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Lst>
  <p:sldSz cy="5143500" cx="9144000"/>
  <p:notesSz cx="6858000" cy="9144000"/>
  <p:embeddedFontLst>
    <p:embeddedFont>
      <p:font typeface="Ubuntu"/>
      <p:regular r:id="rId83"/>
      <p:bold r:id="rId84"/>
      <p:italic r:id="rId85"/>
      <p:boldItalic r:id="rId86"/>
    </p:embeddedFont>
    <p:embeddedFont>
      <p:font typeface="Varela Round"/>
      <p:regular r:id="rId8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6497CBBA-E030-4E24-B39F-737B80262214}">
  <a:tblStyle styleId="{6497CBBA-E030-4E24-B39F-737B80262214}"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84" Type="http://schemas.openxmlformats.org/officeDocument/2006/relationships/font" Target="fonts/Ubuntu-bold.fntdata"/><Relationship Id="rId83" Type="http://schemas.openxmlformats.org/officeDocument/2006/relationships/font" Target="fonts/Ubuntu-regular.fntdata"/><Relationship Id="rId42" Type="http://schemas.openxmlformats.org/officeDocument/2006/relationships/slide" Target="slides/slide36.xml"/><Relationship Id="rId86" Type="http://schemas.openxmlformats.org/officeDocument/2006/relationships/font" Target="fonts/Ubuntu-boldItalic.fntdata"/><Relationship Id="rId41" Type="http://schemas.openxmlformats.org/officeDocument/2006/relationships/slide" Target="slides/slide35.xml"/><Relationship Id="rId85" Type="http://schemas.openxmlformats.org/officeDocument/2006/relationships/font" Target="fonts/Ubuntu-italic.fntdata"/><Relationship Id="rId44" Type="http://schemas.openxmlformats.org/officeDocument/2006/relationships/slide" Target="slides/slide38.xml"/><Relationship Id="rId43" Type="http://schemas.openxmlformats.org/officeDocument/2006/relationships/slide" Target="slides/slide37.xml"/><Relationship Id="rId87" Type="http://schemas.openxmlformats.org/officeDocument/2006/relationships/font" Target="fonts/VarelaRound-regular.fntdata"/><Relationship Id="rId46" Type="http://schemas.openxmlformats.org/officeDocument/2006/relationships/slide" Target="slides/slide40.xml"/><Relationship Id="rId45" Type="http://schemas.openxmlformats.org/officeDocument/2006/relationships/slide" Target="slides/slide39.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31" Type="http://schemas.openxmlformats.org/officeDocument/2006/relationships/slide" Target="slides/slide25.xml"/><Relationship Id="rId75" Type="http://schemas.openxmlformats.org/officeDocument/2006/relationships/slide" Target="slides/slide69.xml"/><Relationship Id="rId30" Type="http://schemas.openxmlformats.org/officeDocument/2006/relationships/slide" Target="slides/slide24.xml"/><Relationship Id="rId74" Type="http://schemas.openxmlformats.org/officeDocument/2006/relationships/slide" Target="slides/slide68.xml"/><Relationship Id="rId33" Type="http://schemas.openxmlformats.org/officeDocument/2006/relationships/slide" Target="slides/slide27.xml"/><Relationship Id="rId77" Type="http://schemas.openxmlformats.org/officeDocument/2006/relationships/slide" Target="slides/slide71.xml"/><Relationship Id="rId32" Type="http://schemas.openxmlformats.org/officeDocument/2006/relationships/slide" Target="slides/slide26.xml"/><Relationship Id="rId76" Type="http://schemas.openxmlformats.org/officeDocument/2006/relationships/slide" Target="slides/slide70.xml"/><Relationship Id="rId35" Type="http://schemas.openxmlformats.org/officeDocument/2006/relationships/slide" Target="slides/slide29.xml"/><Relationship Id="rId79" Type="http://schemas.openxmlformats.org/officeDocument/2006/relationships/slide" Target="slides/slide73.xml"/><Relationship Id="rId34" Type="http://schemas.openxmlformats.org/officeDocument/2006/relationships/slide" Target="slides/slide28.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slide" Target="slides/slide58.xml"/><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slide" Target="slides/slide60.xml"/><Relationship Id="rId21" Type="http://schemas.openxmlformats.org/officeDocument/2006/relationships/slide" Target="slides/slide15.xml"/><Relationship Id="rId65" Type="http://schemas.openxmlformats.org/officeDocument/2006/relationships/slide" Target="slides/slide59.xml"/><Relationship Id="rId24" Type="http://schemas.openxmlformats.org/officeDocument/2006/relationships/slide" Target="slides/slide18.xml"/><Relationship Id="rId68" Type="http://schemas.openxmlformats.org/officeDocument/2006/relationships/slide" Target="slides/slide62.xml"/><Relationship Id="rId23" Type="http://schemas.openxmlformats.org/officeDocument/2006/relationships/slide" Target="slides/slide17.xml"/><Relationship Id="rId67" Type="http://schemas.openxmlformats.org/officeDocument/2006/relationships/slide" Target="slides/slide61.xml"/><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slide" Target="slides/slide63.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30893a3713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30893a3713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2d392db0bcb_0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2d392db0bcb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Dans le decoding on est autoriser a regarder certains mot de l’encodeur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C’est la première fois qu’on parle de recherche d’attention.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Context vector that comes from the encoder is the Weighted sum of the hidden state of the words in in the encoder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and the weight of this sum comes from the softmax based on this compatibility between the current state as you decoding and the hidden state in the encoding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306c225cc95_1_5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306c225cc95_1_5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2d395f43d40_1_3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2d395f43d40_1_3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2d392db0bcb_0_2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2d392db0bcb_0_2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2d392db0bcb_0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2d392db0bcb_0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2d392db0bcb_0_4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2d392db0bcb_0_4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2d392db0bcb_0_2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2d392db0bcb_0_2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g2d392db0bcb_0_5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6" name="Google Shape;406;g2d392db0bcb_0_5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g2d392db0bcb_0_7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5" name="Google Shape;465;g2d392db0bcb_0_7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g2d392db0bcb_0_7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4" name="Google Shape;524;g2d392db0bcb_0_7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2d392db0bcb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2d392db0bcb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4" name="Shape 564"/>
        <p:cNvGrpSpPr/>
        <p:nvPr/>
      </p:nvGrpSpPr>
      <p:grpSpPr>
        <a:xfrm>
          <a:off x="0" y="0"/>
          <a:ext cx="0" cy="0"/>
          <a:chOff x="0" y="0"/>
          <a:chExt cx="0" cy="0"/>
        </a:xfrm>
      </p:grpSpPr>
      <p:sp>
        <p:nvSpPr>
          <p:cNvPr id="565" name="Google Shape;565;g2d392db0bcb_0_11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6" name="Google Shape;566;g2d392db0bcb_0_11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5" name="Shape 585"/>
        <p:cNvGrpSpPr/>
        <p:nvPr/>
      </p:nvGrpSpPr>
      <p:grpSpPr>
        <a:xfrm>
          <a:off x="0" y="0"/>
          <a:ext cx="0" cy="0"/>
          <a:chOff x="0" y="0"/>
          <a:chExt cx="0" cy="0"/>
        </a:xfrm>
      </p:grpSpPr>
      <p:sp>
        <p:nvSpPr>
          <p:cNvPr id="586" name="Google Shape;586;g2d392db0bcb_0_10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7" name="Google Shape;587;g2d392db0bcb_0_10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5" name="Shape 635"/>
        <p:cNvGrpSpPr/>
        <p:nvPr/>
      </p:nvGrpSpPr>
      <p:grpSpPr>
        <a:xfrm>
          <a:off x="0" y="0"/>
          <a:ext cx="0" cy="0"/>
          <a:chOff x="0" y="0"/>
          <a:chExt cx="0" cy="0"/>
        </a:xfrm>
      </p:grpSpPr>
      <p:sp>
        <p:nvSpPr>
          <p:cNvPr id="636" name="Google Shape;636;g2d392db0bcb_0_1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7" name="Google Shape;637;g2d392db0bcb_0_1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1" name="Shape 661"/>
        <p:cNvGrpSpPr/>
        <p:nvPr/>
      </p:nvGrpSpPr>
      <p:grpSpPr>
        <a:xfrm>
          <a:off x="0" y="0"/>
          <a:ext cx="0" cy="0"/>
          <a:chOff x="0" y="0"/>
          <a:chExt cx="0" cy="0"/>
        </a:xfrm>
      </p:grpSpPr>
      <p:sp>
        <p:nvSpPr>
          <p:cNvPr id="662" name="Google Shape;662;g2d395f43d40_1_3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3" name="Google Shape;663;g2d395f43d40_1_3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0" name="Shape 700"/>
        <p:cNvGrpSpPr/>
        <p:nvPr/>
      </p:nvGrpSpPr>
      <p:grpSpPr>
        <a:xfrm>
          <a:off x="0" y="0"/>
          <a:ext cx="0" cy="0"/>
          <a:chOff x="0" y="0"/>
          <a:chExt cx="0" cy="0"/>
        </a:xfrm>
      </p:grpSpPr>
      <p:sp>
        <p:nvSpPr>
          <p:cNvPr id="701" name="Google Shape;701;g2d395f43d40_1_3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2" name="Google Shape;702;g2d395f43d40_1_3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7" name="Shape 757"/>
        <p:cNvGrpSpPr/>
        <p:nvPr/>
      </p:nvGrpSpPr>
      <p:grpSpPr>
        <a:xfrm>
          <a:off x="0" y="0"/>
          <a:ext cx="0" cy="0"/>
          <a:chOff x="0" y="0"/>
          <a:chExt cx="0" cy="0"/>
        </a:xfrm>
      </p:grpSpPr>
      <p:sp>
        <p:nvSpPr>
          <p:cNvPr id="758" name="Google Shape;758;g2d395f43d40_1_4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9" name="Google Shape;759;g2d395f43d40_1_4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6" name="Shape 766"/>
        <p:cNvGrpSpPr/>
        <p:nvPr/>
      </p:nvGrpSpPr>
      <p:grpSpPr>
        <a:xfrm>
          <a:off x="0" y="0"/>
          <a:ext cx="0" cy="0"/>
          <a:chOff x="0" y="0"/>
          <a:chExt cx="0" cy="0"/>
        </a:xfrm>
      </p:grpSpPr>
      <p:sp>
        <p:nvSpPr>
          <p:cNvPr id="767" name="Google Shape;767;g2d395f43d40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8" name="Google Shape;768;g2d395f43d40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7" name="Shape 777"/>
        <p:cNvGrpSpPr/>
        <p:nvPr/>
      </p:nvGrpSpPr>
      <p:grpSpPr>
        <a:xfrm>
          <a:off x="0" y="0"/>
          <a:ext cx="0" cy="0"/>
          <a:chOff x="0" y="0"/>
          <a:chExt cx="0" cy="0"/>
        </a:xfrm>
      </p:grpSpPr>
      <p:sp>
        <p:nvSpPr>
          <p:cNvPr id="778" name="Google Shape;778;g2d395f43d40_1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9" name="Google Shape;779;g2d395f43d40_1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8" name="Shape 788"/>
        <p:cNvGrpSpPr/>
        <p:nvPr/>
      </p:nvGrpSpPr>
      <p:grpSpPr>
        <a:xfrm>
          <a:off x="0" y="0"/>
          <a:ext cx="0" cy="0"/>
          <a:chOff x="0" y="0"/>
          <a:chExt cx="0" cy="0"/>
        </a:xfrm>
      </p:grpSpPr>
      <p:sp>
        <p:nvSpPr>
          <p:cNvPr id="789" name="Google Shape;789;g2d395f43d40_1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0" name="Google Shape;790;g2d395f43d40_1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2" name="Shape 812"/>
        <p:cNvGrpSpPr/>
        <p:nvPr/>
      </p:nvGrpSpPr>
      <p:grpSpPr>
        <a:xfrm>
          <a:off x="0" y="0"/>
          <a:ext cx="0" cy="0"/>
          <a:chOff x="0" y="0"/>
          <a:chExt cx="0" cy="0"/>
        </a:xfrm>
      </p:grpSpPr>
      <p:sp>
        <p:nvSpPr>
          <p:cNvPr id="813" name="Google Shape;813;g2d395f43d40_1_5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4" name="Google Shape;814;g2d395f43d40_1_5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2d392db0bcb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2d392db0bcb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6" name="Shape 836"/>
        <p:cNvGrpSpPr/>
        <p:nvPr/>
      </p:nvGrpSpPr>
      <p:grpSpPr>
        <a:xfrm>
          <a:off x="0" y="0"/>
          <a:ext cx="0" cy="0"/>
          <a:chOff x="0" y="0"/>
          <a:chExt cx="0" cy="0"/>
        </a:xfrm>
      </p:grpSpPr>
      <p:sp>
        <p:nvSpPr>
          <p:cNvPr id="837" name="Google Shape;837;g2d395f43d40_1_2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8" name="Google Shape;838;g2d395f43d40_1_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2" name="Shape 862"/>
        <p:cNvGrpSpPr/>
        <p:nvPr/>
      </p:nvGrpSpPr>
      <p:grpSpPr>
        <a:xfrm>
          <a:off x="0" y="0"/>
          <a:ext cx="0" cy="0"/>
          <a:chOff x="0" y="0"/>
          <a:chExt cx="0" cy="0"/>
        </a:xfrm>
      </p:grpSpPr>
      <p:sp>
        <p:nvSpPr>
          <p:cNvPr id="863" name="Google Shape;863;g2d395f43d40_1_2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4" name="Google Shape;864;g2d395f43d40_1_2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5" name="Shape 885"/>
        <p:cNvGrpSpPr/>
        <p:nvPr/>
      </p:nvGrpSpPr>
      <p:grpSpPr>
        <a:xfrm>
          <a:off x="0" y="0"/>
          <a:ext cx="0" cy="0"/>
          <a:chOff x="0" y="0"/>
          <a:chExt cx="0" cy="0"/>
        </a:xfrm>
      </p:grpSpPr>
      <p:sp>
        <p:nvSpPr>
          <p:cNvPr id="886" name="Google Shape;886;g2d395f43d40_1_2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7" name="Google Shape;887;g2d395f43d40_1_2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4" name="Shape 904"/>
        <p:cNvGrpSpPr/>
        <p:nvPr/>
      </p:nvGrpSpPr>
      <p:grpSpPr>
        <a:xfrm>
          <a:off x="0" y="0"/>
          <a:ext cx="0" cy="0"/>
          <a:chOff x="0" y="0"/>
          <a:chExt cx="0" cy="0"/>
        </a:xfrm>
      </p:grpSpPr>
      <p:sp>
        <p:nvSpPr>
          <p:cNvPr id="905" name="Google Shape;905;g2d395f43d40_1_3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6" name="Google Shape;906;g2d395f43d40_1_3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3" name="Shape 923"/>
        <p:cNvGrpSpPr/>
        <p:nvPr/>
      </p:nvGrpSpPr>
      <p:grpSpPr>
        <a:xfrm>
          <a:off x="0" y="0"/>
          <a:ext cx="0" cy="0"/>
          <a:chOff x="0" y="0"/>
          <a:chExt cx="0" cy="0"/>
        </a:xfrm>
      </p:grpSpPr>
      <p:sp>
        <p:nvSpPr>
          <p:cNvPr id="924" name="Google Shape;924;g2d395f43d40_1_1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5" name="Google Shape;925;g2d395f43d40_1_1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1" name="Shape 931"/>
        <p:cNvGrpSpPr/>
        <p:nvPr/>
      </p:nvGrpSpPr>
      <p:grpSpPr>
        <a:xfrm>
          <a:off x="0" y="0"/>
          <a:ext cx="0" cy="0"/>
          <a:chOff x="0" y="0"/>
          <a:chExt cx="0" cy="0"/>
        </a:xfrm>
      </p:grpSpPr>
      <p:sp>
        <p:nvSpPr>
          <p:cNvPr id="932" name="Google Shape;932;g306c225cc95_1_5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3" name="Google Shape;933;g306c225cc95_1_5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0" name="Shape 940"/>
        <p:cNvGrpSpPr/>
        <p:nvPr/>
      </p:nvGrpSpPr>
      <p:grpSpPr>
        <a:xfrm>
          <a:off x="0" y="0"/>
          <a:ext cx="0" cy="0"/>
          <a:chOff x="0" y="0"/>
          <a:chExt cx="0" cy="0"/>
        </a:xfrm>
      </p:grpSpPr>
      <p:sp>
        <p:nvSpPr>
          <p:cNvPr id="941" name="Google Shape;941;g2d395f43d40_1_5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2" name="Google Shape;942;g2d395f43d40_1_5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8" name="Shape 968"/>
        <p:cNvGrpSpPr/>
        <p:nvPr/>
      </p:nvGrpSpPr>
      <p:grpSpPr>
        <a:xfrm>
          <a:off x="0" y="0"/>
          <a:ext cx="0" cy="0"/>
          <a:chOff x="0" y="0"/>
          <a:chExt cx="0" cy="0"/>
        </a:xfrm>
      </p:grpSpPr>
      <p:sp>
        <p:nvSpPr>
          <p:cNvPr id="969" name="Google Shape;969;g2d395f43d40_1_5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0" name="Google Shape;970;g2d395f43d40_1_5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1" name="Shape 1001"/>
        <p:cNvGrpSpPr/>
        <p:nvPr/>
      </p:nvGrpSpPr>
      <p:grpSpPr>
        <a:xfrm>
          <a:off x="0" y="0"/>
          <a:ext cx="0" cy="0"/>
          <a:chOff x="0" y="0"/>
          <a:chExt cx="0" cy="0"/>
        </a:xfrm>
      </p:grpSpPr>
      <p:sp>
        <p:nvSpPr>
          <p:cNvPr id="1002" name="Google Shape;1002;g2d395f43d40_1_5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3" name="Google Shape;1003;g2d395f43d40_1_5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9" name="Shape 1029"/>
        <p:cNvGrpSpPr/>
        <p:nvPr/>
      </p:nvGrpSpPr>
      <p:grpSpPr>
        <a:xfrm>
          <a:off x="0" y="0"/>
          <a:ext cx="0" cy="0"/>
          <a:chOff x="0" y="0"/>
          <a:chExt cx="0" cy="0"/>
        </a:xfrm>
      </p:grpSpPr>
      <p:sp>
        <p:nvSpPr>
          <p:cNvPr id="1030" name="Google Shape;1030;g2d395f43d40_1_8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1" name="Google Shape;1031;g2d395f43d40_1_8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2d392db0bcb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2d392db0bcb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Dans le decoding on est autoriser a regarder certains mot de l’encodeur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C’est la première fois qu’on parle de recherche d’attention.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Context vector that comes from the encoder is the Weighted sum of the hidden state of the words in in the encoder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and the weight of this sum comes from </a:t>
            </a:r>
            <a:r>
              <a:rPr lang="en"/>
              <a:t>the</a:t>
            </a:r>
            <a:r>
              <a:rPr lang="en"/>
              <a:t> softmax based on this compatibility between the current </a:t>
            </a:r>
            <a:r>
              <a:rPr lang="en"/>
              <a:t>state</a:t>
            </a:r>
            <a:r>
              <a:rPr lang="en"/>
              <a:t> as you decoding and the hidden state in the encoding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6" name="Shape 1056"/>
        <p:cNvGrpSpPr/>
        <p:nvPr/>
      </p:nvGrpSpPr>
      <p:grpSpPr>
        <a:xfrm>
          <a:off x="0" y="0"/>
          <a:ext cx="0" cy="0"/>
          <a:chOff x="0" y="0"/>
          <a:chExt cx="0" cy="0"/>
        </a:xfrm>
      </p:grpSpPr>
      <p:sp>
        <p:nvSpPr>
          <p:cNvPr id="1057" name="Google Shape;1057;g2d395f43d40_1_6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8" name="Google Shape;1058;g2d395f43d40_1_6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8" name="Shape 1098"/>
        <p:cNvGrpSpPr/>
        <p:nvPr/>
      </p:nvGrpSpPr>
      <p:grpSpPr>
        <a:xfrm>
          <a:off x="0" y="0"/>
          <a:ext cx="0" cy="0"/>
          <a:chOff x="0" y="0"/>
          <a:chExt cx="0" cy="0"/>
        </a:xfrm>
      </p:grpSpPr>
      <p:sp>
        <p:nvSpPr>
          <p:cNvPr id="1099" name="Google Shape;1099;g2d395f43d40_1_7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0" name="Google Shape;1100;g2d395f43d40_1_7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6" name="Shape 1136"/>
        <p:cNvGrpSpPr/>
        <p:nvPr/>
      </p:nvGrpSpPr>
      <p:grpSpPr>
        <a:xfrm>
          <a:off x="0" y="0"/>
          <a:ext cx="0" cy="0"/>
          <a:chOff x="0" y="0"/>
          <a:chExt cx="0" cy="0"/>
        </a:xfrm>
      </p:grpSpPr>
      <p:sp>
        <p:nvSpPr>
          <p:cNvPr id="1137" name="Google Shape;1137;g2d395f43d40_1_8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8" name="Google Shape;1138;g2d395f43d40_1_8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6" name="Shape 1176"/>
        <p:cNvGrpSpPr/>
        <p:nvPr/>
      </p:nvGrpSpPr>
      <p:grpSpPr>
        <a:xfrm>
          <a:off x="0" y="0"/>
          <a:ext cx="0" cy="0"/>
          <a:chOff x="0" y="0"/>
          <a:chExt cx="0" cy="0"/>
        </a:xfrm>
      </p:grpSpPr>
      <p:sp>
        <p:nvSpPr>
          <p:cNvPr id="1177" name="Google Shape;1177;g2d395f43d40_1_9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8" name="Google Shape;1178;g2d395f43d40_1_9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7" name="Shape 1197"/>
        <p:cNvGrpSpPr/>
        <p:nvPr/>
      </p:nvGrpSpPr>
      <p:grpSpPr>
        <a:xfrm>
          <a:off x="0" y="0"/>
          <a:ext cx="0" cy="0"/>
          <a:chOff x="0" y="0"/>
          <a:chExt cx="0" cy="0"/>
        </a:xfrm>
      </p:grpSpPr>
      <p:sp>
        <p:nvSpPr>
          <p:cNvPr id="1198" name="Google Shape;1198;g306c225cc95_1_5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9" name="Google Shape;1199;g306c225cc95_1_5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6" name="Shape 1206"/>
        <p:cNvGrpSpPr/>
        <p:nvPr/>
      </p:nvGrpSpPr>
      <p:grpSpPr>
        <a:xfrm>
          <a:off x="0" y="0"/>
          <a:ext cx="0" cy="0"/>
          <a:chOff x="0" y="0"/>
          <a:chExt cx="0" cy="0"/>
        </a:xfrm>
      </p:grpSpPr>
      <p:sp>
        <p:nvSpPr>
          <p:cNvPr id="1207" name="Google Shape;1207;g2d395f43d40_1_10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8" name="Google Shape;1208;g2d395f43d40_1_10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8" name="Shape 1218"/>
        <p:cNvGrpSpPr/>
        <p:nvPr/>
      </p:nvGrpSpPr>
      <p:grpSpPr>
        <a:xfrm>
          <a:off x="0" y="0"/>
          <a:ext cx="0" cy="0"/>
          <a:chOff x="0" y="0"/>
          <a:chExt cx="0" cy="0"/>
        </a:xfrm>
      </p:grpSpPr>
      <p:sp>
        <p:nvSpPr>
          <p:cNvPr id="1219" name="Google Shape;1219;g2d395f43d40_1_10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0" name="Google Shape;1220;g2d395f43d40_1_10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Pendant la </a:t>
            </a:r>
            <a:r>
              <a:rPr lang="en"/>
              <a:t>backpropagation</a:t>
            </a:r>
            <a:r>
              <a:rPr lang="en"/>
              <a:t>, les signaux sont multiplié par la dérivée de la fonction d’activation. </a:t>
            </a:r>
            <a:endParaRPr/>
          </a:p>
          <a:p>
            <a:pPr indent="0" lvl="0" marL="0" rtl="0" algn="l">
              <a:spcBef>
                <a:spcPts val="0"/>
              </a:spcBef>
              <a:spcAft>
                <a:spcPts val="0"/>
              </a:spcAft>
              <a:buNone/>
            </a:pPr>
            <a:r>
              <a:rPr lang="en"/>
              <a:t>Dans le cas de la RELU, une fois sur deux, la dérivée est à 0. La plupart des signés vont donc être à 0 et plus on repart dans les première couches, plus le signal est faible et la mise à jour des poids est inefficace. </a:t>
            </a:r>
            <a:endParaRPr/>
          </a:p>
          <a:p>
            <a:pPr indent="0" lvl="0" marL="0" rtl="0" algn="l">
              <a:spcBef>
                <a:spcPts val="0"/>
              </a:spcBef>
              <a:spcAft>
                <a:spcPts val="0"/>
              </a:spcAft>
              <a:buNone/>
            </a:pPr>
            <a:r>
              <a:rPr lang="en"/>
              <a:t>La residual connection consiste à ajouter l’input du block précédent  par une somme. </a:t>
            </a:r>
            <a:endParaRPr/>
          </a:p>
          <a:p>
            <a:pPr indent="0" lvl="0" marL="0" rtl="0" algn="l">
              <a:spcBef>
                <a:spcPts val="0"/>
              </a:spcBef>
              <a:spcAft>
                <a:spcPts val="0"/>
              </a:spcAft>
              <a:buNone/>
            </a:pPr>
            <a:r>
              <a:rPr lang="en"/>
              <a:t>Cette somme est linéaire par rapport au gradient et chaque block recoit dpnc un signal qui n’est pas impacté par le vanishing gradient car il ne contient pas toutes les dérivées successives.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Faire schema au tableau deep, shallow and residual LOSS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Dans un autre sens, les residual connections donnent la garantie que la representation textuelle des tokens représente bien celle des tokens et que l’information reste local au niveau de chaque block</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1" name="Shape 1231"/>
        <p:cNvGrpSpPr/>
        <p:nvPr/>
      </p:nvGrpSpPr>
      <p:grpSpPr>
        <a:xfrm>
          <a:off x="0" y="0"/>
          <a:ext cx="0" cy="0"/>
          <a:chOff x="0" y="0"/>
          <a:chExt cx="0" cy="0"/>
        </a:xfrm>
      </p:grpSpPr>
      <p:sp>
        <p:nvSpPr>
          <p:cNvPr id="1232" name="Google Shape;1232;g306c225cc95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3" name="Google Shape;1233;g306c225cc95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Pendant la backpropagation, les signaux sont multiplié par la dérivée de la fonction d’activation. </a:t>
            </a:r>
            <a:endParaRPr/>
          </a:p>
          <a:p>
            <a:pPr indent="0" lvl="0" marL="0" rtl="0" algn="l">
              <a:spcBef>
                <a:spcPts val="0"/>
              </a:spcBef>
              <a:spcAft>
                <a:spcPts val="0"/>
              </a:spcAft>
              <a:buNone/>
            </a:pPr>
            <a:r>
              <a:rPr lang="en"/>
              <a:t>Dans le cas de la RELU, une fois sur deux, la dérivée est à 0. La plupart des signés vont donc être à 0 et plus on repart dans les première couches, plus le signal est faible et la mise à jour des poids est inefficace. </a:t>
            </a:r>
            <a:endParaRPr/>
          </a:p>
          <a:p>
            <a:pPr indent="0" lvl="0" marL="0" rtl="0" algn="l">
              <a:spcBef>
                <a:spcPts val="0"/>
              </a:spcBef>
              <a:spcAft>
                <a:spcPts val="0"/>
              </a:spcAft>
              <a:buNone/>
            </a:pPr>
            <a:r>
              <a:rPr lang="en"/>
              <a:t>La residual connection consiste à ajouter l’input du block précédent  par une somme. </a:t>
            </a:r>
            <a:endParaRPr/>
          </a:p>
          <a:p>
            <a:pPr indent="0" lvl="0" marL="0" rtl="0" algn="l">
              <a:spcBef>
                <a:spcPts val="0"/>
              </a:spcBef>
              <a:spcAft>
                <a:spcPts val="0"/>
              </a:spcAft>
              <a:buNone/>
            </a:pPr>
            <a:r>
              <a:rPr lang="en"/>
              <a:t>Cette somme est linéaire par rapport au gradient et chaque block recoit dpnc un signal qui n’est pas impacté par le vanishing gradient car il ne contient pas toutes les dérivées successives.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Faire schema au tableau deep, shallow and residual LOSS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Dans un autre sens, les residual connections donnent la garantie que la representation textuelle des tokens représente bien celle des tokens et que l’information reste local au niveau de chaque block</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3" name="Shape 1243"/>
        <p:cNvGrpSpPr/>
        <p:nvPr/>
      </p:nvGrpSpPr>
      <p:grpSpPr>
        <a:xfrm>
          <a:off x="0" y="0"/>
          <a:ext cx="0" cy="0"/>
          <a:chOff x="0" y="0"/>
          <a:chExt cx="0" cy="0"/>
        </a:xfrm>
      </p:grpSpPr>
      <p:sp>
        <p:nvSpPr>
          <p:cNvPr id="1244" name="Google Shape;1244;g306c225cc95_1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5" name="Google Shape;1245;g306c225cc95_1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8" name="Shape 1258"/>
        <p:cNvGrpSpPr/>
        <p:nvPr/>
      </p:nvGrpSpPr>
      <p:grpSpPr>
        <a:xfrm>
          <a:off x="0" y="0"/>
          <a:ext cx="0" cy="0"/>
          <a:chOff x="0" y="0"/>
          <a:chExt cx="0" cy="0"/>
        </a:xfrm>
      </p:grpSpPr>
      <p:sp>
        <p:nvSpPr>
          <p:cNvPr id="1259" name="Google Shape;1259;g306c225cc95_1_5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0" name="Google Shape;1260;g306c225cc95_1_5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2d395f43d40_1_10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2d395f43d40_1_10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7" name="Shape 1267"/>
        <p:cNvGrpSpPr/>
        <p:nvPr/>
      </p:nvGrpSpPr>
      <p:grpSpPr>
        <a:xfrm>
          <a:off x="0" y="0"/>
          <a:ext cx="0" cy="0"/>
          <a:chOff x="0" y="0"/>
          <a:chExt cx="0" cy="0"/>
        </a:xfrm>
      </p:grpSpPr>
      <p:sp>
        <p:nvSpPr>
          <p:cNvPr id="1268" name="Google Shape;1268;g306c225cc95_1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9" name="Google Shape;1269;g306c225cc95_1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0" name="Shape 1290"/>
        <p:cNvGrpSpPr/>
        <p:nvPr/>
      </p:nvGrpSpPr>
      <p:grpSpPr>
        <a:xfrm>
          <a:off x="0" y="0"/>
          <a:ext cx="0" cy="0"/>
          <a:chOff x="0" y="0"/>
          <a:chExt cx="0" cy="0"/>
        </a:xfrm>
      </p:grpSpPr>
      <p:sp>
        <p:nvSpPr>
          <p:cNvPr id="1291" name="Google Shape;1291;g306c225cc95_1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2" name="Google Shape;1292;g306c225cc95_1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4" name="Shape 1314"/>
        <p:cNvGrpSpPr/>
        <p:nvPr/>
      </p:nvGrpSpPr>
      <p:grpSpPr>
        <a:xfrm>
          <a:off x="0" y="0"/>
          <a:ext cx="0" cy="0"/>
          <a:chOff x="0" y="0"/>
          <a:chExt cx="0" cy="0"/>
        </a:xfrm>
      </p:grpSpPr>
      <p:sp>
        <p:nvSpPr>
          <p:cNvPr id="1315" name="Google Shape;1315;g306c225cc95_1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6" name="Google Shape;1316;g306c225cc95_1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1" name="Shape 1341"/>
        <p:cNvGrpSpPr/>
        <p:nvPr/>
      </p:nvGrpSpPr>
      <p:grpSpPr>
        <a:xfrm>
          <a:off x="0" y="0"/>
          <a:ext cx="0" cy="0"/>
          <a:chOff x="0" y="0"/>
          <a:chExt cx="0" cy="0"/>
        </a:xfrm>
      </p:grpSpPr>
      <p:sp>
        <p:nvSpPr>
          <p:cNvPr id="1342" name="Google Shape;1342;g306c225cc95_1_2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3" name="Google Shape;1343;g306c225cc95_1_2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7" name="Shape 1367"/>
        <p:cNvGrpSpPr/>
        <p:nvPr/>
      </p:nvGrpSpPr>
      <p:grpSpPr>
        <a:xfrm>
          <a:off x="0" y="0"/>
          <a:ext cx="0" cy="0"/>
          <a:chOff x="0" y="0"/>
          <a:chExt cx="0" cy="0"/>
        </a:xfrm>
      </p:grpSpPr>
      <p:sp>
        <p:nvSpPr>
          <p:cNvPr id="1368" name="Google Shape;1368;g306c225cc95_1_2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9" name="Google Shape;1369;g306c225cc95_1_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2" name="Shape 1392"/>
        <p:cNvGrpSpPr/>
        <p:nvPr/>
      </p:nvGrpSpPr>
      <p:grpSpPr>
        <a:xfrm>
          <a:off x="0" y="0"/>
          <a:ext cx="0" cy="0"/>
          <a:chOff x="0" y="0"/>
          <a:chExt cx="0" cy="0"/>
        </a:xfrm>
      </p:grpSpPr>
      <p:sp>
        <p:nvSpPr>
          <p:cNvPr id="1393" name="Google Shape;1393;g306c225cc95_1_2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4" name="Google Shape;1394;g306c225cc95_1_2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7" name="Shape 1407"/>
        <p:cNvGrpSpPr/>
        <p:nvPr/>
      </p:nvGrpSpPr>
      <p:grpSpPr>
        <a:xfrm>
          <a:off x="0" y="0"/>
          <a:ext cx="0" cy="0"/>
          <a:chOff x="0" y="0"/>
          <a:chExt cx="0" cy="0"/>
        </a:xfrm>
      </p:grpSpPr>
      <p:sp>
        <p:nvSpPr>
          <p:cNvPr id="1408" name="Google Shape;1408;g306c225cc95_1_3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9" name="Google Shape;1409;g306c225cc95_1_3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1" name="Shape 1421"/>
        <p:cNvGrpSpPr/>
        <p:nvPr/>
      </p:nvGrpSpPr>
      <p:grpSpPr>
        <a:xfrm>
          <a:off x="0" y="0"/>
          <a:ext cx="0" cy="0"/>
          <a:chOff x="0" y="0"/>
          <a:chExt cx="0" cy="0"/>
        </a:xfrm>
      </p:grpSpPr>
      <p:sp>
        <p:nvSpPr>
          <p:cNvPr id="1422" name="Google Shape;1422;g306c225cc95_1_2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3" name="Google Shape;1423;g306c225cc95_1_2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9" name="Shape 1429"/>
        <p:cNvGrpSpPr/>
        <p:nvPr/>
      </p:nvGrpSpPr>
      <p:grpSpPr>
        <a:xfrm>
          <a:off x="0" y="0"/>
          <a:ext cx="0" cy="0"/>
          <a:chOff x="0" y="0"/>
          <a:chExt cx="0" cy="0"/>
        </a:xfrm>
      </p:grpSpPr>
      <p:sp>
        <p:nvSpPr>
          <p:cNvPr id="1430" name="Google Shape;1430;g306c225cc95_1_3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1" name="Google Shape;1431;g306c225cc95_1_3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7" name="Shape 1437"/>
        <p:cNvGrpSpPr/>
        <p:nvPr/>
      </p:nvGrpSpPr>
      <p:grpSpPr>
        <a:xfrm>
          <a:off x="0" y="0"/>
          <a:ext cx="0" cy="0"/>
          <a:chOff x="0" y="0"/>
          <a:chExt cx="0" cy="0"/>
        </a:xfrm>
      </p:grpSpPr>
      <p:sp>
        <p:nvSpPr>
          <p:cNvPr id="1438" name="Google Shape;1438;g306c225cc95_1_3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9" name="Google Shape;1439;g306c225cc95_1_3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2d392db0bcb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2d392db0bcb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4" name="Shape 1454"/>
        <p:cNvGrpSpPr/>
        <p:nvPr/>
      </p:nvGrpSpPr>
      <p:grpSpPr>
        <a:xfrm>
          <a:off x="0" y="0"/>
          <a:ext cx="0" cy="0"/>
          <a:chOff x="0" y="0"/>
          <a:chExt cx="0" cy="0"/>
        </a:xfrm>
      </p:grpSpPr>
      <p:sp>
        <p:nvSpPr>
          <p:cNvPr id="1455" name="Google Shape;1455;g306c225cc95_1_7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6" name="Google Shape;1456;g306c225cc95_1_7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3" name="Shape 1463"/>
        <p:cNvGrpSpPr/>
        <p:nvPr/>
      </p:nvGrpSpPr>
      <p:grpSpPr>
        <a:xfrm>
          <a:off x="0" y="0"/>
          <a:ext cx="0" cy="0"/>
          <a:chOff x="0" y="0"/>
          <a:chExt cx="0" cy="0"/>
        </a:xfrm>
      </p:grpSpPr>
      <p:sp>
        <p:nvSpPr>
          <p:cNvPr id="1464" name="Google Shape;1464;g306c225cc95_1_6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5" name="Google Shape;1465;g306c225cc95_1_6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2" name="Shape 1482"/>
        <p:cNvGrpSpPr/>
        <p:nvPr/>
      </p:nvGrpSpPr>
      <p:grpSpPr>
        <a:xfrm>
          <a:off x="0" y="0"/>
          <a:ext cx="0" cy="0"/>
          <a:chOff x="0" y="0"/>
          <a:chExt cx="0" cy="0"/>
        </a:xfrm>
      </p:grpSpPr>
      <p:sp>
        <p:nvSpPr>
          <p:cNvPr id="1483" name="Google Shape;1483;g306c225cc95_1_6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4" name="Google Shape;1484;g306c225cc95_1_6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On verra ensuite comment fonctionne ce fameux modèle abstrait jusqu’ici</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0" name="Shape 1490"/>
        <p:cNvGrpSpPr/>
        <p:nvPr/>
      </p:nvGrpSpPr>
      <p:grpSpPr>
        <a:xfrm>
          <a:off x="0" y="0"/>
          <a:ext cx="0" cy="0"/>
          <a:chOff x="0" y="0"/>
          <a:chExt cx="0" cy="0"/>
        </a:xfrm>
      </p:grpSpPr>
      <p:sp>
        <p:nvSpPr>
          <p:cNvPr id="1491" name="Google Shape;1491;g306c225cc95_1_6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2" name="Google Shape;1492;g306c225cc95_1_6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On verra ensuite comment fonctionne ce fameux modèle abstrait jusqu’ici</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2" name="Shape 1502"/>
        <p:cNvGrpSpPr/>
        <p:nvPr/>
      </p:nvGrpSpPr>
      <p:grpSpPr>
        <a:xfrm>
          <a:off x="0" y="0"/>
          <a:ext cx="0" cy="0"/>
          <a:chOff x="0" y="0"/>
          <a:chExt cx="0" cy="0"/>
        </a:xfrm>
      </p:grpSpPr>
      <p:sp>
        <p:nvSpPr>
          <p:cNvPr id="1503" name="Google Shape;1503;g306c225cc95_1_6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4" name="Google Shape;1504;g306c225cc95_1_6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On verra ensuite comment fonctionne ce fameux modèle abstrait jusqu’ici</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9" name="Shape 1509"/>
        <p:cNvGrpSpPr/>
        <p:nvPr/>
      </p:nvGrpSpPr>
      <p:grpSpPr>
        <a:xfrm>
          <a:off x="0" y="0"/>
          <a:ext cx="0" cy="0"/>
          <a:chOff x="0" y="0"/>
          <a:chExt cx="0" cy="0"/>
        </a:xfrm>
      </p:grpSpPr>
      <p:sp>
        <p:nvSpPr>
          <p:cNvPr id="1510" name="Google Shape;1510;g306c225cc95_1_6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1" name="Google Shape;1511;g306c225cc95_1_6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7" name="Shape 1517"/>
        <p:cNvGrpSpPr/>
        <p:nvPr/>
      </p:nvGrpSpPr>
      <p:grpSpPr>
        <a:xfrm>
          <a:off x="0" y="0"/>
          <a:ext cx="0" cy="0"/>
          <a:chOff x="0" y="0"/>
          <a:chExt cx="0" cy="0"/>
        </a:xfrm>
      </p:grpSpPr>
      <p:sp>
        <p:nvSpPr>
          <p:cNvPr id="1518" name="Google Shape;1518;g306c225cc95_1_6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9" name="Google Shape;1519;g306c225cc95_1_6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6" name="Shape 1536"/>
        <p:cNvGrpSpPr/>
        <p:nvPr/>
      </p:nvGrpSpPr>
      <p:grpSpPr>
        <a:xfrm>
          <a:off x="0" y="0"/>
          <a:ext cx="0" cy="0"/>
          <a:chOff x="0" y="0"/>
          <a:chExt cx="0" cy="0"/>
        </a:xfrm>
      </p:grpSpPr>
      <p:sp>
        <p:nvSpPr>
          <p:cNvPr id="1537" name="Google Shape;1537;g306c225cc95_1_7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8" name="Google Shape;1538;g306c225cc95_1_7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5" name="Shape 1545"/>
        <p:cNvGrpSpPr/>
        <p:nvPr/>
      </p:nvGrpSpPr>
      <p:grpSpPr>
        <a:xfrm>
          <a:off x="0" y="0"/>
          <a:ext cx="0" cy="0"/>
          <a:chOff x="0" y="0"/>
          <a:chExt cx="0" cy="0"/>
        </a:xfrm>
      </p:grpSpPr>
      <p:sp>
        <p:nvSpPr>
          <p:cNvPr id="1546" name="Google Shape;1546;g306c225cc95_1_7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7" name="Google Shape;1547;g306c225cc95_1_7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That is, each dimension of the positional encoding corresponds to a sinusoid. The wavelengths form a geometric progression from 2π to 10000 · 2π. We chose this function because we hypothesized it would allow the model to easily learn to attend by relative positions, since for any fixed offset k, P Epos+k can be represented as a linear function of P Epos. We also experimented with using learned positional embeddings [9] instead, and found that the two versions produced nearly identical results (see Table 3 row (E)). We chose the sinusoidal version because it may allow the model to extrapolate to sequence lengths longer than the ones encountered during training.</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6" name="Shape 1566"/>
        <p:cNvGrpSpPr/>
        <p:nvPr/>
      </p:nvGrpSpPr>
      <p:grpSpPr>
        <a:xfrm>
          <a:off x="0" y="0"/>
          <a:ext cx="0" cy="0"/>
          <a:chOff x="0" y="0"/>
          <a:chExt cx="0" cy="0"/>
        </a:xfrm>
      </p:grpSpPr>
      <p:sp>
        <p:nvSpPr>
          <p:cNvPr id="1567" name="Google Shape;1567;g306c225cc95_1_7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8" name="Google Shape;1568;g306c225cc95_1_7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300">
                <a:solidFill>
                  <a:srgbClr val="011C5D"/>
                </a:solidFill>
                <a:latin typeface="Varela Round"/>
                <a:ea typeface="Varela Round"/>
                <a:cs typeface="Varela Round"/>
                <a:sym typeface="Varela Round"/>
              </a:rPr>
              <a:t>Positional encoding</a:t>
            </a:r>
            <a:endParaRPr sz="1300">
              <a:solidFill>
                <a:srgbClr val="011C5D"/>
              </a:solidFill>
              <a:latin typeface="Varela Round"/>
              <a:ea typeface="Varela Round"/>
              <a:cs typeface="Varela Round"/>
              <a:sym typeface="Varela Round"/>
            </a:endParaRPr>
          </a:p>
          <a:p>
            <a:pPr indent="0" lvl="0" marL="0" rtl="0" algn="l">
              <a:lnSpc>
                <a:spcPct val="115000"/>
              </a:lnSpc>
              <a:spcBef>
                <a:spcPts val="1000"/>
              </a:spcBef>
              <a:spcAft>
                <a:spcPts val="0"/>
              </a:spcAft>
              <a:buNone/>
            </a:pPr>
            <a:r>
              <a:rPr lang="en" sz="1300">
                <a:solidFill>
                  <a:srgbClr val="011C5D"/>
                </a:solidFill>
                <a:latin typeface="Varela Round"/>
                <a:ea typeface="Varela Round"/>
                <a:cs typeface="Varela Round"/>
                <a:sym typeface="Varela Round"/>
              </a:rPr>
              <a:t>Les encodages des séquences d'entrée et de sortie sont concaténés avec des encodages positionnels. Ces codages injectent des informations sur les positions relatives des éléments de la séquence.</a:t>
            </a:r>
            <a:endParaRPr sz="1300">
              <a:solidFill>
                <a:srgbClr val="011C5D"/>
              </a:solidFill>
              <a:latin typeface="Varela Round"/>
              <a:ea typeface="Varela Round"/>
              <a:cs typeface="Varela Round"/>
              <a:sym typeface="Varela Round"/>
            </a:endParaRPr>
          </a:p>
          <a:p>
            <a:pPr indent="0" lvl="0" marL="0" rtl="0" algn="l">
              <a:lnSpc>
                <a:spcPct val="115000"/>
              </a:lnSpc>
              <a:spcBef>
                <a:spcPts val="1000"/>
              </a:spcBef>
              <a:spcAft>
                <a:spcPts val="0"/>
              </a:spcAft>
              <a:buNone/>
            </a:pPr>
            <a:r>
              <a:t/>
            </a:r>
            <a:endParaRPr sz="1300">
              <a:solidFill>
                <a:srgbClr val="011C5D"/>
              </a:solidFill>
              <a:latin typeface="Varela Round"/>
              <a:ea typeface="Varela Round"/>
              <a:cs typeface="Varela Round"/>
              <a:sym typeface="Varela Round"/>
            </a:endParaRPr>
          </a:p>
          <a:p>
            <a:pPr indent="0" lvl="0" marL="0" rtl="0" algn="l">
              <a:spcBef>
                <a:spcPts val="1000"/>
              </a:spcBef>
              <a:spcAft>
                <a:spcPts val="0"/>
              </a:spcAft>
              <a:buNone/>
            </a:pPr>
            <a:r>
              <a:rPr lang="en" sz="1800">
                <a:solidFill>
                  <a:srgbClr val="0E2356"/>
                </a:solidFill>
              </a:rPr>
              <a:t>each position have its own value</a:t>
            </a:r>
            <a:endParaRPr sz="1800">
              <a:solidFill>
                <a:srgbClr val="0E2356"/>
              </a:solidFill>
            </a:endParaRPr>
          </a:p>
          <a:p>
            <a:pPr indent="0" lvl="0" marL="0" rtl="0" algn="l">
              <a:spcBef>
                <a:spcPts val="0"/>
              </a:spcBef>
              <a:spcAft>
                <a:spcPts val="0"/>
              </a:spcAft>
              <a:buNone/>
            </a:pPr>
            <a:r>
              <a:rPr lang="en" sz="1800">
                <a:solidFill>
                  <a:srgbClr val="0E2356"/>
                </a:solidFill>
              </a:rPr>
              <a:t>Deterministic, representable par une loi avec des relations entre les positions</a:t>
            </a:r>
            <a:endParaRPr sz="1800">
              <a:solidFill>
                <a:srgbClr val="0E2356"/>
              </a:solidFill>
            </a:endParaRPr>
          </a:p>
          <a:p>
            <a:pPr indent="0" lvl="0" marL="0" rtl="0" algn="l">
              <a:spcBef>
                <a:spcPts val="0"/>
              </a:spcBef>
              <a:spcAft>
                <a:spcPts val="0"/>
              </a:spcAft>
              <a:buNone/>
            </a:pPr>
            <a:r>
              <a:t/>
            </a:r>
            <a:endParaRPr sz="1800">
              <a:solidFill>
                <a:srgbClr val="0E2356"/>
              </a:solidFill>
            </a:endParaRPr>
          </a:p>
          <a:p>
            <a:pPr indent="0" lvl="0" marL="0" rtl="0" algn="l">
              <a:spcBef>
                <a:spcPts val="0"/>
              </a:spcBef>
              <a:spcAft>
                <a:spcPts val="0"/>
              </a:spcAft>
              <a:buNone/>
            </a:pPr>
            <a:r>
              <a:rPr lang="en" sz="1800">
                <a:solidFill>
                  <a:srgbClr val="0E2356"/>
                </a:solidFill>
              </a:rPr>
              <a:t>It could be nice for the model to know how far to token are for each others</a:t>
            </a:r>
            <a:endParaRPr sz="1800">
              <a:solidFill>
                <a:srgbClr val="0E2356"/>
              </a:solidFill>
            </a:endParaRPr>
          </a:p>
          <a:p>
            <a:pPr indent="0" lvl="0" marL="0" rtl="0" algn="l">
              <a:spcBef>
                <a:spcPts val="0"/>
              </a:spcBef>
              <a:spcAft>
                <a:spcPts val="0"/>
              </a:spcAft>
              <a:buNone/>
            </a:pPr>
            <a:r>
              <a:t/>
            </a:r>
            <a:endParaRPr sz="1800">
              <a:solidFill>
                <a:srgbClr val="0E2356"/>
              </a:solidFill>
            </a:endParaRPr>
          </a:p>
          <a:p>
            <a:pPr indent="0" lvl="0" marL="0" rtl="0" algn="l">
              <a:spcBef>
                <a:spcPts val="0"/>
              </a:spcBef>
              <a:spcAft>
                <a:spcPts val="0"/>
              </a:spcAft>
              <a:buNone/>
            </a:pPr>
            <a:r>
              <a:rPr lang="en" sz="1800">
                <a:solidFill>
                  <a:srgbClr val="0E2356"/>
                </a:solidFill>
              </a:rPr>
              <a:t>Generalization to long sequence </a:t>
            </a:r>
            <a:endParaRPr sz="1800">
              <a:solidFill>
                <a:srgbClr val="0E2356"/>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2d392db0bcb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2d392db0bcb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3" name="Shape 1573"/>
        <p:cNvGrpSpPr/>
        <p:nvPr/>
      </p:nvGrpSpPr>
      <p:grpSpPr>
        <a:xfrm>
          <a:off x="0" y="0"/>
          <a:ext cx="0" cy="0"/>
          <a:chOff x="0" y="0"/>
          <a:chExt cx="0" cy="0"/>
        </a:xfrm>
      </p:grpSpPr>
      <p:sp>
        <p:nvSpPr>
          <p:cNvPr id="1574" name="Google Shape;1574;g306c225cc95_1_7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5" name="Google Shape;1575;g306c225cc95_1_7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300">
                <a:solidFill>
                  <a:srgbClr val="011C5D"/>
                </a:solidFill>
                <a:latin typeface="Varela Round"/>
                <a:ea typeface="Varela Round"/>
                <a:cs typeface="Varela Round"/>
                <a:sym typeface="Varela Round"/>
              </a:rPr>
              <a:t>Positional encoding</a:t>
            </a:r>
            <a:endParaRPr sz="1300">
              <a:solidFill>
                <a:srgbClr val="011C5D"/>
              </a:solidFill>
              <a:latin typeface="Varela Round"/>
              <a:ea typeface="Varela Round"/>
              <a:cs typeface="Varela Round"/>
              <a:sym typeface="Varela Round"/>
            </a:endParaRPr>
          </a:p>
          <a:p>
            <a:pPr indent="0" lvl="0" marL="0" rtl="0" algn="l">
              <a:lnSpc>
                <a:spcPct val="115000"/>
              </a:lnSpc>
              <a:spcBef>
                <a:spcPts val="1000"/>
              </a:spcBef>
              <a:spcAft>
                <a:spcPts val="0"/>
              </a:spcAft>
              <a:buNone/>
            </a:pPr>
            <a:r>
              <a:rPr lang="en" sz="1300">
                <a:solidFill>
                  <a:srgbClr val="011C5D"/>
                </a:solidFill>
                <a:latin typeface="Varela Round"/>
                <a:ea typeface="Varela Round"/>
                <a:cs typeface="Varela Round"/>
                <a:sym typeface="Varela Round"/>
              </a:rPr>
              <a:t>Les encodages des séquences d'entrée et de sortie sont concaténés avec des encodages positionnels. Ces codages injectent des informations sur les positions relatives des éléments de la séquence.</a:t>
            </a:r>
            <a:endParaRPr sz="1300">
              <a:solidFill>
                <a:srgbClr val="011C5D"/>
              </a:solidFill>
              <a:latin typeface="Varela Round"/>
              <a:ea typeface="Varela Round"/>
              <a:cs typeface="Varela Round"/>
              <a:sym typeface="Varela Round"/>
            </a:endParaRPr>
          </a:p>
          <a:p>
            <a:pPr indent="0" lvl="0" marL="0" rtl="0" algn="l">
              <a:lnSpc>
                <a:spcPct val="115000"/>
              </a:lnSpc>
              <a:spcBef>
                <a:spcPts val="1000"/>
              </a:spcBef>
              <a:spcAft>
                <a:spcPts val="0"/>
              </a:spcAft>
              <a:buNone/>
            </a:pPr>
            <a:r>
              <a:t/>
            </a:r>
            <a:endParaRPr sz="1300">
              <a:solidFill>
                <a:srgbClr val="011C5D"/>
              </a:solidFill>
              <a:latin typeface="Varela Round"/>
              <a:ea typeface="Varela Round"/>
              <a:cs typeface="Varela Round"/>
              <a:sym typeface="Varela Round"/>
            </a:endParaRPr>
          </a:p>
          <a:p>
            <a:pPr indent="0" lvl="0" marL="0" rtl="0" algn="l">
              <a:spcBef>
                <a:spcPts val="1000"/>
              </a:spcBef>
              <a:spcAft>
                <a:spcPts val="0"/>
              </a:spcAft>
              <a:buNone/>
            </a:pPr>
            <a:r>
              <a:rPr lang="en" sz="1800">
                <a:solidFill>
                  <a:srgbClr val="0E2356"/>
                </a:solidFill>
              </a:rPr>
              <a:t>each position have its own value</a:t>
            </a:r>
            <a:endParaRPr sz="1800">
              <a:solidFill>
                <a:srgbClr val="0E2356"/>
              </a:solidFill>
            </a:endParaRPr>
          </a:p>
          <a:p>
            <a:pPr indent="0" lvl="0" marL="0" rtl="0" algn="l">
              <a:spcBef>
                <a:spcPts val="0"/>
              </a:spcBef>
              <a:spcAft>
                <a:spcPts val="0"/>
              </a:spcAft>
              <a:buNone/>
            </a:pPr>
            <a:r>
              <a:rPr lang="en" sz="1800">
                <a:solidFill>
                  <a:srgbClr val="0E2356"/>
                </a:solidFill>
              </a:rPr>
              <a:t>Deterministic, representable par une loi avec des relations entre les positions</a:t>
            </a:r>
            <a:endParaRPr sz="1800">
              <a:solidFill>
                <a:srgbClr val="0E2356"/>
              </a:solidFill>
            </a:endParaRPr>
          </a:p>
          <a:p>
            <a:pPr indent="0" lvl="0" marL="0" rtl="0" algn="l">
              <a:spcBef>
                <a:spcPts val="0"/>
              </a:spcBef>
              <a:spcAft>
                <a:spcPts val="0"/>
              </a:spcAft>
              <a:buNone/>
            </a:pPr>
            <a:r>
              <a:t/>
            </a:r>
            <a:endParaRPr sz="1800">
              <a:solidFill>
                <a:srgbClr val="0E2356"/>
              </a:solidFill>
            </a:endParaRPr>
          </a:p>
          <a:p>
            <a:pPr indent="0" lvl="0" marL="0" rtl="0" algn="l">
              <a:spcBef>
                <a:spcPts val="0"/>
              </a:spcBef>
              <a:spcAft>
                <a:spcPts val="0"/>
              </a:spcAft>
              <a:buNone/>
            </a:pPr>
            <a:r>
              <a:rPr lang="en" sz="1800">
                <a:solidFill>
                  <a:srgbClr val="0E2356"/>
                </a:solidFill>
              </a:rPr>
              <a:t>It could be nice for the model to know how far to token are for each others</a:t>
            </a:r>
            <a:endParaRPr sz="1800">
              <a:solidFill>
                <a:srgbClr val="0E2356"/>
              </a:solidFill>
            </a:endParaRPr>
          </a:p>
          <a:p>
            <a:pPr indent="0" lvl="0" marL="0" rtl="0" algn="l">
              <a:spcBef>
                <a:spcPts val="0"/>
              </a:spcBef>
              <a:spcAft>
                <a:spcPts val="0"/>
              </a:spcAft>
              <a:buNone/>
            </a:pPr>
            <a:r>
              <a:t/>
            </a:r>
            <a:endParaRPr sz="1800">
              <a:solidFill>
                <a:srgbClr val="0E2356"/>
              </a:solidFill>
            </a:endParaRPr>
          </a:p>
          <a:p>
            <a:pPr indent="0" lvl="0" marL="0" rtl="0" algn="l">
              <a:spcBef>
                <a:spcPts val="0"/>
              </a:spcBef>
              <a:spcAft>
                <a:spcPts val="0"/>
              </a:spcAft>
              <a:buNone/>
            </a:pPr>
            <a:r>
              <a:rPr lang="en" sz="1800">
                <a:solidFill>
                  <a:srgbClr val="0E2356"/>
                </a:solidFill>
              </a:rPr>
              <a:t>Generalization to long sequence </a:t>
            </a:r>
            <a:endParaRPr sz="1800">
              <a:solidFill>
                <a:srgbClr val="0E2356"/>
              </a:solidFill>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4" name="Shape 1584"/>
        <p:cNvGrpSpPr/>
        <p:nvPr/>
      </p:nvGrpSpPr>
      <p:grpSpPr>
        <a:xfrm>
          <a:off x="0" y="0"/>
          <a:ext cx="0" cy="0"/>
          <a:chOff x="0" y="0"/>
          <a:chExt cx="0" cy="0"/>
        </a:xfrm>
      </p:grpSpPr>
      <p:sp>
        <p:nvSpPr>
          <p:cNvPr id="1585" name="Google Shape;1585;g306c225cc95_1_7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6" name="Google Shape;1586;g306c225cc95_1_7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1300">
                <a:solidFill>
                  <a:srgbClr val="011C5D"/>
                </a:solidFill>
                <a:latin typeface="Varela Round"/>
                <a:ea typeface="Varela Round"/>
                <a:cs typeface="Varela Round"/>
                <a:sym typeface="Varela Round"/>
              </a:rPr>
              <a:t>Positional encoding</a:t>
            </a:r>
            <a:endParaRPr sz="1300">
              <a:solidFill>
                <a:srgbClr val="011C5D"/>
              </a:solidFill>
              <a:latin typeface="Varela Round"/>
              <a:ea typeface="Varela Round"/>
              <a:cs typeface="Varela Round"/>
              <a:sym typeface="Varela Round"/>
            </a:endParaRPr>
          </a:p>
          <a:p>
            <a:pPr indent="0" lvl="0" marL="0" rtl="0" algn="l">
              <a:lnSpc>
                <a:spcPct val="115000"/>
              </a:lnSpc>
              <a:spcBef>
                <a:spcPts val="1000"/>
              </a:spcBef>
              <a:spcAft>
                <a:spcPts val="1000"/>
              </a:spcAft>
              <a:buClr>
                <a:schemeClr val="dk1"/>
              </a:buClr>
              <a:buSzPts val="1100"/>
              <a:buFont typeface="Arial"/>
              <a:buNone/>
            </a:pPr>
            <a:r>
              <a:rPr lang="en" sz="1300">
                <a:solidFill>
                  <a:srgbClr val="011C5D"/>
                </a:solidFill>
                <a:latin typeface="Varela Round"/>
                <a:ea typeface="Varela Round"/>
                <a:cs typeface="Varela Round"/>
                <a:sym typeface="Varela Round"/>
              </a:rPr>
              <a:t>Les encodages des séquences d'entrée et de sortie sont concaténés avec des encodages positionnels. Ces codages injectent des informations sur les positions relatives des éléments de la séquence.</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1" name="Shape 1591"/>
        <p:cNvGrpSpPr/>
        <p:nvPr/>
      </p:nvGrpSpPr>
      <p:grpSpPr>
        <a:xfrm>
          <a:off x="0" y="0"/>
          <a:ext cx="0" cy="0"/>
          <a:chOff x="0" y="0"/>
          <a:chExt cx="0" cy="0"/>
        </a:xfrm>
      </p:grpSpPr>
      <p:sp>
        <p:nvSpPr>
          <p:cNvPr id="1592" name="Google Shape;1592;g306c225cc95_1_8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3" name="Google Shape;1593;g306c225cc95_1_8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300">
                <a:solidFill>
                  <a:srgbClr val="011C5D"/>
                </a:solidFill>
                <a:latin typeface="Varela Round"/>
                <a:ea typeface="Varela Round"/>
                <a:cs typeface="Varela Round"/>
                <a:sym typeface="Varela Round"/>
              </a:rPr>
              <a:t>Positional encoding</a:t>
            </a:r>
            <a:endParaRPr sz="1300">
              <a:solidFill>
                <a:srgbClr val="011C5D"/>
              </a:solidFill>
              <a:latin typeface="Varela Round"/>
              <a:ea typeface="Varela Round"/>
              <a:cs typeface="Varela Round"/>
              <a:sym typeface="Varela Round"/>
            </a:endParaRPr>
          </a:p>
          <a:p>
            <a:pPr indent="0" lvl="0" marL="0" rtl="0" algn="l">
              <a:lnSpc>
                <a:spcPct val="115000"/>
              </a:lnSpc>
              <a:spcBef>
                <a:spcPts val="1000"/>
              </a:spcBef>
              <a:spcAft>
                <a:spcPts val="0"/>
              </a:spcAft>
              <a:buNone/>
            </a:pPr>
            <a:r>
              <a:rPr lang="en" sz="1300">
                <a:solidFill>
                  <a:srgbClr val="011C5D"/>
                </a:solidFill>
                <a:latin typeface="Varela Round"/>
                <a:ea typeface="Varela Round"/>
                <a:cs typeface="Varela Round"/>
                <a:sym typeface="Varela Round"/>
              </a:rPr>
              <a:t>Les encodages des séquences d'entrée et de sortie sont concaténés avec des encodages positionnels. Ces codages injectent des informations sur les positions relatives des éléments de la séquence.</a:t>
            </a:r>
            <a:endParaRPr sz="1300">
              <a:solidFill>
                <a:srgbClr val="011C5D"/>
              </a:solidFill>
              <a:latin typeface="Varela Round"/>
              <a:ea typeface="Varela Round"/>
              <a:cs typeface="Varela Round"/>
              <a:sym typeface="Varela Round"/>
            </a:endParaRPr>
          </a:p>
          <a:p>
            <a:pPr indent="0" lvl="0" marL="0" rtl="0" algn="l">
              <a:lnSpc>
                <a:spcPct val="115000"/>
              </a:lnSpc>
              <a:spcBef>
                <a:spcPts val="1000"/>
              </a:spcBef>
              <a:spcAft>
                <a:spcPts val="0"/>
              </a:spcAft>
              <a:buNone/>
            </a:pPr>
            <a:r>
              <a:t/>
            </a:r>
            <a:endParaRPr sz="1300">
              <a:solidFill>
                <a:srgbClr val="011C5D"/>
              </a:solidFill>
              <a:latin typeface="Varela Round"/>
              <a:ea typeface="Varela Round"/>
              <a:cs typeface="Varela Round"/>
              <a:sym typeface="Varela Round"/>
            </a:endParaRPr>
          </a:p>
          <a:p>
            <a:pPr indent="0" lvl="0" marL="0" rtl="0" algn="l">
              <a:spcBef>
                <a:spcPts val="1000"/>
              </a:spcBef>
              <a:spcAft>
                <a:spcPts val="0"/>
              </a:spcAft>
              <a:buNone/>
            </a:pPr>
            <a:r>
              <a:rPr lang="en" sz="1800">
                <a:solidFill>
                  <a:srgbClr val="0E2356"/>
                </a:solidFill>
              </a:rPr>
              <a:t>each position have its own value</a:t>
            </a:r>
            <a:endParaRPr sz="1800">
              <a:solidFill>
                <a:srgbClr val="0E2356"/>
              </a:solidFill>
            </a:endParaRPr>
          </a:p>
          <a:p>
            <a:pPr indent="0" lvl="0" marL="0" rtl="0" algn="l">
              <a:spcBef>
                <a:spcPts val="0"/>
              </a:spcBef>
              <a:spcAft>
                <a:spcPts val="0"/>
              </a:spcAft>
              <a:buNone/>
            </a:pPr>
            <a:r>
              <a:rPr lang="en" sz="1800">
                <a:solidFill>
                  <a:srgbClr val="0E2356"/>
                </a:solidFill>
              </a:rPr>
              <a:t>Deterministic, representable par une loi avec des relations entre les positions</a:t>
            </a:r>
            <a:endParaRPr sz="1800">
              <a:solidFill>
                <a:srgbClr val="0E2356"/>
              </a:solidFill>
            </a:endParaRPr>
          </a:p>
          <a:p>
            <a:pPr indent="0" lvl="0" marL="0" rtl="0" algn="l">
              <a:spcBef>
                <a:spcPts val="0"/>
              </a:spcBef>
              <a:spcAft>
                <a:spcPts val="0"/>
              </a:spcAft>
              <a:buNone/>
            </a:pPr>
            <a:r>
              <a:t/>
            </a:r>
            <a:endParaRPr sz="1800">
              <a:solidFill>
                <a:srgbClr val="0E2356"/>
              </a:solidFill>
            </a:endParaRPr>
          </a:p>
          <a:p>
            <a:pPr indent="0" lvl="0" marL="0" rtl="0" algn="l">
              <a:spcBef>
                <a:spcPts val="0"/>
              </a:spcBef>
              <a:spcAft>
                <a:spcPts val="0"/>
              </a:spcAft>
              <a:buNone/>
            </a:pPr>
            <a:r>
              <a:rPr lang="en" sz="1800">
                <a:solidFill>
                  <a:srgbClr val="0E2356"/>
                </a:solidFill>
              </a:rPr>
              <a:t>It could be nice for the model to know how far to token are for each others</a:t>
            </a:r>
            <a:endParaRPr sz="1800">
              <a:solidFill>
                <a:srgbClr val="0E2356"/>
              </a:solidFill>
            </a:endParaRPr>
          </a:p>
          <a:p>
            <a:pPr indent="0" lvl="0" marL="0" rtl="0" algn="l">
              <a:spcBef>
                <a:spcPts val="0"/>
              </a:spcBef>
              <a:spcAft>
                <a:spcPts val="0"/>
              </a:spcAft>
              <a:buNone/>
            </a:pPr>
            <a:r>
              <a:t/>
            </a:r>
            <a:endParaRPr sz="1800">
              <a:solidFill>
                <a:srgbClr val="0E2356"/>
              </a:solidFill>
            </a:endParaRPr>
          </a:p>
          <a:p>
            <a:pPr indent="0" lvl="0" marL="0" rtl="0" algn="l">
              <a:spcBef>
                <a:spcPts val="0"/>
              </a:spcBef>
              <a:spcAft>
                <a:spcPts val="0"/>
              </a:spcAft>
              <a:buNone/>
            </a:pPr>
            <a:r>
              <a:rPr lang="en" sz="1800">
                <a:solidFill>
                  <a:srgbClr val="0E2356"/>
                </a:solidFill>
              </a:rPr>
              <a:t>Generalization to long sequence </a:t>
            </a:r>
            <a:endParaRPr sz="1800">
              <a:solidFill>
                <a:srgbClr val="0E2356"/>
              </a:solidFill>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8" name="Shape 1598"/>
        <p:cNvGrpSpPr/>
        <p:nvPr/>
      </p:nvGrpSpPr>
      <p:grpSpPr>
        <a:xfrm>
          <a:off x="0" y="0"/>
          <a:ext cx="0" cy="0"/>
          <a:chOff x="0" y="0"/>
          <a:chExt cx="0" cy="0"/>
        </a:xfrm>
      </p:grpSpPr>
      <p:sp>
        <p:nvSpPr>
          <p:cNvPr id="1599" name="Google Shape;1599;g306c225cc95_1_8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0" name="Google Shape;1600;g306c225cc95_1_8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300">
                <a:solidFill>
                  <a:srgbClr val="011C5D"/>
                </a:solidFill>
                <a:latin typeface="Varela Round"/>
                <a:ea typeface="Varela Round"/>
                <a:cs typeface="Varela Round"/>
                <a:sym typeface="Varela Round"/>
              </a:rPr>
              <a:t>Positional encoding</a:t>
            </a:r>
            <a:endParaRPr sz="1300">
              <a:solidFill>
                <a:srgbClr val="011C5D"/>
              </a:solidFill>
              <a:latin typeface="Varela Round"/>
              <a:ea typeface="Varela Round"/>
              <a:cs typeface="Varela Round"/>
              <a:sym typeface="Varela Round"/>
            </a:endParaRPr>
          </a:p>
          <a:p>
            <a:pPr indent="0" lvl="0" marL="0" rtl="0" algn="l">
              <a:lnSpc>
                <a:spcPct val="115000"/>
              </a:lnSpc>
              <a:spcBef>
                <a:spcPts val="1000"/>
              </a:spcBef>
              <a:spcAft>
                <a:spcPts val="0"/>
              </a:spcAft>
              <a:buNone/>
            </a:pPr>
            <a:r>
              <a:rPr lang="en" sz="1300">
                <a:solidFill>
                  <a:srgbClr val="011C5D"/>
                </a:solidFill>
                <a:latin typeface="Varela Round"/>
                <a:ea typeface="Varela Round"/>
                <a:cs typeface="Varela Round"/>
                <a:sym typeface="Varela Round"/>
              </a:rPr>
              <a:t>Les encodages des séquences d'entrée et de sortie sont concaténés avec des encodages positionnels. Ces codages injectent des informations sur les positions relatives des éléments de la séquence.</a:t>
            </a:r>
            <a:endParaRPr sz="1300">
              <a:solidFill>
                <a:srgbClr val="011C5D"/>
              </a:solidFill>
              <a:latin typeface="Varela Round"/>
              <a:ea typeface="Varela Round"/>
              <a:cs typeface="Varela Round"/>
              <a:sym typeface="Varela Round"/>
            </a:endParaRPr>
          </a:p>
          <a:p>
            <a:pPr indent="0" lvl="0" marL="0" rtl="0" algn="l">
              <a:lnSpc>
                <a:spcPct val="115000"/>
              </a:lnSpc>
              <a:spcBef>
                <a:spcPts val="1000"/>
              </a:spcBef>
              <a:spcAft>
                <a:spcPts val="0"/>
              </a:spcAft>
              <a:buNone/>
            </a:pPr>
            <a:r>
              <a:t/>
            </a:r>
            <a:endParaRPr sz="1300">
              <a:solidFill>
                <a:srgbClr val="011C5D"/>
              </a:solidFill>
              <a:latin typeface="Varela Round"/>
              <a:ea typeface="Varela Round"/>
              <a:cs typeface="Varela Round"/>
              <a:sym typeface="Varela Round"/>
            </a:endParaRPr>
          </a:p>
          <a:p>
            <a:pPr indent="0" lvl="0" marL="0" rtl="0" algn="l">
              <a:spcBef>
                <a:spcPts val="1000"/>
              </a:spcBef>
              <a:spcAft>
                <a:spcPts val="0"/>
              </a:spcAft>
              <a:buNone/>
            </a:pPr>
            <a:r>
              <a:rPr lang="en" sz="1800">
                <a:solidFill>
                  <a:srgbClr val="0E2356"/>
                </a:solidFill>
              </a:rPr>
              <a:t>each position have its own value</a:t>
            </a:r>
            <a:endParaRPr sz="1800">
              <a:solidFill>
                <a:srgbClr val="0E2356"/>
              </a:solidFill>
            </a:endParaRPr>
          </a:p>
          <a:p>
            <a:pPr indent="0" lvl="0" marL="0" rtl="0" algn="l">
              <a:spcBef>
                <a:spcPts val="0"/>
              </a:spcBef>
              <a:spcAft>
                <a:spcPts val="0"/>
              </a:spcAft>
              <a:buNone/>
            </a:pPr>
            <a:r>
              <a:rPr lang="en" sz="1800">
                <a:solidFill>
                  <a:srgbClr val="0E2356"/>
                </a:solidFill>
              </a:rPr>
              <a:t>Deterministic, representable par une loi avec des relations entre les positions</a:t>
            </a:r>
            <a:endParaRPr sz="1800">
              <a:solidFill>
                <a:srgbClr val="0E2356"/>
              </a:solidFill>
            </a:endParaRPr>
          </a:p>
          <a:p>
            <a:pPr indent="0" lvl="0" marL="0" rtl="0" algn="l">
              <a:spcBef>
                <a:spcPts val="0"/>
              </a:spcBef>
              <a:spcAft>
                <a:spcPts val="0"/>
              </a:spcAft>
              <a:buNone/>
            </a:pPr>
            <a:r>
              <a:t/>
            </a:r>
            <a:endParaRPr sz="1800">
              <a:solidFill>
                <a:srgbClr val="0E2356"/>
              </a:solidFill>
            </a:endParaRPr>
          </a:p>
          <a:p>
            <a:pPr indent="0" lvl="0" marL="0" rtl="0" algn="l">
              <a:spcBef>
                <a:spcPts val="0"/>
              </a:spcBef>
              <a:spcAft>
                <a:spcPts val="0"/>
              </a:spcAft>
              <a:buNone/>
            </a:pPr>
            <a:r>
              <a:rPr lang="en" sz="1800">
                <a:solidFill>
                  <a:srgbClr val="0E2356"/>
                </a:solidFill>
              </a:rPr>
              <a:t>It could be nice for the model to know how far to token are for each others</a:t>
            </a:r>
            <a:endParaRPr sz="1800">
              <a:solidFill>
                <a:srgbClr val="0E2356"/>
              </a:solidFill>
            </a:endParaRPr>
          </a:p>
          <a:p>
            <a:pPr indent="0" lvl="0" marL="0" rtl="0" algn="l">
              <a:spcBef>
                <a:spcPts val="0"/>
              </a:spcBef>
              <a:spcAft>
                <a:spcPts val="0"/>
              </a:spcAft>
              <a:buNone/>
            </a:pPr>
            <a:r>
              <a:t/>
            </a:r>
            <a:endParaRPr sz="1800">
              <a:solidFill>
                <a:srgbClr val="0E2356"/>
              </a:solidFill>
            </a:endParaRPr>
          </a:p>
          <a:p>
            <a:pPr indent="0" lvl="0" marL="0" rtl="0" algn="l">
              <a:spcBef>
                <a:spcPts val="0"/>
              </a:spcBef>
              <a:spcAft>
                <a:spcPts val="0"/>
              </a:spcAft>
              <a:buNone/>
            </a:pPr>
            <a:r>
              <a:rPr lang="en" sz="1800">
                <a:solidFill>
                  <a:srgbClr val="0E2356"/>
                </a:solidFill>
              </a:rPr>
              <a:t>Generalization to long sequence </a:t>
            </a:r>
            <a:endParaRPr sz="1800">
              <a:solidFill>
                <a:srgbClr val="0E2356"/>
              </a:solidFill>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8" name="Shape 1608"/>
        <p:cNvGrpSpPr/>
        <p:nvPr/>
      </p:nvGrpSpPr>
      <p:grpSpPr>
        <a:xfrm>
          <a:off x="0" y="0"/>
          <a:ext cx="0" cy="0"/>
          <a:chOff x="0" y="0"/>
          <a:chExt cx="0" cy="0"/>
        </a:xfrm>
      </p:grpSpPr>
      <p:sp>
        <p:nvSpPr>
          <p:cNvPr id="1609" name="Google Shape;1609;g306c225cc95_1_8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0" name="Google Shape;1610;g306c225cc95_1_8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300">
                <a:solidFill>
                  <a:srgbClr val="011C5D"/>
                </a:solidFill>
                <a:latin typeface="Varela Round"/>
                <a:ea typeface="Varela Round"/>
                <a:cs typeface="Varela Round"/>
                <a:sym typeface="Varela Round"/>
              </a:rPr>
              <a:t>Positional encoding</a:t>
            </a:r>
            <a:endParaRPr sz="1300">
              <a:solidFill>
                <a:srgbClr val="011C5D"/>
              </a:solidFill>
              <a:latin typeface="Varela Round"/>
              <a:ea typeface="Varela Round"/>
              <a:cs typeface="Varela Round"/>
              <a:sym typeface="Varela Round"/>
            </a:endParaRPr>
          </a:p>
          <a:p>
            <a:pPr indent="0" lvl="0" marL="0" rtl="0" algn="l">
              <a:lnSpc>
                <a:spcPct val="115000"/>
              </a:lnSpc>
              <a:spcBef>
                <a:spcPts val="1000"/>
              </a:spcBef>
              <a:spcAft>
                <a:spcPts val="0"/>
              </a:spcAft>
              <a:buNone/>
            </a:pPr>
            <a:r>
              <a:rPr lang="en" sz="1300">
                <a:solidFill>
                  <a:srgbClr val="011C5D"/>
                </a:solidFill>
                <a:latin typeface="Varela Round"/>
                <a:ea typeface="Varela Round"/>
                <a:cs typeface="Varela Round"/>
                <a:sym typeface="Varela Round"/>
              </a:rPr>
              <a:t>Les encodages des séquences d'entrée et de sortie sont concaténés avec des encodages positionnels. Ces codages injectent des informations sur les positions relatives des éléments de la séquence.</a:t>
            </a:r>
            <a:endParaRPr sz="1300">
              <a:solidFill>
                <a:srgbClr val="011C5D"/>
              </a:solidFill>
              <a:latin typeface="Varela Round"/>
              <a:ea typeface="Varela Round"/>
              <a:cs typeface="Varela Round"/>
              <a:sym typeface="Varela Round"/>
            </a:endParaRPr>
          </a:p>
          <a:p>
            <a:pPr indent="0" lvl="0" marL="0" rtl="0" algn="l">
              <a:lnSpc>
                <a:spcPct val="115000"/>
              </a:lnSpc>
              <a:spcBef>
                <a:spcPts val="1000"/>
              </a:spcBef>
              <a:spcAft>
                <a:spcPts val="0"/>
              </a:spcAft>
              <a:buNone/>
            </a:pPr>
            <a:r>
              <a:t/>
            </a:r>
            <a:endParaRPr sz="1300">
              <a:solidFill>
                <a:srgbClr val="011C5D"/>
              </a:solidFill>
              <a:latin typeface="Varela Round"/>
              <a:ea typeface="Varela Round"/>
              <a:cs typeface="Varela Round"/>
              <a:sym typeface="Varela Round"/>
            </a:endParaRPr>
          </a:p>
          <a:p>
            <a:pPr indent="0" lvl="0" marL="0" rtl="0" algn="l">
              <a:spcBef>
                <a:spcPts val="1000"/>
              </a:spcBef>
              <a:spcAft>
                <a:spcPts val="0"/>
              </a:spcAft>
              <a:buNone/>
            </a:pPr>
            <a:r>
              <a:rPr lang="en" sz="1800">
                <a:solidFill>
                  <a:srgbClr val="0E2356"/>
                </a:solidFill>
              </a:rPr>
              <a:t>each position have its own value</a:t>
            </a:r>
            <a:endParaRPr sz="1800">
              <a:solidFill>
                <a:srgbClr val="0E2356"/>
              </a:solidFill>
            </a:endParaRPr>
          </a:p>
          <a:p>
            <a:pPr indent="0" lvl="0" marL="0" rtl="0" algn="l">
              <a:spcBef>
                <a:spcPts val="0"/>
              </a:spcBef>
              <a:spcAft>
                <a:spcPts val="0"/>
              </a:spcAft>
              <a:buNone/>
            </a:pPr>
            <a:r>
              <a:rPr lang="en" sz="1800">
                <a:solidFill>
                  <a:srgbClr val="0E2356"/>
                </a:solidFill>
              </a:rPr>
              <a:t>Deterministic, representable par une loi avec des relations entre les positions</a:t>
            </a:r>
            <a:endParaRPr sz="1800">
              <a:solidFill>
                <a:srgbClr val="0E2356"/>
              </a:solidFill>
            </a:endParaRPr>
          </a:p>
          <a:p>
            <a:pPr indent="0" lvl="0" marL="0" rtl="0" algn="l">
              <a:spcBef>
                <a:spcPts val="0"/>
              </a:spcBef>
              <a:spcAft>
                <a:spcPts val="0"/>
              </a:spcAft>
              <a:buNone/>
            </a:pPr>
            <a:r>
              <a:t/>
            </a:r>
            <a:endParaRPr sz="1800">
              <a:solidFill>
                <a:srgbClr val="0E2356"/>
              </a:solidFill>
            </a:endParaRPr>
          </a:p>
          <a:p>
            <a:pPr indent="0" lvl="0" marL="0" rtl="0" algn="l">
              <a:spcBef>
                <a:spcPts val="0"/>
              </a:spcBef>
              <a:spcAft>
                <a:spcPts val="0"/>
              </a:spcAft>
              <a:buNone/>
            </a:pPr>
            <a:r>
              <a:rPr lang="en" sz="1800">
                <a:solidFill>
                  <a:srgbClr val="0E2356"/>
                </a:solidFill>
              </a:rPr>
              <a:t>It could be nice for the model to know how far to token are for each others</a:t>
            </a:r>
            <a:endParaRPr sz="1800">
              <a:solidFill>
                <a:srgbClr val="0E2356"/>
              </a:solidFill>
            </a:endParaRPr>
          </a:p>
          <a:p>
            <a:pPr indent="0" lvl="0" marL="0" rtl="0" algn="l">
              <a:spcBef>
                <a:spcPts val="0"/>
              </a:spcBef>
              <a:spcAft>
                <a:spcPts val="0"/>
              </a:spcAft>
              <a:buNone/>
            </a:pPr>
            <a:r>
              <a:t/>
            </a:r>
            <a:endParaRPr sz="1800">
              <a:solidFill>
                <a:srgbClr val="0E2356"/>
              </a:solidFill>
            </a:endParaRPr>
          </a:p>
          <a:p>
            <a:pPr indent="0" lvl="0" marL="0" rtl="0" algn="l">
              <a:spcBef>
                <a:spcPts val="0"/>
              </a:spcBef>
              <a:spcAft>
                <a:spcPts val="0"/>
              </a:spcAft>
              <a:buNone/>
            </a:pPr>
            <a:r>
              <a:rPr lang="en" sz="1800">
                <a:solidFill>
                  <a:srgbClr val="0E2356"/>
                </a:solidFill>
              </a:rPr>
              <a:t>Generalization to long sequence </a:t>
            </a:r>
            <a:endParaRPr sz="1800">
              <a:solidFill>
                <a:srgbClr val="0E2356"/>
              </a:solidFill>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7" name="Shape 1617"/>
        <p:cNvGrpSpPr/>
        <p:nvPr/>
      </p:nvGrpSpPr>
      <p:grpSpPr>
        <a:xfrm>
          <a:off x="0" y="0"/>
          <a:ext cx="0" cy="0"/>
          <a:chOff x="0" y="0"/>
          <a:chExt cx="0" cy="0"/>
        </a:xfrm>
      </p:grpSpPr>
      <p:sp>
        <p:nvSpPr>
          <p:cNvPr id="1618" name="Google Shape;1618;g306c225cc95_1_8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9" name="Google Shape;1619;g306c225cc95_1_8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8" name="Shape 1638"/>
        <p:cNvGrpSpPr/>
        <p:nvPr/>
      </p:nvGrpSpPr>
      <p:grpSpPr>
        <a:xfrm>
          <a:off x="0" y="0"/>
          <a:ext cx="0" cy="0"/>
          <a:chOff x="0" y="0"/>
          <a:chExt cx="0" cy="0"/>
        </a:xfrm>
      </p:grpSpPr>
      <p:sp>
        <p:nvSpPr>
          <p:cNvPr id="1639" name="Google Shape;1639;g2d395f43d40_1_9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0" name="Google Shape;1640;g2d395f43d40_1_9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On verra ensuite comment fonctionne ce fameux modèle abstrait jusqu’ici</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306c225cc95_1_5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306c225cc95_1_5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306c225cc95_1_5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306c225cc95_1_5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1" name="Google Shape;11;p2"/>
          <p:cNvSpPr txBox="1"/>
          <p:nvPr/>
        </p:nvSpPr>
        <p:spPr>
          <a:xfrm>
            <a:off x="6894525" y="4873200"/>
            <a:ext cx="2213100" cy="27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rgbClr val="12316A"/>
                </a:solidFill>
              </a:rPr>
              <a:t>© Florian Bastin, 2024. Tous droits réservés.</a:t>
            </a:r>
            <a:endParaRPr sz="800">
              <a:solidFill>
                <a:srgbClr val="12316A"/>
              </a:solidFill>
            </a:endParaRPr>
          </a:p>
        </p:txBody>
      </p:sp>
      <p:pic>
        <p:nvPicPr>
          <p:cNvPr id="12" name="Google Shape;12;p2"/>
          <p:cNvPicPr preferRelativeResize="0"/>
          <p:nvPr/>
        </p:nvPicPr>
        <p:blipFill rotWithShape="1">
          <a:blip r:embed="rId2">
            <a:alphaModFix/>
          </a:blip>
          <a:srcRect b="28855" l="0" r="0" t="27015"/>
          <a:stretch/>
        </p:blipFill>
        <p:spPr>
          <a:xfrm>
            <a:off x="2598038" y="3995499"/>
            <a:ext cx="3407425" cy="1061325"/>
          </a:xfrm>
          <a:prstGeom prst="rect">
            <a:avLst/>
          </a:prstGeom>
          <a:noFill/>
          <a:ln>
            <a:noFill/>
          </a:ln>
        </p:spPr>
      </p:pic>
      <p:sp>
        <p:nvSpPr>
          <p:cNvPr id="13" name="Google Shape;13;p2"/>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rtl="0" algn="ctr">
              <a:spcBef>
                <a:spcPts val="0"/>
              </a:spcBef>
              <a:spcAft>
                <a:spcPts val="0"/>
              </a:spcAft>
              <a:buClr>
                <a:srgbClr val="12316A"/>
              </a:buClr>
              <a:buSzPts val="3600"/>
              <a:buFont typeface="Ubuntu"/>
              <a:buNone/>
              <a:defRPr sz="3600">
                <a:solidFill>
                  <a:srgbClr val="12316A"/>
                </a:solidFill>
                <a:latin typeface="Ubuntu"/>
                <a:ea typeface="Ubuntu"/>
                <a:cs typeface="Ubuntu"/>
                <a:sym typeface="Ubuntu"/>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80" name="Shape 80"/>
        <p:cNvGrpSpPr/>
        <p:nvPr/>
      </p:nvGrpSpPr>
      <p:grpSpPr>
        <a:xfrm>
          <a:off x="0" y="0"/>
          <a:ext cx="0" cy="0"/>
          <a:chOff x="0" y="0"/>
          <a:chExt cx="0" cy="0"/>
        </a:xfrm>
      </p:grpSpPr>
      <p:sp>
        <p:nvSpPr>
          <p:cNvPr id="81" name="Google Shape;81;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82" name="Google Shape;82;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83" name="Google Shape;83;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84" name="Google Shape;84;p11"/>
          <p:cNvSpPr/>
          <p:nvPr/>
        </p:nvSpPr>
        <p:spPr>
          <a:xfrm rot="5400000">
            <a:off x="4314935" y="-4309437"/>
            <a:ext cx="514140" cy="9133015"/>
          </a:xfrm>
          <a:custGeom>
            <a:rect b="b" l="l" r="r" t="t"/>
            <a:pathLst>
              <a:path extrusionOk="0" h="6443044" w="347980">
                <a:moveTo>
                  <a:pt x="0" y="0"/>
                </a:moveTo>
                <a:lnTo>
                  <a:pt x="347980" y="0"/>
                </a:lnTo>
                <a:lnTo>
                  <a:pt x="347980" y="6443044"/>
                </a:lnTo>
                <a:lnTo>
                  <a:pt x="0" y="6443044"/>
                </a:lnTo>
                <a:close/>
              </a:path>
            </a:pathLst>
          </a:custGeom>
          <a:solidFill>
            <a:srgbClr val="12316A"/>
          </a:solidFill>
          <a:ln>
            <a:noFill/>
          </a:ln>
        </p:spPr>
      </p:sp>
      <p:pic>
        <p:nvPicPr>
          <p:cNvPr id="85" name="Google Shape;85;p11"/>
          <p:cNvPicPr preferRelativeResize="0"/>
          <p:nvPr/>
        </p:nvPicPr>
        <p:blipFill rotWithShape="1">
          <a:blip r:embed="rId2">
            <a:alphaModFix/>
          </a:blip>
          <a:srcRect b="28855" l="0" r="0" t="27015"/>
          <a:stretch/>
        </p:blipFill>
        <p:spPr>
          <a:xfrm>
            <a:off x="7595700" y="0"/>
            <a:ext cx="1548301" cy="514151"/>
          </a:xfrm>
          <a:prstGeom prst="rect">
            <a:avLst/>
          </a:prstGeom>
          <a:noFill/>
          <a:ln>
            <a:noFill/>
          </a:ln>
        </p:spPr>
      </p:pic>
      <p:sp>
        <p:nvSpPr>
          <p:cNvPr id="86" name="Google Shape;86;p11"/>
          <p:cNvSpPr txBox="1"/>
          <p:nvPr/>
        </p:nvSpPr>
        <p:spPr>
          <a:xfrm>
            <a:off x="6894525" y="4873200"/>
            <a:ext cx="2213100" cy="27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rgbClr val="12316A"/>
                </a:solidFill>
              </a:rPr>
              <a:t>© Florian Bastin, 2024. Tous droits réservés.</a:t>
            </a:r>
            <a:endParaRPr sz="800">
              <a:solidFill>
                <a:srgbClr val="12316A"/>
              </a:solidFill>
            </a:endParaRPr>
          </a:p>
        </p:txBody>
      </p:sp>
      <p:sp>
        <p:nvSpPr>
          <p:cNvPr id="87" name="Google Shape;87;p11"/>
          <p:cNvSpPr txBox="1"/>
          <p:nvPr>
            <p:ph idx="2" type="title"/>
          </p:nvPr>
        </p:nvSpPr>
        <p:spPr>
          <a:xfrm>
            <a:off x="0" y="0"/>
            <a:ext cx="7595700" cy="5142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1400"/>
              <a:buNone/>
              <a:defRPr sz="1400">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ise en page personnalisée 1">
  <p:cSld name="CUSTOM">
    <p:spTree>
      <p:nvGrpSpPr>
        <p:cNvPr id="88" name="Shape 88"/>
        <p:cNvGrpSpPr/>
        <p:nvPr/>
      </p:nvGrpSpPr>
      <p:grpSpPr>
        <a:xfrm>
          <a:off x="0" y="0"/>
          <a:ext cx="0" cy="0"/>
          <a:chOff x="0" y="0"/>
          <a:chExt cx="0" cy="0"/>
        </a:xfrm>
      </p:grpSpPr>
      <p:sp>
        <p:nvSpPr>
          <p:cNvPr id="89" name="Google Shape;89;p12"/>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0" name="Google Shape;90;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1" name="Shape 91"/>
        <p:cNvGrpSpPr/>
        <p:nvPr/>
      </p:nvGrpSpPr>
      <p:grpSpPr>
        <a:xfrm>
          <a:off x="0" y="0"/>
          <a:ext cx="0" cy="0"/>
          <a:chOff x="0" y="0"/>
          <a:chExt cx="0" cy="0"/>
        </a:xfrm>
      </p:grpSpPr>
      <p:sp>
        <p:nvSpPr>
          <p:cNvPr id="92" name="Google Shape;92;p1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93" name="Google Shape;93;p13"/>
          <p:cNvSpPr/>
          <p:nvPr/>
        </p:nvSpPr>
        <p:spPr>
          <a:xfrm rot="5400000">
            <a:off x="4314935" y="-4309437"/>
            <a:ext cx="514140" cy="9133015"/>
          </a:xfrm>
          <a:custGeom>
            <a:rect b="b" l="l" r="r" t="t"/>
            <a:pathLst>
              <a:path extrusionOk="0" h="6443044" w="347980">
                <a:moveTo>
                  <a:pt x="0" y="0"/>
                </a:moveTo>
                <a:lnTo>
                  <a:pt x="347980" y="0"/>
                </a:lnTo>
                <a:lnTo>
                  <a:pt x="347980" y="6443044"/>
                </a:lnTo>
                <a:lnTo>
                  <a:pt x="0" y="6443044"/>
                </a:lnTo>
                <a:close/>
              </a:path>
            </a:pathLst>
          </a:custGeom>
          <a:solidFill>
            <a:srgbClr val="12316A"/>
          </a:solidFill>
          <a:ln>
            <a:noFill/>
          </a:ln>
        </p:spPr>
      </p:sp>
      <p:pic>
        <p:nvPicPr>
          <p:cNvPr id="94" name="Google Shape;94;p13"/>
          <p:cNvPicPr preferRelativeResize="0"/>
          <p:nvPr/>
        </p:nvPicPr>
        <p:blipFill rotWithShape="1">
          <a:blip r:embed="rId2">
            <a:alphaModFix/>
          </a:blip>
          <a:srcRect b="28855" l="0" r="0" t="27015"/>
          <a:stretch/>
        </p:blipFill>
        <p:spPr>
          <a:xfrm>
            <a:off x="7595700" y="0"/>
            <a:ext cx="1548301" cy="514151"/>
          </a:xfrm>
          <a:prstGeom prst="rect">
            <a:avLst/>
          </a:prstGeom>
          <a:noFill/>
          <a:ln>
            <a:noFill/>
          </a:ln>
        </p:spPr>
      </p:pic>
      <p:sp>
        <p:nvSpPr>
          <p:cNvPr id="95" name="Google Shape;95;p13"/>
          <p:cNvSpPr txBox="1"/>
          <p:nvPr/>
        </p:nvSpPr>
        <p:spPr>
          <a:xfrm>
            <a:off x="6894525" y="4873200"/>
            <a:ext cx="2213100" cy="27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rgbClr val="12316A"/>
                </a:solidFill>
              </a:rPr>
              <a:t>© Florian Bastin, 2024. Tous droits réservés.</a:t>
            </a:r>
            <a:endParaRPr sz="800">
              <a:solidFill>
                <a:srgbClr val="12316A"/>
              </a:solidFill>
            </a:endParaRPr>
          </a:p>
        </p:txBody>
      </p:sp>
      <p:sp>
        <p:nvSpPr>
          <p:cNvPr id="96" name="Google Shape;96;p13"/>
          <p:cNvSpPr txBox="1"/>
          <p:nvPr>
            <p:ph type="title"/>
          </p:nvPr>
        </p:nvSpPr>
        <p:spPr>
          <a:xfrm>
            <a:off x="0" y="0"/>
            <a:ext cx="7595700" cy="5142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1400"/>
              <a:buNone/>
              <a:defRPr sz="1400">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 name="Shape 14"/>
        <p:cNvGrpSpPr/>
        <p:nvPr/>
      </p:nvGrpSpPr>
      <p:grpSpPr>
        <a:xfrm>
          <a:off x="0" y="0"/>
          <a:ext cx="0" cy="0"/>
          <a:chOff x="0" y="0"/>
          <a:chExt cx="0" cy="0"/>
        </a:xfrm>
      </p:grpSpPr>
      <p:sp>
        <p:nvSpPr>
          <p:cNvPr id="15" name="Google Shape;15;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Clr>
                <a:srgbClr val="0E2356"/>
              </a:buClr>
              <a:buSzPts val="3600"/>
              <a:buFont typeface="Ubuntu"/>
              <a:buNone/>
              <a:defRPr sz="3600">
                <a:solidFill>
                  <a:srgbClr val="0E2356"/>
                </a:solidFill>
                <a:latin typeface="Ubuntu"/>
                <a:ea typeface="Ubuntu"/>
                <a:cs typeface="Ubuntu"/>
                <a:sym typeface="Ubuntu"/>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6" name="Google Shape;16;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7" name="Google Shape;17;p3"/>
          <p:cNvSpPr/>
          <p:nvPr/>
        </p:nvSpPr>
        <p:spPr>
          <a:xfrm rot="5400000">
            <a:off x="4314935" y="-4309437"/>
            <a:ext cx="514140" cy="9133015"/>
          </a:xfrm>
          <a:custGeom>
            <a:rect b="b" l="l" r="r" t="t"/>
            <a:pathLst>
              <a:path extrusionOk="0" h="6443044" w="347980">
                <a:moveTo>
                  <a:pt x="0" y="0"/>
                </a:moveTo>
                <a:lnTo>
                  <a:pt x="347980" y="0"/>
                </a:lnTo>
                <a:lnTo>
                  <a:pt x="347980" y="6443044"/>
                </a:lnTo>
                <a:lnTo>
                  <a:pt x="0" y="6443044"/>
                </a:lnTo>
                <a:close/>
              </a:path>
            </a:pathLst>
          </a:custGeom>
          <a:solidFill>
            <a:srgbClr val="12316A"/>
          </a:solidFill>
          <a:ln>
            <a:noFill/>
          </a:ln>
        </p:spPr>
      </p:sp>
      <p:pic>
        <p:nvPicPr>
          <p:cNvPr id="18" name="Google Shape;18;p3"/>
          <p:cNvPicPr preferRelativeResize="0"/>
          <p:nvPr/>
        </p:nvPicPr>
        <p:blipFill rotWithShape="1">
          <a:blip r:embed="rId2">
            <a:alphaModFix/>
          </a:blip>
          <a:srcRect b="28855" l="0" r="0" t="27015"/>
          <a:stretch/>
        </p:blipFill>
        <p:spPr>
          <a:xfrm>
            <a:off x="7595700" y="0"/>
            <a:ext cx="1548301" cy="514151"/>
          </a:xfrm>
          <a:prstGeom prst="rect">
            <a:avLst/>
          </a:prstGeom>
          <a:noFill/>
          <a:ln>
            <a:noFill/>
          </a:ln>
        </p:spPr>
      </p:pic>
      <p:sp>
        <p:nvSpPr>
          <p:cNvPr id="19" name="Google Shape;19;p3"/>
          <p:cNvSpPr txBox="1"/>
          <p:nvPr/>
        </p:nvSpPr>
        <p:spPr>
          <a:xfrm>
            <a:off x="6894525" y="4873200"/>
            <a:ext cx="2213100" cy="27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rgbClr val="12316A"/>
                </a:solidFill>
              </a:rPr>
              <a:t>© Florian Bastin, 2024. Tous droits réservés.</a:t>
            </a:r>
            <a:endParaRPr sz="800">
              <a:solidFill>
                <a:srgbClr val="12316A"/>
              </a:solidFill>
            </a:endParaRPr>
          </a:p>
        </p:txBody>
      </p:sp>
      <p:sp>
        <p:nvSpPr>
          <p:cNvPr id="20" name="Google Shape;20;p3"/>
          <p:cNvSpPr txBox="1"/>
          <p:nvPr/>
        </p:nvSpPr>
        <p:spPr>
          <a:xfrm>
            <a:off x="6894525" y="4873200"/>
            <a:ext cx="2213100" cy="27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rgbClr val="12316A"/>
                </a:solidFill>
              </a:rPr>
              <a:t>© Florian Bastin, 2024. Tous droits réservés.</a:t>
            </a:r>
            <a:endParaRPr sz="800">
              <a:solidFill>
                <a:srgbClr val="12316A"/>
              </a:solidFill>
            </a:endParaRPr>
          </a:p>
        </p:txBody>
      </p:sp>
      <p:sp>
        <p:nvSpPr>
          <p:cNvPr id="21" name="Google Shape;21;p3"/>
          <p:cNvSpPr txBox="1"/>
          <p:nvPr/>
        </p:nvSpPr>
        <p:spPr>
          <a:xfrm>
            <a:off x="262925" y="73025"/>
            <a:ext cx="6529500" cy="36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p:txBody>
      </p:sp>
      <p:sp>
        <p:nvSpPr>
          <p:cNvPr id="22" name="Google Shape;22;p3"/>
          <p:cNvSpPr txBox="1"/>
          <p:nvPr>
            <p:ph idx="2" type="title"/>
          </p:nvPr>
        </p:nvSpPr>
        <p:spPr>
          <a:xfrm>
            <a:off x="0" y="0"/>
            <a:ext cx="7595700" cy="5142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1400"/>
              <a:buFont typeface="Ubuntu"/>
              <a:buNone/>
              <a:defRPr sz="1400">
                <a:solidFill>
                  <a:schemeClr val="lt1"/>
                </a:solidFill>
                <a:latin typeface="Ubuntu"/>
                <a:ea typeface="Ubuntu"/>
                <a:cs typeface="Ubuntu"/>
                <a:sym typeface="Ubuntu"/>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Clr>
                <a:srgbClr val="0E2356"/>
              </a:buClr>
              <a:buSzPts val="2800"/>
              <a:buFont typeface="Ubuntu"/>
              <a:buNone/>
              <a:defRPr>
                <a:solidFill>
                  <a:srgbClr val="0E2356"/>
                </a:solidFill>
                <a:latin typeface="Ubuntu"/>
                <a:ea typeface="Ubuntu"/>
                <a:cs typeface="Ubuntu"/>
                <a:sym typeface="Ubuntu"/>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5" name="Google Shape;25;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26" name="Google Shape;26;p4"/>
          <p:cNvSpPr/>
          <p:nvPr/>
        </p:nvSpPr>
        <p:spPr>
          <a:xfrm rot="5400000">
            <a:off x="4314935" y="-4309437"/>
            <a:ext cx="514140" cy="9133015"/>
          </a:xfrm>
          <a:custGeom>
            <a:rect b="b" l="l" r="r" t="t"/>
            <a:pathLst>
              <a:path extrusionOk="0" h="6443044" w="347980">
                <a:moveTo>
                  <a:pt x="0" y="0"/>
                </a:moveTo>
                <a:lnTo>
                  <a:pt x="347980" y="0"/>
                </a:lnTo>
                <a:lnTo>
                  <a:pt x="347980" y="6443044"/>
                </a:lnTo>
                <a:lnTo>
                  <a:pt x="0" y="6443044"/>
                </a:lnTo>
                <a:close/>
              </a:path>
            </a:pathLst>
          </a:custGeom>
          <a:solidFill>
            <a:srgbClr val="12316A"/>
          </a:solidFill>
          <a:ln>
            <a:noFill/>
          </a:ln>
        </p:spPr>
      </p:sp>
      <p:pic>
        <p:nvPicPr>
          <p:cNvPr id="27" name="Google Shape;27;p4"/>
          <p:cNvPicPr preferRelativeResize="0"/>
          <p:nvPr/>
        </p:nvPicPr>
        <p:blipFill rotWithShape="1">
          <a:blip r:embed="rId2">
            <a:alphaModFix/>
          </a:blip>
          <a:srcRect b="28855" l="0" r="0" t="27015"/>
          <a:stretch/>
        </p:blipFill>
        <p:spPr>
          <a:xfrm>
            <a:off x="7595700" y="0"/>
            <a:ext cx="1548301" cy="514151"/>
          </a:xfrm>
          <a:prstGeom prst="rect">
            <a:avLst/>
          </a:prstGeom>
          <a:noFill/>
          <a:ln>
            <a:noFill/>
          </a:ln>
        </p:spPr>
      </p:pic>
      <p:sp>
        <p:nvSpPr>
          <p:cNvPr id="28" name="Google Shape;28;p4"/>
          <p:cNvSpPr txBox="1"/>
          <p:nvPr/>
        </p:nvSpPr>
        <p:spPr>
          <a:xfrm>
            <a:off x="6894525" y="4873200"/>
            <a:ext cx="2213100" cy="27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rgbClr val="12316A"/>
                </a:solidFill>
              </a:rPr>
              <a:t>© Florian Bastin, 2024. Tous droits réservés.</a:t>
            </a:r>
            <a:endParaRPr sz="800">
              <a:solidFill>
                <a:srgbClr val="12316A"/>
              </a:solidFill>
            </a:endParaRPr>
          </a:p>
        </p:txBody>
      </p:sp>
      <p:sp>
        <p:nvSpPr>
          <p:cNvPr id="29" name="Google Shape;29;p4"/>
          <p:cNvSpPr txBox="1"/>
          <p:nvPr/>
        </p:nvSpPr>
        <p:spPr>
          <a:xfrm>
            <a:off x="5500" y="14600"/>
            <a:ext cx="7590000" cy="49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p:txBody>
      </p:sp>
      <p:sp>
        <p:nvSpPr>
          <p:cNvPr id="30" name="Google Shape;30;p4"/>
          <p:cNvSpPr txBox="1"/>
          <p:nvPr>
            <p:ph idx="2" type="title"/>
          </p:nvPr>
        </p:nvSpPr>
        <p:spPr>
          <a:xfrm>
            <a:off x="0" y="0"/>
            <a:ext cx="7595700" cy="5142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1400"/>
              <a:buFont typeface="Ubuntu"/>
              <a:buNone/>
              <a:defRPr sz="1400">
                <a:solidFill>
                  <a:schemeClr val="lt1"/>
                </a:solidFill>
                <a:latin typeface="Ubuntu"/>
                <a:ea typeface="Ubuntu"/>
                <a:cs typeface="Ubuntu"/>
                <a:sym typeface="Ubuntu"/>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1" name="Google Shape;31;p4"/>
          <p:cNvSpPr txBox="1"/>
          <p:nvPr>
            <p:ph idx="3" type="title"/>
          </p:nvPr>
        </p:nvSpPr>
        <p:spPr>
          <a:xfrm>
            <a:off x="149675" y="1124550"/>
            <a:ext cx="8520600" cy="2630100"/>
          </a:xfrm>
          <a:prstGeom prst="rect">
            <a:avLst/>
          </a:prstGeom>
        </p:spPr>
        <p:txBody>
          <a:bodyPr anchorCtr="0" anchor="t" bIns="91425" lIns="91425" spcFirstLastPara="1" rIns="91425" wrap="square" tIns="91425">
            <a:normAutofit/>
          </a:bodyPr>
          <a:lstStyle>
            <a:lvl1pPr lvl="0">
              <a:spcBef>
                <a:spcPts val="0"/>
              </a:spcBef>
              <a:spcAft>
                <a:spcPts val="0"/>
              </a:spcAft>
              <a:buClr>
                <a:srgbClr val="0E2356"/>
              </a:buClr>
              <a:buSzPts val="1200"/>
              <a:buFont typeface="Ubuntu"/>
              <a:buNone/>
              <a:defRPr sz="1200">
                <a:solidFill>
                  <a:srgbClr val="0E2356"/>
                </a:solidFill>
                <a:latin typeface="Ubuntu"/>
                <a:ea typeface="Ubuntu"/>
                <a:cs typeface="Ubuntu"/>
                <a:sym typeface="Ubuntu"/>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2" name="Google Shape;32;p4"/>
          <p:cNvSpPr txBox="1"/>
          <p:nvPr>
            <p:ph idx="4" type="title"/>
          </p:nvPr>
        </p:nvSpPr>
        <p:spPr>
          <a:xfrm>
            <a:off x="228475" y="4479600"/>
            <a:ext cx="8520600" cy="393600"/>
          </a:xfrm>
          <a:prstGeom prst="rect">
            <a:avLst/>
          </a:prstGeom>
        </p:spPr>
        <p:txBody>
          <a:bodyPr anchorCtr="0" anchor="t" bIns="91425" lIns="91425" spcFirstLastPara="1" rIns="91425" wrap="square" tIns="91425">
            <a:normAutofit/>
          </a:bodyPr>
          <a:lstStyle>
            <a:lvl1pPr lvl="0">
              <a:spcBef>
                <a:spcPts val="0"/>
              </a:spcBef>
              <a:spcAft>
                <a:spcPts val="0"/>
              </a:spcAft>
              <a:buClr>
                <a:srgbClr val="0E2356"/>
              </a:buClr>
              <a:buSzPts val="800"/>
              <a:buFont typeface="Ubuntu"/>
              <a:buNone/>
              <a:defRPr sz="800">
                <a:solidFill>
                  <a:srgbClr val="0E2356"/>
                </a:solidFill>
                <a:latin typeface="Ubuntu"/>
                <a:ea typeface="Ubuntu"/>
                <a:cs typeface="Ubuntu"/>
                <a:sym typeface="Ubuntu"/>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3" name="Shape 33"/>
        <p:cNvGrpSpPr/>
        <p:nvPr/>
      </p:nvGrpSpPr>
      <p:grpSpPr>
        <a:xfrm>
          <a:off x="0" y="0"/>
          <a:ext cx="0" cy="0"/>
          <a:chOff x="0" y="0"/>
          <a:chExt cx="0" cy="0"/>
        </a:xfrm>
      </p:grpSpPr>
      <p:sp>
        <p:nvSpPr>
          <p:cNvPr id="34" name="Google Shape;34;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Clr>
                <a:srgbClr val="0E2356"/>
              </a:buClr>
              <a:buSzPts val="2800"/>
              <a:buFont typeface="Ubuntu"/>
              <a:buNone/>
              <a:defRPr>
                <a:solidFill>
                  <a:srgbClr val="0E2356"/>
                </a:solidFill>
                <a:latin typeface="Ubuntu"/>
                <a:ea typeface="Ubuntu"/>
                <a:cs typeface="Ubuntu"/>
                <a:sym typeface="Ubuntu"/>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5" name="Google Shape;35;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Clr>
                <a:srgbClr val="0E2356"/>
              </a:buClr>
              <a:buSzPts val="1400"/>
              <a:buFont typeface="Ubuntu"/>
              <a:buChar char="●"/>
              <a:defRPr sz="1400">
                <a:solidFill>
                  <a:srgbClr val="0E2356"/>
                </a:solidFill>
                <a:latin typeface="Ubuntu"/>
                <a:ea typeface="Ubuntu"/>
                <a:cs typeface="Ubuntu"/>
                <a:sym typeface="Ubuntu"/>
              </a:defRPr>
            </a:lvl1pPr>
            <a:lvl2pPr indent="-304800" lvl="1" marL="914400">
              <a:spcBef>
                <a:spcPts val="0"/>
              </a:spcBef>
              <a:spcAft>
                <a:spcPts val="0"/>
              </a:spcAft>
              <a:buClr>
                <a:srgbClr val="0E2356"/>
              </a:buClr>
              <a:buSzPts val="1200"/>
              <a:buFont typeface="Ubuntu"/>
              <a:buChar char="○"/>
              <a:defRPr sz="1200">
                <a:solidFill>
                  <a:srgbClr val="0E2356"/>
                </a:solidFill>
                <a:latin typeface="Ubuntu"/>
                <a:ea typeface="Ubuntu"/>
                <a:cs typeface="Ubuntu"/>
                <a:sym typeface="Ubuntu"/>
              </a:defRPr>
            </a:lvl2pPr>
            <a:lvl3pPr indent="-304800" lvl="2" marL="1371600">
              <a:spcBef>
                <a:spcPts val="0"/>
              </a:spcBef>
              <a:spcAft>
                <a:spcPts val="0"/>
              </a:spcAft>
              <a:buClr>
                <a:srgbClr val="0E2356"/>
              </a:buClr>
              <a:buSzPts val="1200"/>
              <a:buFont typeface="Ubuntu"/>
              <a:buChar char="■"/>
              <a:defRPr sz="1200">
                <a:solidFill>
                  <a:srgbClr val="0E2356"/>
                </a:solidFill>
                <a:latin typeface="Ubuntu"/>
                <a:ea typeface="Ubuntu"/>
                <a:cs typeface="Ubuntu"/>
                <a:sym typeface="Ubuntu"/>
              </a:defRPr>
            </a:lvl3pPr>
            <a:lvl4pPr indent="-304800" lvl="3" marL="1828800">
              <a:spcBef>
                <a:spcPts val="0"/>
              </a:spcBef>
              <a:spcAft>
                <a:spcPts val="0"/>
              </a:spcAft>
              <a:buClr>
                <a:srgbClr val="0E2356"/>
              </a:buClr>
              <a:buSzPts val="1200"/>
              <a:buFont typeface="Ubuntu"/>
              <a:buChar char="●"/>
              <a:defRPr sz="1200">
                <a:solidFill>
                  <a:srgbClr val="0E2356"/>
                </a:solidFill>
                <a:latin typeface="Ubuntu"/>
                <a:ea typeface="Ubuntu"/>
                <a:cs typeface="Ubuntu"/>
                <a:sym typeface="Ubuntu"/>
              </a:defRPr>
            </a:lvl4pPr>
            <a:lvl5pPr indent="-304800" lvl="4" marL="2286000">
              <a:spcBef>
                <a:spcPts val="0"/>
              </a:spcBef>
              <a:spcAft>
                <a:spcPts val="0"/>
              </a:spcAft>
              <a:buClr>
                <a:srgbClr val="0E2356"/>
              </a:buClr>
              <a:buSzPts val="1200"/>
              <a:buFont typeface="Ubuntu"/>
              <a:buChar char="○"/>
              <a:defRPr sz="1200">
                <a:solidFill>
                  <a:srgbClr val="0E2356"/>
                </a:solidFill>
                <a:latin typeface="Ubuntu"/>
                <a:ea typeface="Ubuntu"/>
                <a:cs typeface="Ubuntu"/>
                <a:sym typeface="Ubuntu"/>
              </a:defRPr>
            </a:lvl5pPr>
            <a:lvl6pPr indent="-304800" lvl="5" marL="2743200">
              <a:spcBef>
                <a:spcPts val="0"/>
              </a:spcBef>
              <a:spcAft>
                <a:spcPts val="0"/>
              </a:spcAft>
              <a:buClr>
                <a:srgbClr val="0E2356"/>
              </a:buClr>
              <a:buSzPts val="1200"/>
              <a:buFont typeface="Ubuntu"/>
              <a:buChar char="■"/>
              <a:defRPr sz="1200">
                <a:solidFill>
                  <a:srgbClr val="0E2356"/>
                </a:solidFill>
                <a:latin typeface="Ubuntu"/>
                <a:ea typeface="Ubuntu"/>
                <a:cs typeface="Ubuntu"/>
                <a:sym typeface="Ubuntu"/>
              </a:defRPr>
            </a:lvl6pPr>
            <a:lvl7pPr indent="-304800" lvl="6" marL="3200400">
              <a:spcBef>
                <a:spcPts val="0"/>
              </a:spcBef>
              <a:spcAft>
                <a:spcPts val="0"/>
              </a:spcAft>
              <a:buClr>
                <a:srgbClr val="0E2356"/>
              </a:buClr>
              <a:buSzPts val="1200"/>
              <a:buFont typeface="Ubuntu"/>
              <a:buChar char="●"/>
              <a:defRPr sz="1200">
                <a:solidFill>
                  <a:srgbClr val="0E2356"/>
                </a:solidFill>
                <a:latin typeface="Ubuntu"/>
                <a:ea typeface="Ubuntu"/>
                <a:cs typeface="Ubuntu"/>
                <a:sym typeface="Ubuntu"/>
              </a:defRPr>
            </a:lvl7pPr>
            <a:lvl8pPr indent="-304800" lvl="7" marL="3657600">
              <a:spcBef>
                <a:spcPts val="0"/>
              </a:spcBef>
              <a:spcAft>
                <a:spcPts val="0"/>
              </a:spcAft>
              <a:buClr>
                <a:srgbClr val="0E2356"/>
              </a:buClr>
              <a:buSzPts val="1200"/>
              <a:buFont typeface="Ubuntu"/>
              <a:buChar char="○"/>
              <a:defRPr sz="1200">
                <a:solidFill>
                  <a:srgbClr val="0E2356"/>
                </a:solidFill>
                <a:latin typeface="Ubuntu"/>
                <a:ea typeface="Ubuntu"/>
                <a:cs typeface="Ubuntu"/>
                <a:sym typeface="Ubuntu"/>
              </a:defRPr>
            </a:lvl8pPr>
            <a:lvl9pPr indent="-304800" lvl="8" marL="4114800">
              <a:spcBef>
                <a:spcPts val="0"/>
              </a:spcBef>
              <a:spcAft>
                <a:spcPts val="0"/>
              </a:spcAft>
              <a:buClr>
                <a:srgbClr val="0E2356"/>
              </a:buClr>
              <a:buSzPts val="1200"/>
              <a:buFont typeface="Ubuntu"/>
              <a:buChar char="■"/>
              <a:defRPr sz="1200">
                <a:solidFill>
                  <a:srgbClr val="0E2356"/>
                </a:solidFill>
                <a:latin typeface="Ubuntu"/>
                <a:ea typeface="Ubuntu"/>
                <a:cs typeface="Ubuntu"/>
                <a:sym typeface="Ubuntu"/>
              </a:defRPr>
            </a:lvl9pPr>
          </a:lstStyle>
          <a:p/>
        </p:txBody>
      </p:sp>
      <p:sp>
        <p:nvSpPr>
          <p:cNvPr id="36" name="Google Shape;36;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37" name="Google Shape;37;p5"/>
          <p:cNvSpPr/>
          <p:nvPr/>
        </p:nvSpPr>
        <p:spPr>
          <a:xfrm rot="5400000">
            <a:off x="4314935" y="-4309437"/>
            <a:ext cx="514140" cy="9133015"/>
          </a:xfrm>
          <a:custGeom>
            <a:rect b="b" l="l" r="r" t="t"/>
            <a:pathLst>
              <a:path extrusionOk="0" h="6443044" w="347980">
                <a:moveTo>
                  <a:pt x="0" y="0"/>
                </a:moveTo>
                <a:lnTo>
                  <a:pt x="347980" y="0"/>
                </a:lnTo>
                <a:lnTo>
                  <a:pt x="347980" y="6443044"/>
                </a:lnTo>
                <a:lnTo>
                  <a:pt x="0" y="6443044"/>
                </a:lnTo>
                <a:close/>
              </a:path>
            </a:pathLst>
          </a:custGeom>
          <a:solidFill>
            <a:srgbClr val="12316A"/>
          </a:solidFill>
          <a:ln>
            <a:noFill/>
          </a:ln>
        </p:spPr>
      </p:sp>
      <p:pic>
        <p:nvPicPr>
          <p:cNvPr id="38" name="Google Shape;38;p5"/>
          <p:cNvPicPr preferRelativeResize="0"/>
          <p:nvPr/>
        </p:nvPicPr>
        <p:blipFill rotWithShape="1">
          <a:blip r:embed="rId2">
            <a:alphaModFix/>
          </a:blip>
          <a:srcRect b="28855" l="0" r="0" t="27015"/>
          <a:stretch/>
        </p:blipFill>
        <p:spPr>
          <a:xfrm>
            <a:off x="7595700" y="0"/>
            <a:ext cx="1548301" cy="514151"/>
          </a:xfrm>
          <a:prstGeom prst="rect">
            <a:avLst/>
          </a:prstGeom>
          <a:noFill/>
          <a:ln>
            <a:noFill/>
          </a:ln>
        </p:spPr>
      </p:pic>
      <p:sp>
        <p:nvSpPr>
          <p:cNvPr id="39" name="Google Shape;39;p5"/>
          <p:cNvSpPr txBox="1"/>
          <p:nvPr/>
        </p:nvSpPr>
        <p:spPr>
          <a:xfrm>
            <a:off x="6894525" y="4873200"/>
            <a:ext cx="2213100" cy="27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rgbClr val="12316A"/>
                </a:solidFill>
              </a:rPr>
              <a:t>© Florian Bastin, 2024. Tous droits réservés.</a:t>
            </a:r>
            <a:endParaRPr sz="800">
              <a:solidFill>
                <a:srgbClr val="12316A"/>
              </a:solidFill>
            </a:endParaRPr>
          </a:p>
        </p:txBody>
      </p:sp>
      <p:sp>
        <p:nvSpPr>
          <p:cNvPr id="40" name="Google Shape;40;p5"/>
          <p:cNvSpPr txBox="1"/>
          <p:nvPr>
            <p:ph idx="2" type="title"/>
          </p:nvPr>
        </p:nvSpPr>
        <p:spPr>
          <a:xfrm>
            <a:off x="0" y="0"/>
            <a:ext cx="7595700" cy="5142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1400"/>
              <a:buFont typeface="Ubuntu"/>
              <a:buNone/>
              <a:defRPr sz="1400">
                <a:solidFill>
                  <a:schemeClr val="lt1"/>
                </a:solidFill>
                <a:latin typeface="Ubuntu"/>
                <a:ea typeface="Ubuntu"/>
                <a:cs typeface="Ubuntu"/>
                <a:sym typeface="Ubuntu"/>
              </a:defRPr>
            </a:lvl1pPr>
            <a:lvl2pPr lvl="1" rtl="0">
              <a:spcBef>
                <a:spcPts val="0"/>
              </a:spcBef>
              <a:spcAft>
                <a:spcPts val="0"/>
              </a:spcAft>
              <a:buSzPts val="2800"/>
              <a:buFont typeface="Ubuntu"/>
              <a:buNone/>
              <a:defRPr>
                <a:latin typeface="Ubuntu"/>
                <a:ea typeface="Ubuntu"/>
                <a:cs typeface="Ubuntu"/>
                <a:sym typeface="Ubuntu"/>
              </a:defRPr>
            </a:lvl2pPr>
            <a:lvl3pPr lvl="2" rtl="0">
              <a:spcBef>
                <a:spcPts val="0"/>
              </a:spcBef>
              <a:spcAft>
                <a:spcPts val="0"/>
              </a:spcAft>
              <a:buSzPts val="2800"/>
              <a:buFont typeface="Ubuntu"/>
              <a:buNone/>
              <a:defRPr>
                <a:latin typeface="Ubuntu"/>
                <a:ea typeface="Ubuntu"/>
                <a:cs typeface="Ubuntu"/>
                <a:sym typeface="Ubuntu"/>
              </a:defRPr>
            </a:lvl3pPr>
            <a:lvl4pPr lvl="3" rtl="0">
              <a:spcBef>
                <a:spcPts val="0"/>
              </a:spcBef>
              <a:spcAft>
                <a:spcPts val="0"/>
              </a:spcAft>
              <a:buSzPts val="2800"/>
              <a:buFont typeface="Ubuntu"/>
              <a:buNone/>
              <a:defRPr>
                <a:latin typeface="Ubuntu"/>
                <a:ea typeface="Ubuntu"/>
                <a:cs typeface="Ubuntu"/>
                <a:sym typeface="Ubuntu"/>
              </a:defRPr>
            </a:lvl4pPr>
            <a:lvl5pPr lvl="4" rtl="0">
              <a:spcBef>
                <a:spcPts val="0"/>
              </a:spcBef>
              <a:spcAft>
                <a:spcPts val="0"/>
              </a:spcAft>
              <a:buSzPts val="2800"/>
              <a:buFont typeface="Ubuntu"/>
              <a:buNone/>
              <a:defRPr>
                <a:latin typeface="Ubuntu"/>
                <a:ea typeface="Ubuntu"/>
                <a:cs typeface="Ubuntu"/>
                <a:sym typeface="Ubuntu"/>
              </a:defRPr>
            </a:lvl5pPr>
            <a:lvl6pPr lvl="5" rtl="0">
              <a:spcBef>
                <a:spcPts val="0"/>
              </a:spcBef>
              <a:spcAft>
                <a:spcPts val="0"/>
              </a:spcAft>
              <a:buSzPts val="2800"/>
              <a:buFont typeface="Ubuntu"/>
              <a:buNone/>
              <a:defRPr>
                <a:latin typeface="Ubuntu"/>
                <a:ea typeface="Ubuntu"/>
                <a:cs typeface="Ubuntu"/>
                <a:sym typeface="Ubuntu"/>
              </a:defRPr>
            </a:lvl6pPr>
            <a:lvl7pPr lvl="6" rtl="0">
              <a:spcBef>
                <a:spcPts val="0"/>
              </a:spcBef>
              <a:spcAft>
                <a:spcPts val="0"/>
              </a:spcAft>
              <a:buSzPts val="2800"/>
              <a:buFont typeface="Ubuntu"/>
              <a:buNone/>
              <a:defRPr>
                <a:latin typeface="Ubuntu"/>
                <a:ea typeface="Ubuntu"/>
                <a:cs typeface="Ubuntu"/>
                <a:sym typeface="Ubuntu"/>
              </a:defRPr>
            </a:lvl7pPr>
            <a:lvl8pPr lvl="7" rtl="0">
              <a:spcBef>
                <a:spcPts val="0"/>
              </a:spcBef>
              <a:spcAft>
                <a:spcPts val="0"/>
              </a:spcAft>
              <a:buSzPts val="2800"/>
              <a:buFont typeface="Ubuntu"/>
              <a:buNone/>
              <a:defRPr>
                <a:latin typeface="Ubuntu"/>
                <a:ea typeface="Ubuntu"/>
                <a:cs typeface="Ubuntu"/>
                <a:sym typeface="Ubuntu"/>
              </a:defRPr>
            </a:lvl8pPr>
            <a:lvl9pPr lvl="8" rtl="0">
              <a:spcBef>
                <a:spcPts val="0"/>
              </a:spcBef>
              <a:spcAft>
                <a:spcPts val="0"/>
              </a:spcAft>
              <a:buSzPts val="2800"/>
              <a:buFont typeface="Ubuntu"/>
              <a:buNone/>
              <a:defRPr>
                <a:latin typeface="Ubuntu"/>
                <a:ea typeface="Ubuntu"/>
                <a:cs typeface="Ubuntu"/>
                <a:sym typeface="Ubuntu"/>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1" name="Shape 41"/>
        <p:cNvGrpSpPr/>
        <p:nvPr/>
      </p:nvGrpSpPr>
      <p:grpSpPr>
        <a:xfrm>
          <a:off x="0" y="0"/>
          <a:ext cx="0" cy="0"/>
          <a:chOff x="0" y="0"/>
          <a:chExt cx="0" cy="0"/>
        </a:xfrm>
      </p:grpSpPr>
      <p:sp>
        <p:nvSpPr>
          <p:cNvPr id="42" name="Google Shape;42;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Font typeface="Ubuntu"/>
              <a:buNone/>
              <a:defRPr>
                <a:latin typeface="Ubuntu"/>
                <a:ea typeface="Ubuntu"/>
                <a:cs typeface="Ubuntu"/>
                <a:sym typeface="Ubuntu"/>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3" name="Google Shape;43;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44" name="Google Shape;44;p6"/>
          <p:cNvSpPr/>
          <p:nvPr/>
        </p:nvSpPr>
        <p:spPr>
          <a:xfrm rot="5400000">
            <a:off x="4314935" y="-4309437"/>
            <a:ext cx="514140" cy="9133015"/>
          </a:xfrm>
          <a:custGeom>
            <a:rect b="b" l="l" r="r" t="t"/>
            <a:pathLst>
              <a:path extrusionOk="0" h="6443044" w="347980">
                <a:moveTo>
                  <a:pt x="0" y="0"/>
                </a:moveTo>
                <a:lnTo>
                  <a:pt x="347980" y="0"/>
                </a:lnTo>
                <a:lnTo>
                  <a:pt x="347980" y="6443044"/>
                </a:lnTo>
                <a:lnTo>
                  <a:pt x="0" y="6443044"/>
                </a:lnTo>
                <a:close/>
              </a:path>
            </a:pathLst>
          </a:custGeom>
          <a:solidFill>
            <a:srgbClr val="12316A"/>
          </a:solidFill>
          <a:ln>
            <a:noFill/>
          </a:ln>
        </p:spPr>
      </p:sp>
      <p:pic>
        <p:nvPicPr>
          <p:cNvPr id="45" name="Google Shape;45;p6"/>
          <p:cNvPicPr preferRelativeResize="0"/>
          <p:nvPr/>
        </p:nvPicPr>
        <p:blipFill rotWithShape="1">
          <a:blip r:embed="rId2">
            <a:alphaModFix/>
          </a:blip>
          <a:srcRect b="28855" l="0" r="0" t="27015"/>
          <a:stretch/>
        </p:blipFill>
        <p:spPr>
          <a:xfrm>
            <a:off x="7595700" y="0"/>
            <a:ext cx="1548301" cy="514151"/>
          </a:xfrm>
          <a:prstGeom prst="rect">
            <a:avLst/>
          </a:prstGeom>
          <a:noFill/>
          <a:ln>
            <a:noFill/>
          </a:ln>
        </p:spPr>
      </p:pic>
      <p:sp>
        <p:nvSpPr>
          <p:cNvPr id="46" name="Google Shape;46;p6"/>
          <p:cNvSpPr txBox="1"/>
          <p:nvPr/>
        </p:nvSpPr>
        <p:spPr>
          <a:xfrm>
            <a:off x="6894525" y="4873200"/>
            <a:ext cx="2213100" cy="27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rgbClr val="12316A"/>
                </a:solidFill>
              </a:rPr>
              <a:t>© Florian Bastin, 2024. Tous droits réservés.</a:t>
            </a:r>
            <a:endParaRPr sz="800">
              <a:solidFill>
                <a:srgbClr val="12316A"/>
              </a:solidFill>
            </a:endParaRPr>
          </a:p>
        </p:txBody>
      </p:sp>
      <p:sp>
        <p:nvSpPr>
          <p:cNvPr id="47" name="Google Shape;47;p6"/>
          <p:cNvSpPr txBox="1"/>
          <p:nvPr>
            <p:ph idx="2" type="title"/>
          </p:nvPr>
        </p:nvSpPr>
        <p:spPr>
          <a:xfrm>
            <a:off x="0" y="0"/>
            <a:ext cx="7595700" cy="5142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1400"/>
              <a:buFont typeface="Ubuntu"/>
              <a:buNone/>
              <a:defRPr sz="1400">
                <a:solidFill>
                  <a:schemeClr val="lt1"/>
                </a:solidFill>
                <a:latin typeface="Ubuntu"/>
                <a:ea typeface="Ubuntu"/>
                <a:cs typeface="Ubuntu"/>
                <a:sym typeface="Ubuntu"/>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8" name="Shape 48"/>
        <p:cNvGrpSpPr/>
        <p:nvPr/>
      </p:nvGrpSpPr>
      <p:grpSpPr>
        <a:xfrm>
          <a:off x="0" y="0"/>
          <a:ext cx="0" cy="0"/>
          <a:chOff x="0" y="0"/>
          <a:chExt cx="0" cy="0"/>
        </a:xfrm>
      </p:grpSpPr>
      <p:sp>
        <p:nvSpPr>
          <p:cNvPr id="49" name="Google Shape;49;p7"/>
          <p:cNvSpPr txBox="1"/>
          <p:nvPr>
            <p:ph type="title"/>
          </p:nvPr>
        </p:nvSpPr>
        <p:spPr>
          <a:xfrm>
            <a:off x="180225" y="574025"/>
            <a:ext cx="38439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Font typeface="Ubuntu"/>
              <a:buNone/>
              <a:defRPr sz="2400">
                <a:latin typeface="Ubuntu"/>
                <a:ea typeface="Ubuntu"/>
                <a:cs typeface="Ubuntu"/>
                <a:sym typeface="Ubuntu"/>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0" name="Google Shape;5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Font typeface="Ubuntu"/>
              <a:buChar char="●"/>
              <a:defRPr sz="1200">
                <a:latin typeface="Ubuntu"/>
                <a:ea typeface="Ubuntu"/>
                <a:cs typeface="Ubuntu"/>
                <a:sym typeface="Ubuntu"/>
              </a:defRPr>
            </a:lvl1pPr>
            <a:lvl2pPr indent="-304800" lvl="1" marL="914400">
              <a:spcBef>
                <a:spcPts val="0"/>
              </a:spcBef>
              <a:spcAft>
                <a:spcPts val="0"/>
              </a:spcAft>
              <a:buSzPts val="1200"/>
              <a:buFont typeface="Ubuntu"/>
              <a:buChar char="○"/>
              <a:defRPr sz="1200">
                <a:latin typeface="Ubuntu"/>
                <a:ea typeface="Ubuntu"/>
                <a:cs typeface="Ubuntu"/>
                <a:sym typeface="Ubuntu"/>
              </a:defRPr>
            </a:lvl2pPr>
            <a:lvl3pPr indent="-304800" lvl="2" marL="1371600">
              <a:spcBef>
                <a:spcPts val="0"/>
              </a:spcBef>
              <a:spcAft>
                <a:spcPts val="0"/>
              </a:spcAft>
              <a:buSzPts val="1200"/>
              <a:buFont typeface="Ubuntu"/>
              <a:buChar char="■"/>
              <a:defRPr sz="1200">
                <a:latin typeface="Ubuntu"/>
                <a:ea typeface="Ubuntu"/>
                <a:cs typeface="Ubuntu"/>
                <a:sym typeface="Ubuntu"/>
              </a:defRPr>
            </a:lvl3pPr>
            <a:lvl4pPr indent="-304800" lvl="3" marL="1828800">
              <a:spcBef>
                <a:spcPts val="0"/>
              </a:spcBef>
              <a:spcAft>
                <a:spcPts val="0"/>
              </a:spcAft>
              <a:buSzPts val="1200"/>
              <a:buFont typeface="Ubuntu"/>
              <a:buChar char="●"/>
              <a:defRPr sz="1200">
                <a:latin typeface="Ubuntu"/>
                <a:ea typeface="Ubuntu"/>
                <a:cs typeface="Ubuntu"/>
                <a:sym typeface="Ubuntu"/>
              </a:defRPr>
            </a:lvl4pPr>
            <a:lvl5pPr indent="-304800" lvl="4" marL="2286000">
              <a:spcBef>
                <a:spcPts val="0"/>
              </a:spcBef>
              <a:spcAft>
                <a:spcPts val="0"/>
              </a:spcAft>
              <a:buSzPts val="1200"/>
              <a:buFont typeface="Ubuntu"/>
              <a:buChar char="○"/>
              <a:defRPr sz="1200">
                <a:latin typeface="Ubuntu"/>
                <a:ea typeface="Ubuntu"/>
                <a:cs typeface="Ubuntu"/>
                <a:sym typeface="Ubuntu"/>
              </a:defRPr>
            </a:lvl5pPr>
            <a:lvl6pPr indent="-304800" lvl="5" marL="2743200">
              <a:spcBef>
                <a:spcPts val="0"/>
              </a:spcBef>
              <a:spcAft>
                <a:spcPts val="0"/>
              </a:spcAft>
              <a:buSzPts val="1200"/>
              <a:buFont typeface="Ubuntu"/>
              <a:buChar char="■"/>
              <a:defRPr sz="1200">
                <a:latin typeface="Ubuntu"/>
                <a:ea typeface="Ubuntu"/>
                <a:cs typeface="Ubuntu"/>
                <a:sym typeface="Ubuntu"/>
              </a:defRPr>
            </a:lvl6pPr>
            <a:lvl7pPr indent="-304800" lvl="6" marL="3200400">
              <a:spcBef>
                <a:spcPts val="0"/>
              </a:spcBef>
              <a:spcAft>
                <a:spcPts val="0"/>
              </a:spcAft>
              <a:buSzPts val="1200"/>
              <a:buFont typeface="Ubuntu"/>
              <a:buChar char="●"/>
              <a:defRPr sz="1200">
                <a:latin typeface="Ubuntu"/>
                <a:ea typeface="Ubuntu"/>
                <a:cs typeface="Ubuntu"/>
                <a:sym typeface="Ubuntu"/>
              </a:defRPr>
            </a:lvl7pPr>
            <a:lvl8pPr indent="-304800" lvl="7" marL="3657600">
              <a:spcBef>
                <a:spcPts val="0"/>
              </a:spcBef>
              <a:spcAft>
                <a:spcPts val="0"/>
              </a:spcAft>
              <a:buSzPts val="1200"/>
              <a:buFont typeface="Ubuntu"/>
              <a:buChar char="○"/>
              <a:defRPr sz="1200">
                <a:latin typeface="Ubuntu"/>
                <a:ea typeface="Ubuntu"/>
                <a:cs typeface="Ubuntu"/>
                <a:sym typeface="Ubuntu"/>
              </a:defRPr>
            </a:lvl8pPr>
            <a:lvl9pPr indent="-304800" lvl="8" marL="4114800">
              <a:spcBef>
                <a:spcPts val="0"/>
              </a:spcBef>
              <a:spcAft>
                <a:spcPts val="0"/>
              </a:spcAft>
              <a:buSzPts val="1200"/>
              <a:buFont typeface="Ubuntu"/>
              <a:buChar char="■"/>
              <a:defRPr sz="1200">
                <a:latin typeface="Ubuntu"/>
                <a:ea typeface="Ubuntu"/>
                <a:cs typeface="Ubuntu"/>
                <a:sym typeface="Ubuntu"/>
              </a:defRPr>
            </a:lvl9pPr>
          </a:lstStyle>
          <a:p/>
        </p:txBody>
      </p:sp>
      <p:sp>
        <p:nvSpPr>
          <p:cNvPr id="51" name="Google Shape;5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52" name="Google Shape;52;p7"/>
          <p:cNvSpPr/>
          <p:nvPr/>
        </p:nvSpPr>
        <p:spPr>
          <a:xfrm rot="5400000">
            <a:off x="4314935" y="-4309437"/>
            <a:ext cx="514140" cy="9133015"/>
          </a:xfrm>
          <a:custGeom>
            <a:rect b="b" l="l" r="r" t="t"/>
            <a:pathLst>
              <a:path extrusionOk="0" h="6443044" w="347980">
                <a:moveTo>
                  <a:pt x="0" y="0"/>
                </a:moveTo>
                <a:lnTo>
                  <a:pt x="347980" y="0"/>
                </a:lnTo>
                <a:lnTo>
                  <a:pt x="347980" y="6443044"/>
                </a:lnTo>
                <a:lnTo>
                  <a:pt x="0" y="6443044"/>
                </a:lnTo>
                <a:close/>
              </a:path>
            </a:pathLst>
          </a:custGeom>
          <a:solidFill>
            <a:srgbClr val="12316A"/>
          </a:solidFill>
          <a:ln>
            <a:noFill/>
          </a:ln>
        </p:spPr>
      </p:sp>
      <p:pic>
        <p:nvPicPr>
          <p:cNvPr id="53" name="Google Shape;53;p7"/>
          <p:cNvPicPr preferRelativeResize="0"/>
          <p:nvPr/>
        </p:nvPicPr>
        <p:blipFill rotWithShape="1">
          <a:blip r:embed="rId2">
            <a:alphaModFix/>
          </a:blip>
          <a:srcRect b="28855" l="0" r="0" t="27015"/>
          <a:stretch/>
        </p:blipFill>
        <p:spPr>
          <a:xfrm>
            <a:off x="7595700" y="0"/>
            <a:ext cx="1548301" cy="514151"/>
          </a:xfrm>
          <a:prstGeom prst="rect">
            <a:avLst/>
          </a:prstGeom>
          <a:noFill/>
          <a:ln>
            <a:noFill/>
          </a:ln>
        </p:spPr>
      </p:pic>
      <p:sp>
        <p:nvSpPr>
          <p:cNvPr id="54" name="Google Shape;54;p7"/>
          <p:cNvSpPr txBox="1"/>
          <p:nvPr/>
        </p:nvSpPr>
        <p:spPr>
          <a:xfrm>
            <a:off x="6894525" y="4873200"/>
            <a:ext cx="2213100" cy="27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rgbClr val="12316A"/>
                </a:solidFill>
              </a:rPr>
              <a:t>© Florian Bastin, 2024. Tous droits réservés.</a:t>
            </a:r>
            <a:endParaRPr sz="800">
              <a:solidFill>
                <a:srgbClr val="12316A"/>
              </a:solidFill>
            </a:endParaRPr>
          </a:p>
        </p:txBody>
      </p:sp>
      <p:sp>
        <p:nvSpPr>
          <p:cNvPr id="55" name="Google Shape;55;p7"/>
          <p:cNvSpPr txBox="1"/>
          <p:nvPr>
            <p:ph idx="2" type="title"/>
          </p:nvPr>
        </p:nvSpPr>
        <p:spPr>
          <a:xfrm>
            <a:off x="0" y="-50"/>
            <a:ext cx="7595700" cy="5142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1400"/>
              <a:buFont typeface="Ubuntu"/>
              <a:buNone/>
              <a:defRPr sz="1400">
                <a:solidFill>
                  <a:schemeClr val="lt1"/>
                </a:solidFill>
                <a:latin typeface="Ubuntu"/>
                <a:ea typeface="Ubuntu"/>
                <a:cs typeface="Ubuntu"/>
                <a:sym typeface="Ubuntu"/>
              </a:defRPr>
            </a:lvl1pPr>
            <a:lvl2pPr lvl="1" rtl="0">
              <a:spcBef>
                <a:spcPts val="0"/>
              </a:spcBef>
              <a:spcAft>
                <a:spcPts val="0"/>
              </a:spcAft>
              <a:buSzPts val="2800"/>
              <a:buFont typeface="Ubuntu"/>
              <a:buNone/>
              <a:defRPr>
                <a:latin typeface="Ubuntu"/>
                <a:ea typeface="Ubuntu"/>
                <a:cs typeface="Ubuntu"/>
                <a:sym typeface="Ubuntu"/>
              </a:defRPr>
            </a:lvl2pPr>
            <a:lvl3pPr lvl="2" rtl="0">
              <a:spcBef>
                <a:spcPts val="0"/>
              </a:spcBef>
              <a:spcAft>
                <a:spcPts val="0"/>
              </a:spcAft>
              <a:buSzPts val="2800"/>
              <a:buFont typeface="Ubuntu"/>
              <a:buNone/>
              <a:defRPr>
                <a:latin typeface="Ubuntu"/>
                <a:ea typeface="Ubuntu"/>
                <a:cs typeface="Ubuntu"/>
                <a:sym typeface="Ubuntu"/>
              </a:defRPr>
            </a:lvl3pPr>
            <a:lvl4pPr lvl="3" rtl="0">
              <a:spcBef>
                <a:spcPts val="0"/>
              </a:spcBef>
              <a:spcAft>
                <a:spcPts val="0"/>
              </a:spcAft>
              <a:buSzPts val="2800"/>
              <a:buFont typeface="Ubuntu"/>
              <a:buNone/>
              <a:defRPr>
                <a:latin typeface="Ubuntu"/>
                <a:ea typeface="Ubuntu"/>
                <a:cs typeface="Ubuntu"/>
                <a:sym typeface="Ubuntu"/>
              </a:defRPr>
            </a:lvl4pPr>
            <a:lvl5pPr lvl="4" rtl="0">
              <a:spcBef>
                <a:spcPts val="0"/>
              </a:spcBef>
              <a:spcAft>
                <a:spcPts val="0"/>
              </a:spcAft>
              <a:buSzPts val="2800"/>
              <a:buFont typeface="Ubuntu"/>
              <a:buNone/>
              <a:defRPr>
                <a:latin typeface="Ubuntu"/>
                <a:ea typeface="Ubuntu"/>
                <a:cs typeface="Ubuntu"/>
                <a:sym typeface="Ubuntu"/>
              </a:defRPr>
            </a:lvl5pPr>
            <a:lvl6pPr lvl="5" rtl="0">
              <a:spcBef>
                <a:spcPts val="0"/>
              </a:spcBef>
              <a:spcAft>
                <a:spcPts val="0"/>
              </a:spcAft>
              <a:buSzPts val="2800"/>
              <a:buFont typeface="Ubuntu"/>
              <a:buNone/>
              <a:defRPr>
                <a:latin typeface="Ubuntu"/>
                <a:ea typeface="Ubuntu"/>
                <a:cs typeface="Ubuntu"/>
                <a:sym typeface="Ubuntu"/>
              </a:defRPr>
            </a:lvl6pPr>
            <a:lvl7pPr lvl="6" rtl="0">
              <a:spcBef>
                <a:spcPts val="0"/>
              </a:spcBef>
              <a:spcAft>
                <a:spcPts val="0"/>
              </a:spcAft>
              <a:buSzPts val="2800"/>
              <a:buFont typeface="Ubuntu"/>
              <a:buNone/>
              <a:defRPr>
                <a:latin typeface="Ubuntu"/>
                <a:ea typeface="Ubuntu"/>
                <a:cs typeface="Ubuntu"/>
                <a:sym typeface="Ubuntu"/>
              </a:defRPr>
            </a:lvl7pPr>
            <a:lvl8pPr lvl="7" rtl="0">
              <a:spcBef>
                <a:spcPts val="0"/>
              </a:spcBef>
              <a:spcAft>
                <a:spcPts val="0"/>
              </a:spcAft>
              <a:buSzPts val="2800"/>
              <a:buFont typeface="Ubuntu"/>
              <a:buNone/>
              <a:defRPr>
                <a:latin typeface="Ubuntu"/>
                <a:ea typeface="Ubuntu"/>
                <a:cs typeface="Ubuntu"/>
                <a:sym typeface="Ubuntu"/>
              </a:defRPr>
            </a:lvl8pPr>
            <a:lvl9pPr lvl="8" rtl="0">
              <a:spcBef>
                <a:spcPts val="0"/>
              </a:spcBef>
              <a:spcAft>
                <a:spcPts val="0"/>
              </a:spcAft>
              <a:buSzPts val="2800"/>
              <a:buFont typeface="Ubuntu"/>
              <a:buNone/>
              <a:defRPr>
                <a:latin typeface="Ubuntu"/>
                <a:ea typeface="Ubuntu"/>
                <a:cs typeface="Ubuntu"/>
                <a:sym typeface="Ubuntu"/>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56" name="Shape 56"/>
        <p:cNvGrpSpPr/>
        <p:nvPr/>
      </p:nvGrpSpPr>
      <p:grpSpPr>
        <a:xfrm>
          <a:off x="0" y="0"/>
          <a:ext cx="0" cy="0"/>
          <a:chOff x="0" y="0"/>
          <a:chExt cx="0" cy="0"/>
        </a:xfrm>
      </p:grpSpPr>
      <p:sp>
        <p:nvSpPr>
          <p:cNvPr id="57" name="Google Shape;57;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Clr>
                <a:srgbClr val="011C5D"/>
              </a:buClr>
              <a:buSzPts val="4800"/>
              <a:buFont typeface="Ubuntu"/>
              <a:buNone/>
              <a:defRPr sz="4800">
                <a:solidFill>
                  <a:srgbClr val="011C5D"/>
                </a:solidFill>
                <a:latin typeface="Ubuntu"/>
                <a:ea typeface="Ubuntu"/>
                <a:cs typeface="Ubuntu"/>
                <a:sym typeface="Ubuntu"/>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58" name="Google Shape;58;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59" name="Google Shape;59;p8"/>
          <p:cNvSpPr/>
          <p:nvPr/>
        </p:nvSpPr>
        <p:spPr>
          <a:xfrm rot="5400000">
            <a:off x="4314935" y="-4309437"/>
            <a:ext cx="514140" cy="9133015"/>
          </a:xfrm>
          <a:custGeom>
            <a:rect b="b" l="l" r="r" t="t"/>
            <a:pathLst>
              <a:path extrusionOk="0" h="6443044" w="347980">
                <a:moveTo>
                  <a:pt x="0" y="0"/>
                </a:moveTo>
                <a:lnTo>
                  <a:pt x="347980" y="0"/>
                </a:lnTo>
                <a:lnTo>
                  <a:pt x="347980" y="6443044"/>
                </a:lnTo>
                <a:lnTo>
                  <a:pt x="0" y="6443044"/>
                </a:lnTo>
                <a:close/>
              </a:path>
            </a:pathLst>
          </a:custGeom>
          <a:solidFill>
            <a:srgbClr val="12316A"/>
          </a:solidFill>
          <a:ln>
            <a:noFill/>
          </a:ln>
        </p:spPr>
      </p:sp>
      <p:pic>
        <p:nvPicPr>
          <p:cNvPr id="60" name="Google Shape;60;p8"/>
          <p:cNvPicPr preferRelativeResize="0"/>
          <p:nvPr/>
        </p:nvPicPr>
        <p:blipFill rotWithShape="1">
          <a:blip r:embed="rId2">
            <a:alphaModFix/>
          </a:blip>
          <a:srcRect b="28855" l="0" r="0" t="27015"/>
          <a:stretch/>
        </p:blipFill>
        <p:spPr>
          <a:xfrm>
            <a:off x="7595700" y="0"/>
            <a:ext cx="1548301" cy="514151"/>
          </a:xfrm>
          <a:prstGeom prst="rect">
            <a:avLst/>
          </a:prstGeom>
          <a:noFill/>
          <a:ln>
            <a:noFill/>
          </a:ln>
        </p:spPr>
      </p:pic>
      <p:sp>
        <p:nvSpPr>
          <p:cNvPr id="61" name="Google Shape;61;p8"/>
          <p:cNvSpPr txBox="1"/>
          <p:nvPr/>
        </p:nvSpPr>
        <p:spPr>
          <a:xfrm>
            <a:off x="6894525" y="4873200"/>
            <a:ext cx="2213100" cy="27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rgbClr val="12316A"/>
                </a:solidFill>
              </a:rPr>
              <a:t>© Florian Bastin, 2024. Tous droits réservés.</a:t>
            </a:r>
            <a:endParaRPr sz="800">
              <a:solidFill>
                <a:srgbClr val="12316A"/>
              </a:solidFill>
            </a:endParaRPr>
          </a:p>
        </p:txBody>
      </p:sp>
      <p:sp>
        <p:nvSpPr>
          <p:cNvPr id="62" name="Google Shape;62;p8"/>
          <p:cNvSpPr txBox="1"/>
          <p:nvPr>
            <p:ph idx="2" type="title"/>
          </p:nvPr>
        </p:nvSpPr>
        <p:spPr>
          <a:xfrm>
            <a:off x="0" y="0"/>
            <a:ext cx="7595700" cy="5142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1400"/>
              <a:buFont typeface="Ubuntu"/>
              <a:buNone/>
              <a:defRPr sz="1400">
                <a:solidFill>
                  <a:schemeClr val="lt1"/>
                </a:solidFill>
                <a:latin typeface="Ubuntu"/>
                <a:ea typeface="Ubuntu"/>
                <a:cs typeface="Ubuntu"/>
                <a:sym typeface="Ubuntu"/>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3" name="Shape 63"/>
        <p:cNvGrpSpPr/>
        <p:nvPr/>
      </p:nvGrpSpPr>
      <p:grpSpPr>
        <a:xfrm>
          <a:off x="0" y="0"/>
          <a:ext cx="0" cy="0"/>
          <a:chOff x="0" y="0"/>
          <a:chExt cx="0" cy="0"/>
        </a:xfrm>
      </p:grpSpPr>
      <p:sp>
        <p:nvSpPr>
          <p:cNvPr id="64" name="Google Shape;64;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txBox="1"/>
          <p:nvPr>
            <p:ph type="title"/>
          </p:nvPr>
        </p:nvSpPr>
        <p:spPr>
          <a:xfrm>
            <a:off x="265500" y="934850"/>
            <a:ext cx="4045200" cy="2131200"/>
          </a:xfrm>
          <a:prstGeom prst="rect">
            <a:avLst/>
          </a:prstGeom>
        </p:spPr>
        <p:txBody>
          <a:bodyPr anchorCtr="0" anchor="b" bIns="91425" lIns="91425" spcFirstLastPara="1" rIns="91425" wrap="square" tIns="91425">
            <a:normAutofit/>
          </a:bodyPr>
          <a:lstStyle>
            <a:lvl1pPr lvl="0" algn="ctr">
              <a:spcBef>
                <a:spcPts val="0"/>
              </a:spcBef>
              <a:spcAft>
                <a:spcPts val="0"/>
              </a:spcAft>
              <a:buSzPts val="3700"/>
              <a:buNone/>
              <a:defRPr sz="37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66" name="Google Shape;66;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67" name="Google Shape;67;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68" name="Google Shape;68;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69" name="Google Shape;69;p9"/>
          <p:cNvSpPr/>
          <p:nvPr/>
        </p:nvSpPr>
        <p:spPr>
          <a:xfrm rot="5400000">
            <a:off x="4314935" y="-4309437"/>
            <a:ext cx="514140" cy="9133015"/>
          </a:xfrm>
          <a:custGeom>
            <a:rect b="b" l="l" r="r" t="t"/>
            <a:pathLst>
              <a:path extrusionOk="0" h="6443044" w="347980">
                <a:moveTo>
                  <a:pt x="0" y="0"/>
                </a:moveTo>
                <a:lnTo>
                  <a:pt x="347980" y="0"/>
                </a:lnTo>
                <a:lnTo>
                  <a:pt x="347980" y="6443044"/>
                </a:lnTo>
                <a:lnTo>
                  <a:pt x="0" y="6443044"/>
                </a:lnTo>
                <a:close/>
              </a:path>
            </a:pathLst>
          </a:custGeom>
          <a:solidFill>
            <a:srgbClr val="12316A"/>
          </a:solidFill>
          <a:ln>
            <a:noFill/>
          </a:ln>
        </p:spPr>
      </p:sp>
      <p:pic>
        <p:nvPicPr>
          <p:cNvPr id="70" name="Google Shape;70;p9"/>
          <p:cNvPicPr preferRelativeResize="0"/>
          <p:nvPr/>
        </p:nvPicPr>
        <p:blipFill rotWithShape="1">
          <a:blip r:embed="rId2">
            <a:alphaModFix/>
          </a:blip>
          <a:srcRect b="28855" l="0" r="0" t="27015"/>
          <a:stretch/>
        </p:blipFill>
        <p:spPr>
          <a:xfrm>
            <a:off x="7595700" y="0"/>
            <a:ext cx="1548301" cy="514151"/>
          </a:xfrm>
          <a:prstGeom prst="rect">
            <a:avLst/>
          </a:prstGeom>
          <a:noFill/>
          <a:ln>
            <a:noFill/>
          </a:ln>
        </p:spPr>
      </p:pic>
      <p:sp>
        <p:nvSpPr>
          <p:cNvPr id="71" name="Google Shape;71;p9"/>
          <p:cNvSpPr txBox="1"/>
          <p:nvPr/>
        </p:nvSpPr>
        <p:spPr>
          <a:xfrm>
            <a:off x="6894525" y="4873200"/>
            <a:ext cx="2213100" cy="27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rgbClr val="12316A"/>
                </a:solidFill>
              </a:rPr>
              <a:t>© Florian Bastin, 2024. Tous droits réservés.</a:t>
            </a:r>
            <a:endParaRPr sz="800">
              <a:solidFill>
                <a:srgbClr val="12316A"/>
              </a:solidFill>
            </a:endParaRPr>
          </a:p>
        </p:txBody>
      </p:sp>
      <p:sp>
        <p:nvSpPr>
          <p:cNvPr id="72" name="Google Shape;72;p9"/>
          <p:cNvSpPr txBox="1"/>
          <p:nvPr>
            <p:ph idx="3" type="title"/>
          </p:nvPr>
        </p:nvSpPr>
        <p:spPr>
          <a:xfrm>
            <a:off x="0" y="0"/>
            <a:ext cx="7595700" cy="5142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1400"/>
              <a:buNone/>
              <a:defRPr sz="1400">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3" name="Shape 73"/>
        <p:cNvGrpSpPr/>
        <p:nvPr/>
      </p:nvGrpSpPr>
      <p:grpSpPr>
        <a:xfrm>
          <a:off x="0" y="0"/>
          <a:ext cx="0" cy="0"/>
          <a:chOff x="0" y="0"/>
          <a:chExt cx="0" cy="0"/>
        </a:xfrm>
      </p:grpSpPr>
      <p:sp>
        <p:nvSpPr>
          <p:cNvPr id="74" name="Google Shape;74;p10"/>
          <p:cNvSpPr txBox="1"/>
          <p:nvPr>
            <p:ph idx="1" type="body"/>
          </p:nvPr>
        </p:nvSpPr>
        <p:spPr>
          <a:xfrm>
            <a:off x="189375" y="630300"/>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Clr>
                <a:srgbClr val="0E2356"/>
              </a:buClr>
              <a:buSzPts val="1800"/>
              <a:buFont typeface="Ubuntu"/>
              <a:buNone/>
              <a:defRPr>
                <a:solidFill>
                  <a:srgbClr val="0E2356"/>
                </a:solidFill>
                <a:latin typeface="Ubuntu"/>
                <a:ea typeface="Ubuntu"/>
                <a:cs typeface="Ubuntu"/>
                <a:sym typeface="Ubuntu"/>
              </a:defRPr>
            </a:lvl1pPr>
          </a:lstStyle>
          <a:p/>
        </p:txBody>
      </p:sp>
      <p:sp>
        <p:nvSpPr>
          <p:cNvPr id="75" name="Google Shape;75;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76" name="Google Shape;76;p10"/>
          <p:cNvSpPr/>
          <p:nvPr/>
        </p:nvSpPr>
        <p:spPr>
          <a:xfrm rot="5400000">
            <a:off x="4314935" y="-4309437"/>
            <a:ext cx="514140" cy="9133015"/>
          </a:xfrm>
          <a:custGeom>
            <a:rect b="b" l="l" r="r" t="t"/>
            <a:pathLst>
              <a:path extrusionOk="0" h="6443044" w="347980">
                <a:moveTo>
                  <a:pt x="0" y="0"/>
                </a:moveTo>
                <a:lnTo>
                  <a:pt x="347980" y="0"/>
                </a:lnTo>
                <a:lnTo>
                  <a:pt x="347980" y="6443044"/>
                </a:lnTo>
                <a:lnTo>
                  <a:pt x="0" y="6443044"/>
                </a:lnTo>
                <a:close/>
              </a:path>
            </a:pathLst>
          </a:custGeom>
          <a:solidFill>
            <a:srgbClr val="12316A"/>
          </a:solidFill>
          <a:ln>
            <a:noFill/>
          </a:ln>
        </p:spPr>
      </p:sp>
      <p:pic>
        <p:nvPicPr>
          <p:cNvPr id="77" name="Google Shape;77;p10"/>
          <p:cNvPicPr preferRelativeResize="0"/>
          <p:nvPr/>
        </p:nvPicPr>
        <p:blipFill rotWithShape="1">
          <a:blip r:embed="rId2">
            <a:alphaModFix/>
          </a:blip>
          <a:srcRect b="28855" l="0" r="0" t="27015"/>
          <a:stretch/>
        </p:blipFill>
        <p:spPr>
          <a:xfrm>
            <a:off x="7595700" y="0"/>
            <a:ext cx="1548301" cy="514151"/>
          </a:xfrm>
          <a:prstGeom prst="rect">
            <a:avLst/>
          </a:prstGeom>
          <a:noFill/>
          <a:ln>
            <a:noFill/>
          </a:ln>
        </p:spPr>
      </p:pic>
      <p:sp>
        <p:nvSpPr>
          <p:cNvPr id="78" name="Google Shape;78;p10"/>
          <p:cNvSpPr txBox="1"/>
          <p:nvPr/>
        </p:nvSpPr>
        <p:spPr>
          <a:xfrm>
            <a:off x="6894525" y="4873200"/>
            <a:ext cx="2213100" cy="27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rgbClr val="12316A"/>
                </a:solidFill>
              </a:rPr>
              <a:t>© Florian Bastin, 2024. Tous droits réservés.</a:t>
            </a:r>
            <a:endParaRPr sz="800">
              <a:solidFill>
                <a:srgbClr val="12316A"/>
              </a:solidFill>
            </a:endParaRPr>
          </a:p>
        </p:txBody>
      </p:sp>
      <p:sp>
        <p:nvSpPr>
          <p:cNvPr id="79" name="Google Shape;79;p10"/>
          <p:cNvSpPr txBox="1"/>
          <p:nvPr>
            <p:ph type="title"/>
          </p:nvPr>
        </p:nvSpPr>
        <p:spPr>
          <a:xfrm>
            <a:off x="0" y="0"/>
            <a:ext cx="7595700" cy="5142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1400"/>
              <a:buFont typeface="Ubuntu"/>
              <a:buNone/>
              <a:defRPr sz="1400">
                <a:solidFill>
                  <a:schemeClr val="lt1"/>
                </a:solidFill>
                <a:latin typeface="Ubuntu"/>
                <a:ea typeface="Ubuntu"/>
                <a:cs typeface="Ubuntu"/>
                <a:sym typeface="Ubuntu"/>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https://dauphine.psl.eu/en/training/masters-degrees/mathematics-and-applied-mathematics/masters-year-2-mathematics-deep-learning-and-humanities/program" TargetMode="External"/><Relationship Id="rId4" Type="http://schemas.openxmlformats.org/officeDocument/2006/relationships/hyperlink" Target="https://dauphine.psl.eu/en/training/masters-degrees/mathematics-and-applied-mathematics/masters-year-2-mathematics-deep-learning-and-humanities/program" TargetMode="External"/><Relationship Id="rId5" Type="http://schemas.openxmlformats.org/officeDocument/2006/relationships/image" Target="../media/image1.jpg"/><Relationship Id="rId6" Type="http://schemas.openxmlformats.org/officeDocument/2006/relationships/image" Target="../media/image5.png"/><Relationship Id="rId7"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5.png"/><Relationship Id="rId4" Type="http://schemas.openxmlformats.org/officeDocument/2006/relationships/slide" Target="/ppt/slides/slide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5.png"/><Relationship Id="rId4" Type="http://schemas.openxmlformats.org/officeDocument/2006/relationships/image" Target="../media/image24.png"/><Relationship Id="rId9" Type="http://schemas.openxmlformats.org/officeDocument/2006/relationships/image" Target="../media/image20.png"/><Relationship Id="rId5" Type="http://schemas.openxmlformats.org/officeDocument/2006/relationships/image" Target="../media/image17.png"/><Relationship Id="rId6" Type="http://schemas.openxmlformats.org/officeDocument/2006/relationships/image" Target="../media/image23.png"/><Relationship Id="rId7" Type="http://schemas.openxmlformats.org/officeDocument/2006/relationships/image" Target="../media/image13.png"/><Relationship Id="rId8" Type="http://schemas.openxmlformats.org/officeDocument/2006/relationships/image" Target="../media/image22.png"/></Relationships>
</file>

<file path=ppt/slides/_rels/slide13.xml.rels><?xml version="1.0" encoding="UTF-8" standalone="yes"?><Relationships xmlns="http://schemas.openxmlformats.org/package/2006/relationships"><Relationship Id="rId10" Type="http://schemas.openxmlformats.org/officeDocument/2006/relationships/image" Target="../media/image21.png"/><Relationship Id="rId1" Type="http://schemas.openxmlformats.org/officeDocument/2006/relationships/slideLayout" Target="../slideLayouts/slideLayout9.xml"/><Relationship Id="rId2" Type="http://schemas.openxmlformats.org/officeDocument/2006/relationships/notesSlide" Target="../notesSlides/notesSlide13.xml"/><Relationship Id="rId3" Type="http://schemas.openxmlformats.org/officeDocument/2006/relationships/image" Target="../media/image24.png"/><Relationship Id="rId4" Type="http://schemas.openxmlformats.org/officeDocument/2006/relationships/image" Target="../media/image17.png"/><Relationship Id="rId9" Type="http://schemas.openxmlformats.org/officeDocument/2006/relationships/image" Target="../media/image20.png"/><Relationship Id="rId5" Type="http://schemas.openxmlformats.org/officeDocument/2006/relationships/image" Target="../media/image23.png"/><Relationship Id="rId6" Type="http://schemas.openxmlformats.org/officeDocument/2006/relationships/image" Target="../media/image13.png"/><Relationship Id="rId7" Type="http://schemas.openxmlformats.org/officeDocument/2006/relationships/image" Target="../media/image15.png"/><Relationship Id="rId8" Type="http://schemas.openxmlformats.org/officeDocument/2006/relationships/image" Target="../media/image2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4.xml"/><Relationship Id="rId3" Type="http://schemas.openxmlformats.org/officeDocument/2006/relationships/image" Target="../media/image24.png"/><Relationship Id="rId4" Type="http://schemas.openxmlformats.org/officeDocument/2006/relationships/image" Target="../media/image17.png"/><Relationship Id="rId5" Type="http://schemas.openxmlformats.org/officeDocument/2006/relationships/image" Target="../media/image23.png"/><Relationship Id="rId6"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5.xml"/><Relationship Id="rId3" Type="http://schemas.openxmlformats.org/officeDocument/2006/relationships/image" Target="../media/image24.png"/><Relationship Id="rId4" Type="http://schemas.openxmlformats.org/officeDocument/2006/relationships/image" Target="../media/image17.png"/><Relationship Id="rId5" Type="http://schemas.openxmlformats.org/officeDocument/2006/relationships/image" Target="../media/image23.png"/><Relationship Id="rId6"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6.xml"/><Relationship Id="rId3" Type="http://schemas.openxmlformats.org/officeDocument/2006/relationships/image" Target="../media/image24.png"/><Relationship Id="rId4" Type="http://schemas.openxmlformats.org/officeDocument/2006/relationships/image" Target="../media/image17.png"/><Relationship Id="rId5" Type="http://schemas.openxmlformats.org/officeDocument/2006/relationships/image" Target="../media/image23.png"/><Relationship Id="rId6" Type="http://schemas.openxmlformats.org/officeDocument/2006/relationships/image" Target="../media/image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7.xml"/><Relationship Id="rId3" Type="http://schemas.openxmlformats.org/officeDocument/2006/relationships/image" Target="../media/image24.png"/><Relationship Id="rId4" Type="http://schemas.openxmlformats.org/officeDocument/2006/relationships/image" Target="../media/image17.png"/><Relationship Id="rId5" Type="http://schemas.openxmlformats.org/officeDocument/2006/relationships/image" Target="../media/image23.png"/><Relationship Id="rId6" Type="http://schemas.openxmlformats.org/officeDocument/2006/relationships/image" Target="../media/image1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8.xml"/><Relationship Id="rId3" Type="http://schemas.openxmlformats.org/officeDocument/2006/relationships/image" Target="../media/image24.png"/><Relationship Id="rId4" Type="http://schemas.openxmlformats.org/officeDocument/2006/relationships/image" Target="../media/image17.png"/><Relationship Id="rId5" Type="http://schemas.openxmlformats.org/officeDocument/2006/relationships/image" Target="../media/image23.png"/><Relationship Id="rId6" Type="http://schemas.openxmlformats.org/officeDocument/2006/relationships/image" Target="../media/image1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9.xml"/><Relationship Id="rId3" Type="http://schemas.openxmlformats.org/officeDocument/2006/relationships/image" Target="../media/image30.png"/><Relationship Id="rId4" Type="http://schemas.openxmlformats.org/officeDocument/2006/relationships/image" Target="../media/image25.png"/><Relationship Id="rId5" Type="http://schemas.openxmlformats.org/officeDocument/2006/relationships/image" Target="../media/image26.png"/><Relationship Id="rId6" Type="http://schemas.openxmlformats.org/officeDocument/2006/relationships/image" Target="../media/image27.png"/><Relationship Id="rId7" Type="http://schemas.openxmlformats.org/officeDocument/2006/relationships/image" Target="../media/image35.png"/><Relationship Id="rId8" Type="http://schemas.openxmlformats.org/officeDocument/2006/relationships/image" Target="../media/image3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9.png"/><Relationship Id="rId4" Type="http://schemas.openxmlformats.org/officeDocument/2006/relationships/image" Target="../media/image1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0.xml"/><Relationship Id="rId3" Type="http://schemas.openxmlformats.org/officeDocument/2006/relationships/image" Target="../media/image35.png"/><Relationship Id="rId4" Type="http://schemas.openxmlformats.org/officeDocument/2006/relationships/image" Target="../media/image34.png"/><Relationship Id="rId5" Type="http://schemas.openxmlformats.org/officeDocument/2006/relationships/image" Target="../media/image25.png"/><Relationship Id="rId6" Type="http://schemas.openxmlformats.org/officeDocument/2006/relationships/image" Target="../media/image26.png"/><Relationship Id="rId7" Type="http://schemas.openxmlformats.org/officeDocument/2006/relationships/image" Target="../media/image2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1.xml"/><Relationship Id="rId3" Type="http://schemas.openxmlformats.org/officeDocument/2006/relationships/image" Target="../media/image33.png"/><Relationship Id="rId4" Type="http://schemas.openxmlformats.org/officeDocument/2006/relationships/image" Target="../media/image31.png"/><Relationship Id="rId5" Type="http://schemas.openxmlformats.org/officeDocument/2006/relationships/image" Target="../media/image24.png"/><Relationship Id="rId6" Type="http://schemas.openxmlformats.org/officeDocument/2006/relationships/image" Target="../media/image17.png"/><Relationship Id="rId7" Type="http://schemas.openxmlformats.org/officeDocument/2006/relationships/image" Target="../media/image23.png"/><Relationship Id="rId8" Type="http://schemas.openxmlformats.org/officeDocument/2006/relationships/image" Target="../media/image1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2.xml"/><Relationship Id="rId3" Type="http://schemas.openxmlformats.org/officeDocument/2006/relationships/image" Target="../media/image15.png"/><Relationship Id="rId4" Type="http://schemas.openxmlformats.org/officeDocument/2006/relationships/image" Target="../media/image22.png"/><Relationship Id="rId5" Type="http://schemas.openxmlformats.org/officeDocument/2006/relationships/image" Target="../media/image20.png"/><Relationship Id="rId6" Type="http://schemas.openxmlformats.org/officeDocument/2006/relationships/image" Target="../media/image21.png"/><Relationship Id="rId7" Type="http://schemas.openxmlformats.org/officeDocument/2006/relationships/image" Target="../media/image32.png"/><Relationship Id="rId8" Type="http://schemas.openxmlformats.org/officeDocument/2006/relationships/image" Target="../media/image2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3.xml"/><Relationship Id="rId3" Type="http://schemas.openxmlformats.org/officeDocument/2006/relationships/image" Target="../media/image30.png"/><Relationship Id="rId4" Type="http://schemas.openxmlformats.org/officeDocument/2006/relationships/image" Target="../media/image25.png"/><Relationship Id="rId5" Type="http://schemas.openxmlformats.org/officeDocument/2006/relationships/image" Target="../media/image26.png"/><Relationship Id="rId6" Type="http://schemas.openxmlformats.org/officeDocument/2006/relationships/image" Target="../media/image27.png"/><Relationship Id="rId7" Type="http://schemas.openxmlformats.org/officeDocument/2006/relationships/image" Target="../media/image35.png"/><Relationship Id="rId8" Type="http://schemas.openxmlformats.org/officeDocument/2006/relationships/image" Target="../media/image3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4.xml"/><Relationship Id="rId3" Type="http://schemas.openxmlformats.org/officeDocument/2006/relationships/image" Target="../media/image24.png"/><Relationship Id="rId4" Type="http://schemas.openxmlformats.org/officeDocument/2006/relationships/image" Target="../media/image17.png"/><Relationship Id="rId5" Type="http://schemas.openxmlformats.org/officeDocument/2006/relationships/image" Target="../media/image23.png"/><Relationship Id="rId6" Type="http://schemas.openxmlformats.org/officeDocument/2006/relationships/image" Target="../media/image1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5.xml"/><Relationship Id="rId3" Type="http://schemas.openxmlformats.org/officeDocument/2006/relationships/image" Target="../media/image1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4.xml"/><Relationship Id="rId3" Type="http://schemas.openxmlformats.org/officeDocument/2006/relationships/image" Target="../media/image5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15.png"/><Relationship Id="rId4" Type="http://schemas.openxmlformats.org/officeDocument/2006/relationships/slide" Target="/ppt/slides/slide1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15.png"/><Relationship Id="rId4" Type="http://schemas.openxmlformats.org/officeDocument/2006/relationships/image" Target="../media/image24.png"/><Relationship Id="rId9" Type="http://schemas.openxmlformats.org/officeDocument/2006/relationships/image" Target="../media/image20.png"/><Relationship Id="rId5" Type="http://schemas.openxmlformats.org/officeDocument/2006/relationships/image" Target="../media/image17.png"/><Relationship Id="rId6" Type="http://schemas.openxmlformats.org/officeDocument/2006/relationships/image" Target="../media/image23.png"/><Relationship Id="rId7" Type="http://schemas.openxmlformats.org/officeDocument/2006/relationships/image" Target="../media/image13.png"/><Relationship Id="rId8" Type="http://schemas.openxmlformats.org/officeDocument/2006/relationships/image" Target="../media/image2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7.xml"/><Relationship Id="rId3" Type="http://schemas.openxmlformats.org/officeDocument/2006/relationships/image" Target="../media/image15.png"/><Relationship Id="rId4" Type="http://schemas.openxmlformats.org/officeDocument/2006/relationships/image" Target="../media/image22.png"/><Relationship Id="rId5" Type="http://schemas.openxmlformats.org/officeDocument/2006/relationships/image" Target="../media/image20.png"/><Relationship Id="rId6" Type="http://schemas.openxmlformats.org/officeDocument/2006/relationships/image" Target="../media/image21.png"/><Relationship Id="rId7" Type="http://schemas.openxmlformats.org/officeDocument/2006/relationships/image" Target="../media/image32.png"/><Relationship Id="rId8" Type="http://schemas.openxmlformats.org/officeDocument/2006/relationships/image" Target="../media/image3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8.xml"/><Relationship Id="rId3" Type="http://schemas.openxmlformats.org/officeDocument/2006/relationships/image" Target="../media/image36.png"/><Relationship Id="rId4" Type="http://schemas.openxmlformats.org/officeDocument/2006/relationships/image" Target="../media/image5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4.png"/><Relationship Id="rId4" Type="http://schemas.openxmlformats.org/officeDocument/2006/relationships/image" Target="../media/image7.png"/><Relationship Id="rId5" Type="http://schemas.openxmlformats.org/officeDocument/2006/relationships/image" Target="../media/image3.png"/><Relationship Id="rId6" Type="http://schemas.openxmlformats.org/officeDocument/2006/relationships/image" Target="../media/image8.png"/><Relationship Id="rId7" Type="http://schemas.openxmlformats.org/officeDocument/2006/relationships/image" Target="../media/image9.png"/><Relationship Id="rId8" Type="http://schemas.openxmlformats.org/officeDocument/2006/relationships/hyperlink" Target="https://arxiv.org/abs/1409.0473"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3.xml"/><Relationship Id="rId3" Type="http://schemas.openxmlformats.org/officeDocument/2006/relationships/image" Target="../media/image4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 Id="rId3" Type="http://schemas.openxmlformats.org/officeDocument/2006/relationships/image" Target="../media/image15.png"/><Relationship Id="rId4" Type="http://schemas.openxmlformats.org/officeDocument/2006/relationships/slide" Target="/ppt/slides/slide12.xml"/><Relationship Id="rId5" Type="http://schemas.openxmlformats.org/officeDocument/2006/relationships/slide" Target="/ppt/slides/slide3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 Id="rId3" Type="http://schemas.openxmlformats.org/officeDocument/2006/relationships/image" Target="../media/image15.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6.xml"/><Relationship Id="rId3" Type="http://schemas.openxmlformats.org/officeDocument/2006/relationships/image" Target="../media/image40.png"/><Relationship Id="rId4" Type="http://schemas.openxmlformats.org/officeDocument/2006/relationships/image" Target="../media/image38.png"/><Relationship Id="rId5" Type="http://schemas.openxmlformats.org/officeDocument/2006/relationships/image" Target="../media/image42.png"/><Relationship Id="rId6" Type="http://schemas.openxmlformats.org/officeDocument/2006/relationships/hyperlink" Target="https://arxiv.org/abs/1512.03385"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7.xml"/><Relationship Id="rId3" Type="http://schemas.openxmlformats.org/officeDocument/2006/relationships/hyperlink" Target="https://arxiv.org/pdf/1607.06450" TargetMode="External"/><Relationship Id="rId4" Type="http://schemas.openxmlformats.org/officeDocument/2006/relationships/image" Target="../media/image39.png"/><Relationship Id="rId5" Type="http://schemas.openxmlformats.org/officeDocument/2006/relationships/image" Target="../media/image41.png"/><Relationship Id="rId6" Type="http://schemas.openxmlformats.org/officeDocument/2006/relationships/hyperlink" Target="https://theaisummer.com/normalization/" TargetMode="Externa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 Id="rId3" Type="http://schemas.openxmlformats.org/officeDocument/2006/relationships/image" Target="../media/image15.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 Id="rId3" Type="http://schemas.openxmlformats.org/officeDocument/2006/relationships/image" Target="../media/image1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10.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 Id="rId3" Type="http://schemas.openxmlformats.org/officeDocument/2006/relationships/image" Target="../media/image15.png"/><Relationship Id="rId4" Type="http://schemas.openxmlformats.org/officeDocument/2006/relationships/image" Target="../media/image37.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1.xml"/><Relationship Id="rId3" Type="http://schemas.openxmlformats.org/officeDocument/2006/relationships/image" Target="../media/image55.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3.xml"/><Relationship Id="rId3" Type="http://schemas.openxmlformats.org/officeDocument/2006/relationships/image" Target="../media/image52.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4.xml"/><Relationship Id="rId3" Type="http://schemas.openxmlformats.org/officeDocument/2006/relationships/image" Target="../media/image45.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5.xml"/><Relationship Id="rId3" Type="http://schemas.openxmlformats.org/officeDocument/2006/relationships/image" Target="../media/image45.png"/><Relationship Id="rId4" Type="http://schemas.openxmlformats.org/officeDocument/2006/relationships/image" Target="../media/image52.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6.xml"/><Relationship Id="rId3" Type="http://schemas.openxmlformats.org/officeDocument/2006/relationships/image" Target="../media/image53.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9.xml"/><Relationship Id="rId3" Type="http://schemas.openxmlformats.org/officeDocument/2006/relationships/image" Target="../media/image1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2.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0.xml"/><Relationship Id="rId3" Type="http://schemas.openxmlformats.org/officeDocument/2006/relationships/image" Target="../media/image15.png"/><Relationship Id="rId4" Type="http://schemas.openxmlformats.org/officeDocument/2006/relationships/slide" Target="/ppt/slides/slide12.xml"/><Relationship Id="rId5" Type="http://schemas.openxmlformats.org/officeDocument/2006/relationships/slide" Target="/ppt/slides/slide36.xml"/><Relationship Id="rId6" Type="http://schemas.openxmlformats.org/officeDocument/2006/relationships/slide" Target="/ppt/slides/slide45.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1.xml"/><Relationship Id="rId3" Type="http://schemas.openxmlformats.org/officeDocument/2006/relationships/image" Target="../media/image15.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2.xml"/><Relationship Id="rId3" Type="http://schemas.openxmlformats.org/officeDocument/2006/relationships/image" Target="../media/image49.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3.xml"/><Relationship Id="rId3" Type="http://schemas.openxmlformats.org/officeDocument/2006/relationships/image" Target="../media/image47.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4.xml"/><Relationship Id="rId3" Type="http://schemas.openxmlformats.org/officeDocument/2006/relationships/image" Target="../media/image43.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6.xml"/><Relationship Id="rId3" Type="http://schemas.openxmlformats.org/officeDocument/2006/relationships/image" Target="../media/image15.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7.xml"/><Relationship Id="rId3" Type="http://schemas.openxmlformats.org/officeDocument/2006/relationships/image" Target="../media/image15.png"/><Relationship Id="rId4" Type="http://schemas.openxmlformats.org/officeDocument/2006/relationships/slide" Target="/ppt/slides/slide12.xml"/><Relationship Id="rId5" Type="http://schemas.openxmlformats.org/officeDocument/2006/relationships/slide" Target="/ppt/slides/slide36.xml"/><Relationship Id="rId6" Type="http://schemas.openxmlformats.org/officeDocument/2006/relationships/slide" Target="/ppt/slides/slide45.xml"/><Relationship Id="rId7" Type="http://schemas.openxmlformats.org/officeDocument/2006/relationships/slide" Target="/ppt/slides/slide50.xml"/><Relationship Id="rId8" Type="http://schemas.openxmlformats.org/officeDocument/2006/relationships/slide" Target="/ppt/slides/slide61.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8.xml"/><Relationship Id="rId3" Type="http://schemas.openxmlformats.org/officeDocument/2006/relationships/image" Target="../media/image15.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1.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0.xml"/><Relationship Id="rId3" Type="http://schemas.openxmlformats.org/officeDocument/2006/relationships/image" Target="../media/image44.png"/><Relationship Id="rId4" Type="http://schemas.openxmlformats.org/officeDocument/2006/relationships/image" Target="../media/image46.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1.xml"/><Relationship Id="rId3" Type="http://schemas.openxmlformats.org/officeDocument/2006/relationships/image" Target="../media/image48.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3.xml"/><Relationship Id="rId3" Type="http://schemas.openxmlformats.org/officeDocument/2006/relationships/hyperlink" Target="https://kazemnejad.com/blog/transformer_architecture_positional_encoding/" TargetMode="External"/><Relationship Id="rId4" Type="http://schemas.openxmlformats.org/officeDocument/2006/relationships/image" Target="../media/image51.png"/><Relationship Id="rId5" Type="http://schemas.openxmlformats.org/officeDocument/2006/relationships/image" Target="../media/image57.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4.xml"/><Relationship Id="rId3" Type="http://schemas.openxmlformats.org/officeDocument/2006/relationships/image" Target="../media/image56.png"/><Relationship Id="rId4" Type="http://schemas.openxmlformats.org/officeDocument/2006/relationships/hyperlink" Target="https://kazemnejad.com/blog/transformer_architecture_positional_encoding/" TargetMode="Externa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5.xml"/><Relationship Id="rId3" Type="http://schemas.openxmlformats.org/officeDocument/2006/relationships/image" Target="../media/image15.png"/></Relationships>
</file>

<file path=ppt/slides/_rels/slide76.xml.rels><?xml version="1.0" encoding="UTF-8" standalone="yes"?><Relationships xmlns="http://schemas.openxmlformats.org/package/2006/relationships"><Relationship Id="rId10" Type="http://schemas.openxmlformats.org/officeDocument/2006/relationships/hyperlink" Target="https://www.youtube.com/watch?v=XfpMkf4rD6E&amp;t=1722s" TargetMode="External"/><Relationship Id="rId1" Type="http://schemas.openxmlformats.org/officeDocument/2006/relationships/slideLayout" Target="../slideLayouts/slideLayout9.xml"/><Relationship Id="rId2" Type="http://schemas.openxmlformats.org/officeDocument/2006/relationships/notesSlide" Target="../notesSlides/notesSlide76.xml"/><Relationship Id="rId3" Type="http://schemas.openxmlformats.org/officeDocument/2006/relationships/hyperlink" Target="https://jalammar.github.io/illustrated-transformer/" TargetMode="External"/><Relationship Id="rId4" Type="http://schemas.openxmlformats.org/officeDocument/2006/relationships/hyperlink" Target="https://towardsdatascience.com/transformers-explained-visually-part-3-multi-head-attention-deep-dive-1c1ff1024853" TargetMode="External"/><Relationship Id="rId9" Type="http://schemas.openxmlformats.org/officeDocument/2006/relationships/hyperlink" Target="https://www.youtube.com/watch?v=Q1JCrG1bJ-A" TargetMode="External"/><Relationship Id="rId5" Type="http://schemas.openxmlformats.org/officeDocument/2006/relationships/hyperlink" Target="https://arxiv.org/abs/1706.03762" TargetMode="External"/><Relationship Id="rId6" Type="http://schemas.openxmlformats.org/officeDocument/2006/relationships/hyperlink" Target="https://www.youtube.com/watch?v=wjZofJX0v4M" TargetMode="External"/><Relationship Id="rId7" Type="http://schemas.openxmlformats.org/officeDocument/2006/relationships/hyperlink" Target="https://www.youtube.com/watch?v=eMlx5fFNoYc&amp;t=1102s" TargetMode="External"/><Relationship Id="rId8" Type="http://schemas.openxmlformats.org/officeDocument/2006/relationships/hyperlink" Target="https://www.youtube.com/watch?v=9-Jl0dxWQs8&amp;t=107s"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 Id="rId3" Type="http://schemas.openxmlformats.org/officeDocument/2006/relationships/image" Target="../media/image18.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xml"/><Relationship Id="rId3" Type="http://schemas.openxmlformats.org/officeDocument/2006/relationships/image" Target="../media/image29.png"/><Relationship Id="rId4" Type="http://schemas.openxmlformats.org/officeDocument/2006/relationships/image" Target="../media/image16.gif"/><Relationship Id="rId5" Type="http://schemas.openxmlformats.org/officeDocument/2006/relationships/hyperlink" Target="https://jalammar.github.io/illustrated-transformer/"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14"/>
          <p:cNvSpPr txBox="1"/>
          <p:nvPr/>
        </p:nvSpPr>
        <p:spPr>
          <a:xfrm>
            <a:off x="5550" y="530317"/>
            <a:ext cx="9132900" cy="877500"/>
          </a:xfrm>
          <a:prstGeom prst="rect">
            <a:avLst/>
          </a:prstGeom>
          <a:noFill/>
          <a:ln>
            <a:noFill/>
          </a:ln>
        </p:spPr>
        <p:txBody>
          <a:bodyPr anchorCtr="0" anchor="t" bIns="0" lIns="0" spcFirstLastPara="1" rIns="0" wrap="square" tIns="0">
            <a:spAutoFit/>
          </a:bodyPr>
          <a:lstStyle/>
          <a:p>
            <a:pPr indent="0" lvl="0" marL="0" marR="0" rtl="0" algn="ctr">
              <a:lnSpc>
                <a:spcPct val="150000"/>
              </a:lnSpc>
              <a:spcBef>
                <a:spcPts val="0"/>
              </a:spcBef>
              <a:spcAft>
                <a:spcPts val="0"/>
              </a:spcAft>
              <a:buClr>
                <a:srgbClr val="000000"/>
              </a:buClr>
              <a:buSzPts val="2400"/>
              <a:buFont typeface="Arial"/>
              <a:buNone/>
            </a:pPr>
            <a:r>
              <a:rPr b="1" lang="en" sz="2600">
                <a:solidFill>
                  <a:srgbClr val="011C5D"/>
                </a:solidFill>
                <a:latin typeface="Ubuntu"/>
                <a:ea typeface="Ubuntu"/>
                <a:cs typeface="Ubuntu"/>
                <a:sym typeface="Ubuntu"/>
              </a:rPr>
              <a:t>Generative AI with LLM</a:t>
            </a:r>
            <a:endParaRPr b="1" i="0" sz="2600" u="none" cap="none" strike="noStrike">
              <a:solidFill>
                <a:srgbClr val="011C5D"/>
              </a:solidFill>
              <a:latin typeface="Ubuntu"/>
              <a:ea typeface="Ubuntu"/>
              <a:cs typeface="Ubuntu"/>
              <a:sym typeface="Ubuntu"/>
            </a:endParaRPr>
          </a:p>
          <a:p>
            <a:pPr indent="0" lvl="0" marL="0" marR="0" rtl="0" algn="ctr">
              <a:lnSpc>
                <a:spcPct val="150000"/>
              </a:lnSpc>
              <a:spcBef>
                <a:spcPts val="0"/>
              </a:spcBef>
              <a:spcAft>
                <a:spcPts val="0"/>
              </a:spcAft>
              <a:buClr>
                <a:srgbClr val="000000"/>
              </a:buClr>
              <a:buSzPts val="2400"/>
              <a:buFont typeface="Arial"/>
              <a:buNone/>
            </a:pPr>
            <a:r>
              <a:rPr b="1" lang="en" sz="1800">
                <a:solidFill>
                  <a:srgbClr val="011C5D"/>
                </a:solidFill>
                <a:latin typeface="Ubuntu"/>
                <a:ea typeface="Ubuntu"/>
                <a:cs typeface="Ubuntu"/>
                <a:sym typeface="Ubuntu"/>
              </a:rPr>
              <a:t>Florian Bastin</a:t>
            </a:r>
            <a:endParaRPr b="1" i="0" sz="1800" u="none" cap="none" strike="noStrike">
              <a:solidFill>
                <a:srgbClr val="011C5D"/>
              </a:solidFill>
              <a:latin typeface="Ubuntu"/>
              <a:ea typeface="Ubuntu"/>
              <a:cs typeface="Ubuntu"/>
              <a:sym typeface="Ubuntu"/>
            </a:endParaRPr>
          </a:p>
        </p:txBody>
      </p:sp>
      <p:sp>
        <p:nvSpPr>
          <p:cNvPr id="102" name="Google Shape;102;p14"/>
          <p:cNvSpPr txBox="1"/>
          <p:nvPr/>
        </p:nvSpPr>
        <p:spPr>
          <a:xfrm>
            <a:off x="3083425" y="2024692"/>
            <a:ext cx="5227800" cy="1108200"/>
          </a:xfrm>
          <a:prstGeom prst="rect">
            <a:avLst/>
          </a:prstGeom>
          <a:noFill/>
          <a:ln>
            <a:noFill/>
          </a:ln>
        </p:spPr>
        <p:txBody>
          <a:bodyPr anchorCtr="0" anchor="t" bIns="0" lIns="0" spcFirstLastPara="1" rIns="0" wrap="square" tIns="0">
            <a:spAutoFit/>
          </a:bodyPr>
          <a:lstStyle/>
          <a:p>
            <a:pPr indent="0" lvl="2" marL="0" marR="0" rtl="0" algn="l">
              <a:lnSpc>
                <a:spcPct val="150000"/>
              </a:lnSpc>
              <a:spcBef>
                <a:spcPts val="0"/>
              </a:spcBef>
              <a:spcAft>
                <a:spcPts val="0"/>
              </a:spcAft>
              <a:buNone/>
            </a:pPr>
            <a:r>
              <a:rPr b="0" i="0" lang="en" sz="2000" u="none" cap="none" strike="noStrike">
                <a:solidFill>
                  <a:srgbClr val="011C5D"/>
                </a:solidFill>
                <a:latin typeface="Ubuntu"/>
                <a:ea typeface="Ubuntu"/>
                <a:cs typeface="Ubuntu"/>
                <a:sym typeface="Ubuntu"/>
              </a:rPr>
              <a:t>👨🏼‍🎓 </a:t>
            </a:r>
            <a:r>
              <a:rPr b="0" i="0" lang="en" sz="1200" u="none" cap="none" strike="noStrike">
                <a:solidFill>
                  <a:srgbClr val="011C5D"/>
                </a:solidFill>
                <a:latin typeface="Ubuntu"/>
                <a:ea typeface="Ubuntu"/>
                <a:cs typeface="Ubuntu"/>
                <a:sym typeface="Ubuntu"/>
              </a:rPr>
              <a:t>Master </a:t>
            </a:r>
            <a:r>
              <a:rPr lang="en" sz="1200">
                <a:solidFill>
                  <a:srgbClr val="011C5D"/>
                </a:solidFill>
                <a:latin typeface="Ubuntu"/>
                <a:ea typeface="Ubuntu"/>
                <a:cs typeface="Ubuntu"/>
                <a:sym typeface="Ubuntu"/>
              </a:rPr>
              <a:t>MASH</a:t>
            </a:r>
            <a:r>
              <a:rPr b="0" i="0" lang="en" sz="1200" u="none" cap="none" strike="noStrike">
                <a:solidFill>
                  <a:srgbClr val="011C5D"/>
                </a:solidFill>
                <a:latin typeface="Ubuntu"/>
                <a:ea typeface="Ubuntu"/>
                <a:cs typeface="Ubuntu"/>
                <a:sym typeface="Ubuntu"/>
              </a:rPr>
              <a:t> - </a:t>
            </a:r>
            <a:r>
              <a:rPr b="0" i="0" lang="en" sz="1200" u="sng" cap="none" strike="noStrike">
                <a:solidFill>
                  <a:schemeClr val="hlink"/>
                </a:solidFill>
                <a:latin typeface="Ubuntu"/>
                <a:ea typeface="Ubuntu"/>
                <a:cs typeface="Ubuntu"/>
                <a:sym typeface="Ubuntu"/>
                <a:hlinkClick r:id="rId3"/>
              </a:rPr>
              <a:t>Université PS</a:t>
            </a:r>
            <a:r>
              <a:rPr lang="en" sz="1200" u="sng">
                <a:solidFill>
                  <a:schemeClr val="hlink"/>
                </a:solidFill>
                <a:latin typeface="Ubuntu"/>
                <a:ea typeface="Ubuntu"/>
                <a:cs typeface="Ubuntu"/>
                <a:sym typeface="Ubuntu"/>
                <a:hlinkClick r:id="rId4"/>
              </a:rPr>
              <a:t>L</a:t>
            </a:r>
            <a:endParaRPr sz="1200">
              <a:solidFill>
                <a:srgbClr val="011C5D"/>
              </a:solidFill>
              <a:latin typeface="Ubuntu"/>
              <a:ea typeface="Ubuntu"/>
              <a:cs typeface="Ubuntu"/>
              <a:sym typeface="Ubuntu"/>
            </a:endParaRPr>
          </a:p>
          <a:p>
            <a:pPr indent="0" lvl="0" marL="0" marR="0" rtl="0" algn="l">
              <a:lnSpc>
                <a:spcPct val="150000"/>
              </a:lnSpc>
              <a:spcBef>
                <a:spcPts val="0"/>
              </a:spcBef>
              <a:spcAft>
                <a:spcPts val="0"/>
              </a:spcAft>
              <a:buClr>
                <a:srgbClr val="000000"/>
              </a:buClr>
              <a:buSzPts val="2400"/>
              <a:buFont typeface="Arial"/>
              <a:buNone/>
            </a:pPr>
            <a:r>
              <a:rPr b="0" i="0" lang="en" sz="2000" u="none" cap="none" strike="noStrike">
                <a:solidFill>
                  <a:srgbClr val="011C5D"/>
                </a:solidFill>
                <a:latin typeface="Ubuntu"/>
                <a:ea typeface="Ubuntu"/>
                <a:cs typeface="Ubuntu"/>
                <a:sym typeface="Ubuntu"/>
              </a:rPr>
              <a:t>👨🏼‍💻 </a:t>
            </a:r>
            <a:r>
              <a:rPr lang="en" sz="1200">
                <a:solidFill>
                  <a:srgbClr val="011C5D"/>
                </a:solidFill>
                <a:latin typeface="Ubuntu"/>
                <a:ea typeface="Ubuntu"/>
                <a:cs typeface="Ubuntu"/>
                <a:sym typeface="Ubuntu"/>
              </a:rPr>
              <a:t>LLM Engineer</a:t>
            </a:r>
            <a:r>
              <a:rPr b="0" i="0" lang="en" sz="1200" u="none" cap="none" strike="noStrike">
                <a:solidFill>
                  <a:srgbClr val="011C5D"/>
                </a:solidFill>
                <a:latin typeface="Ubuntu"/>
                <a:ea typeface="Ubuntu"/>
                <a:cs typeface="Ubuntu"/>
                <a:sym typeface="Ubuntu"/>
              </a:rPr>
              <a:t> @</a:t>
            </a:r>
            <a:r>
              <a:rPr lang="en" sz="1200" u="sng">
                <a:solidFill>
                  <a:srgbClr val="011C5D"/>
                </a:solidFill>
                <a:latin typeface="Ubuntu"/>
                <a:ea typeface="Ubuntu"/>
                <a:cs typeface="Ubuntu"/>
                <a:sym typeface="Ubuntu"/>
              </a:rPr>
              <a:t>OctoTechnology</a:t>
            </a:r>
            <a:endParaRPr sz="1200" u="sng">
              <a:solidFill>
                <a:srgbClr val="011C5D"/>
              </a:solidFill>
              <a:latin typeface="Ubuntu"/>
              <a:ea typeface="Ubuntu"/>
              <a:cs typeface="Ubuntu"/>
              <a:sym typeface="Ubuntu"/>
            </a:endParaRPr>
          </a:p>
          <a:p>
            <a:pPr indent="0" lvl="0" marL="0" marR="0" rtl="0" algn="l">
              <a:lnSpc>
                <a:spcPct val="150000"/>
              </a:lnSpc>
              <a:spcBef>
                <a:spcPts val="0"/>
              </a:spcBef>
              <a:spcAft>
                <a:spcPts val="0"/>
              </a:spcAft>
              <a:buClr>
                <a:srgbClr val="000000"/>
              </a:buClr>
              <a:buSzPts val="2400"/>
              <a:buFont typeface="Arial"/>
              <a:buNone/>
            </a:pPr>
            <a:r>
              <a:rPr lang="en" sz="1200">
                <a:solidFill>
                  <a:srgbClr val="011C5D"/>
                </a:solidFill>
                <a:latin typeface="Ubuntu"/>
                <a:ea typeface="Ubuntu"/>
                <a:cs typeface="Ubuntu"/>
                <a:sym typeface="Ubuntu"/>
              </a:rPr>
              <a:t>Le Monde, Casino, Channel, Club Med, Pernod Ricard, Suez</a:t>
            </a:r>
            <a:endParaRPr sz="1200">
              <a:solidFill>
                <a:srgbClr val="011C5D"/>
              </a:solidFill>
              <a:latin typeface="Ubuntu"/>
              <a:ea typeface="Ubuntu"/>
              <a:cs typeface="Ubuntu"/>
              <a:sym typeface="Ubuntu"/>
            </a:endParaRPr>
          </a:p>
        </p:txBody>
      </p:sp>
      <p:pic>
        <p:nvPicPr>
          <p:cNvPr id="103" name="Google Shape;103;p14"/>
          <p:cNvPicPr preferRelativeResize="0"/>
          <p:nvPr/>
        </p:nvPicPr>
        <p:blipFill rotWithShape="1">
          <a:blip r:embed="rId5">
            <a:alphaModFix/>
          </a:blip>
          <a:srcRect b="0" l="0" r="0" t="0"/>
          <a:stretch/>
        </p:blipFill>
        <p:spPr>
          <a:xfrm>
            <a:off x="6300846" y="1876238"/>
            <a:ext cx="790354" cy="557566"/>
          </a:xfrm>
          <a:prstGeom prst="rect">
            <a:avLst/>
          </a:prstGeom>
          <a:noFill/>
          <a:ln>
            <a:noFill/>
          </a:ln>
        </p:spPr>
      </p:pic>
      <p:pic>
        <p:nvPicPr>
          <p:cNvPr id="104" name="Google Shape;104;p14"/>
          <p:cNvPicPr preferRelativeResize="0"/>
          <p:nvPr/>
        </p:nvPicPr>
        <p:blipFill>
          <a:blip r:embed="rId6">
            <a:alphaModFix/>
          </a:blip>
          <a:stretch>
            <a:fillRect/>
          </a:stretch>
        </p:blipFill>
        <p:spPr>
          <a:xfrm>
            <a:off x="1493550" y="1947512"/>
            <a:ext cx="1248475" cy="1248475"/>
          </a:xfrm>
          <a:prstGeom prst="rect">
            <a:avLst/>
          </a:prstGeom>
          <a:noFill/>
          <a:ln>
            <a:noFill/>
          </a:ln>
        </p:spPr>
      </p:pic>
      <p:pic>
        <p:nvPicPr>
          <p:cNvPr id="105" name="Google Shape;105;p14"/>
          <p:cNvPicPr preferRelativeResize="0"/>
          <p:nvPr/>
        </p:nvPicPr>
        <p:blipFill>
          <a:blip r:embed="rId7">
            <a:alphaModFix/>
          </a:blip>
          <a:stretch>
            <a:fillRect/>
          </a:stretch>
        </p:blipFill>
        <p:spPr>
          <a:xfrm>
            <a:off x="6152000" y="2433800"/>
            <a:ext cx="1088049" cy="414715"/>
          </a:xfrm>
          <a:prstGeom prst="rect">
            <a:avLst/>
          </a:prstGeom>
          <a:noFill/>
          <a:ln>
            <a:noFill/>
          </a:ln>
        </p:spPr>
      </p:pic>
      <p:sp>
        <p:nvSpPr>
          <p:cNvPr id="106" name="Google Shape;106;p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2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89" name="Google Shape;189;p23"/>
          <p:cNvPicPr preferRelativeResize="0"/>
          <p:nvPr/>
        </p:nvPicPr>
        <p:blipFill>
          <a:blip r:embed="rId3">
            <a:alphaModFix/>
          </a:blip>
          <a:stretch>
            <a:fillRect/>
          </a:stretch>
        </p:blipFill>
        <p:spPr>
          <a:xfrm>
            <a:off x="4868400" y="813062"/>
            <a:ext cx="2403600" cy="2890274"/>
          </a:xfrm>
          <a:prstGeom prst="rect">
            <a:avLst/>
          </a:prstGeom>
          <a:noFill/>
          <a:ln>
            <a:noFill/>
          </a:ln>
        </p:spPr>
      </p:pic>
      <p:sp>
        <p:nvSpPr>
          <p:cNvPr id="190" name="Google Shape;190;p23"/>
          <p:cNvSpPr txBox="1"/>
          <p:nvPr/>
        </p:nvSpPr>
        <p:spPr>
          <a:xfrm>
            <a:off x="526225" y="1514651"/>
            <a:ext cx="5020800" cy="211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rgbClr val="011C5D"/>
                </a:solidFill>
                <a:latin typeface="Ubuntu"/>
                <a:ea typeface="Ubuntu"/>
                <a:cs typeface="Ubuntu"/>
                <a:sym typeface="Ubuntu"/>
              </a:rPr>
              <a:t>Lot of new </a:t>
            </a:r>
            <a:r>
              <a:rPr lang="en" sz="1500">
                <a:solidFill>
                  <a:srgbClr val="011C5D"/>
                </a:solidFill>
                <a:latin typeface="Ubuntu"/>
                <a:ea typeface="Ubuntu"/>
                <a:cs typeface="Ubuntu"/>
                <a:sym typeface="Ubuntu"/>
              </a:rPr>
              <a:t>knowledges in this paper</a:t>
            </a:r>
            <a:r>
              <a:rPr lang="en" sz="1500">
                <a:solidFill>
                  <a:srgbClr val="011C5D"/>
                </a:solidFill>
                <a:latin typeface="Ubuntu"/>
                <a:ea typeface="Ubuntu"/>
                <a:cs typeface="Ubuntu"/>
                <a:sym typeface="Ubuntu"/>
              </a:rPr>
              <a:t>:</a:t>
            </a:r>
            <a:endParaRPr sz="1500">
              <a:solidFill>
                <a:srgbClr val="011C5D"/>
              </a:solidFill>
              <a:latin typeface="Ubuntu"/>
              <a:ea typeface="Ubuntu"/>
              <a:cs typeface="Ubuntu"/>
              <a:sym typeface="Ubuntu"/>
            </a:endParaRPr>
          </a:p>
          <a:p>
            <a:pPr indent="-323850" lvl="0" marL="457200" rtl="0" algn="l">
              <a:spcBef>
                <a:spcPts val="0"/>
              </a:spcBef>
              <a:spcAft>
                <a:spcPts val="0"/>
              </a:spcAft>
              <a:buClr>
                <a:srgbClr val="011C5D"/>
              </a:buClr>
              <a:buSzPts val="1500"/>
              <a:buFont typeface="Ubuntu"/>
              <a:buChar char="-"/>
            </a:pPr>
            <a:r>
              <a:rPr lang="en" sz="1500">
                <a:solidFill>
                  <a:srgbClr val="011C5D"/>
                </a:solidFill>
                <a:latin typeface="Ubuntu"/>
                <a:ea typeface="Ubuntu"/>
                <a:cs typeface="Ubuntu"/>
                <a:sym typeface="Ubuntu"/>
              </a:rPr>
              <a:t>No more RNN, only attention </a:t>
            </a:r>
            <a:endParaRPr sz="1500">
              <a:solidFill>
                <a:srgbClr val="011C5D"/>
              </a:solidFill>
              <a:latin typeface="Ubuntu"/>
              <a:ea typeface="Ubuntu"/>
              <a:cs typeface="Ubuntu"/>
              <a:sym typeface="Ubuntu"/>
            </a:endParaRPr>
          </a:p>
          <a:p>
            <a:pPr indent="-323850" lvl="0" marL="457200" rtl="0" algn="l">
              <a:spcBef>
                <a:spcPts val="0"/>
              </a:spcBef>
              <a:spcAft>
                <a:spcPts val="0"/>
              </a:spcAft>
              <a:buClr>
                <a:srgbClr val="011C5D"/>
              </a:buClr>
              <a:buSzPts val="1500"/>
              <a:buFont typeface="Ubuntu"/>
              <a:buChar char="-"/>
            </a:pPr>
            <a:r>
              <a:rPr lang="en" sz="1500">
                <a:solidFill>
                  <a:srgbClr val="011C5D"/>
                </a:solidFill>
                <a:latin typeface="Ubuntu"/>
                <a:ea typeface="Ubuntu"/>
                <a:cs typeface="Ubuntu"/>
                <a:sym typeface="Ubuntu"/>
              </a:rPr>
              <a:t>MLP layers and Attention</a:t>
            </a:r>
            <a:endParaRPr sz="1500">
              <a:solidFill>
                <a:srgbClr val="011C5D"/>
              </a:solidFill>
              <a:latin typeface="Ubuntu"/>
              <a:ea typeface="Ubuntu"/>
              <a:cs typeface="Ubuntu"/>
              <a:sym typeface="Ubuntu"/>
            </a:endParaRPr>
          </a:p>
          <a:p>
            <a:pPr indent="-323850" lvl="0" marL="457200" rtl="0" algn="l">
              <a:spcBef>
                <a:spcPts val="0"/>
              </a:spcBef>
              <a:spcAft>
                <a:spcPts val="0"/>
              </a:spcAft>
              <a:buClr>
                <a:srgbClr val="011C5D"/>
              </a:buClr>
              <a:buSzPts val="1500"/>
              <a:buFont typeface="Ubuntu"/>
              <a:buChar char="-"/>
            </a:pPr>
            <a:r>
              <a:rPr lang="en" sz="1500">
                <a:solidFill>
                  <a:srgbClr val="011C5D"/>
                </a:solidFill>
                <a:latin typeface="Ubuntu"/>
                <a:ea typeface="Ubuntu"/>
                <a:cs typeface="Ubuntu"/>
                <a:sym typeface="Ubuntu"/>
              </a:rPr>
              <a:t>Positional encodings</a:t>
            </a:r>
            <a:endParaRPr sz="1500">
              <a:solidFill>
                <a:srgbClr val="011C5D"/>
              </a:solidFill>
              <a:latin typeface="Ubuntu"/>
              <a:ea typeface="Ubuntu"/>
              <a:cs typeface="Ubuntu"/>
              <a:sym typeface="Ubuntu"/>
            </a:endParaRPr>
          </a:p>
          <a:p>
            <a:pPr indent="-323850" lvl="0" marL="457200" rtl="0" algn="l">
              <a:spcBef>
                <a:spcPts val="0"/>
              </a:spcBef>
              <a:spcAft>
                <a:spcPts val="0"/>
              </a:spcAft>
              <a:buClr>
                <a:srgbClr val="011C5D"/>
              </a:buClr>
              <a:buSzPts val="1500"/>
              <a:buFont typeface="Ubuntu"/>
              <a:buChar char="-"/>
            </a:pPr>
            <a:r>
              <a:rPr lang="en" sz="1500">
                <a:solidFill>
                  <a:srgbClr val="011C5D"/>
                </a:solidFill>
                <a:latin typeface="Ubuntu"/>
                <a:ea typeface="Ubuntu"/>
                <a:cs typeface="Ubuntu"/>
                <a:sym typeface="Ubuntu"/>
              </a:rPr>
              <a:t>ResNet structure</a:t>
            </a:r>
            <a:endParaRPr sz="1500">
              <a:solidFill>
                <a:srgbClr val="011C5D"/>
              </a:solidFill>
              <a:latin typeface="Ubuntu"/>
              <a:ea typeface="Ubuntu"/>
              <a:cs typeface="Ubuntu"/>
              <a:sym typeface="Ubuntu"/>
            </a:endParaRPr>
          </a:p>
          <a:p>
            <a:pPr indent="-323850" lvl="0" marL="457200" rtl="0" algn="l">
              <a:spcBef>
                <a:spcPts val="0"/>
              </a:spcBef>
              <a:spcAft>
                <a:spcPts val="0"/>
              </a:spcAft>
              <a:buClr>
                <a:srgbClr val="011C5D"/>
              </a:buClr>
              <a:buSzPts val="1500"/>
              <a:buFont typeface="Ubuntu"/>
              <a:buChar char="-"/>
            </a:pPr>
            <a:r>
              <a:rPr lang="en" sz="1500">
                <a:solidFill>
                  <a:srgbClr val="011C5D"/>
                </a:solidFill>
                <a:latin typeface="Ubuntu"/>
                <a:ea typeface="Ubuntu"/>
                <a:cs typeface="Ubuntu"/>
                <a:sym typeface="Ubuntu"/>
              </a:rPr>
              <a:t>Parallelism with Multi Head Attention</a:t>
            </a:r>
            <a:endParaRPr sz="1500">
              <a:solidFill>
                <a:srgbClr val="011C5D"/>
              </a:solidFill>
              <a:latin typeface="Ubuntu"/>
              <a:ea typeface="Ubuntu"/>
              <a:cs typeface="Ubuntu"/>
              <a:sym typeface="Ubuntu"/>
            </a:endParaRPr>
          </a:p>
          <a:p>
            <a:pPr indent="0" lvl="0" marL="0" rtl="0" algn="l">
              <a:spcBef>
                <a:spcPts val="0"/>
              </a:spcBef>
              <a:spcAft>
                <a:spcPts val="0"/>
              </a:spcAft>
              <a:buNone/>
            </a:pPr>
            <a:r>
              <a:t/>
            </a:r>
            <a:endParaRPr sz="1800">
              <a:solidFill>
                <a:srgbClr val="011C5D"/>
              </a:solidFill>
              <a:latin typeface="Ubuntu"/>
              <a:ea typeface="Ubuntu"/>
              <a:cs typeface="Ubuntu"/>
              <a:sym typeface="Ubuntu"/>
            </a:endParaRPr>
          </a:p>
          <a:p>
            <a:pPr indent="0" lvl="0" marL="0" rtl="0" algn="l">
              <a:spcBef>
                <a:spcPts val="0"/>
              </a:spcBef>
              <a:spcAft>
                <a:spcPts val="0"/>
              </a:spcAft>
              <a:buNone/>
            </a:pPr>
            <a:r>
              <a:t/>
            </a:r>
            <a:endParaRPr sz="1800">
              <a:solidFill>
                <a:srgbClr val="011C5D"/>
              </a:solidFill>
              <a:latin typeface="Ubuntu"/>
              <a:ea typeface="Ubuntu"/>
              <a:cs typeface="Ubuntu"/>
              <a:sym typeface="Ubuntu"/>
            </a:endParaRPr>
          </a:p>
        </p:txBody>
      </p:sp>
      <p:sp>
        <p:nvSpPr>
          <p:cNvPr id="191" name="Google Shape;191;p23"/>
          <p:cNvSpPr txBox="1"/>
          <p:nvPr>
            <p:ph idx="2" type="title"/>
          </p:nvPr>
        </p:nvSpPr>
        <p:spPr>
          <a:xfrm>
            <a:off x="0" y="0"/>
            <a:ext cx="7595700" cy="51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II.B </a:t>
            </a:r>
            <a:r>
              <a:rPr lang="en"/>
              <a:t>Introduction</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2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97" name="Google Shape;197;p24"/>
          <p:cNvSpPr txBox="1"/>
          <p:nvPr>
            <p:ph type="title"/>
          </p:nvPr>
        </p:nvSpPr>
        <p:spPr>
          <a:xfrm>
            <a:off x="311700" y="374225"/>
            <a:ext cx="8520600" cy="841800"/>
          </a:xfrm>
          <a:prstGeom prst="rect">
            <a:avLst/>
          </a:prstGeom>
        </p:spPr>
        <p:txBody>
          <a:bodyPr anchorCtr="0" anchor="ctr" bIns="91425" lIns="91425" spcFirstLastPara="1" rIns="91425" wrap="square" tIns="91425">
            <a:normAutofit/>
          </a:bodyPr>
          <a:lstStyle/>
          <a:p>
            <a:pPr indent="0" lvl="0" marL="457200" rtl="0" algn="ctr">
              <a:spcBef>
                <a:spcPts val="0"/>
              </a:spcBef>
              <a:spcAft>
                <a:spcPts val="0"/>
              </a:spcAft>
              <a:buNone/>
            </a:pPr>
            <a:r>
              <a:rPr lang="en"/>
              <a:t>II.B.  Transformers Architecture</a:t>
            </a:r>
            <a:endParaRPr/>
          </a:p>
        </p:txBody>
      </p:sp>
      <p:pic>
        <p:nvPicPr>
          <p:cNvPr id="198" name="Google Shape;198;p24"/>
          <p:cNvPicPr preferRelativeResize="0"/>
          <p:nvPr/>
        </p:nvPicPr>
        <p:blipFill>
          <a:blip r:embed="rId3">
            <a:alphaModFix/>
          </a:blip>
          <a:stretch>
            <a:fillRect/>
          </a:stretch>
        </p:blipFill>
        <p:spPr>
          <a:xfrm>
            <a:off x="252425" y="1216025"/>
            <a:ext cx="2403600" cy="2890274"/>
          </a:xfrm>
          <a:prstGeom prst="rect">
            <a:avLst/>
          </a:prstGeom>
          <a:noFill/>
          <a:ln>
            <a:noFill/>
          </a:ln>
        </p:spPr>
      </p:pic>
      <p:sp>
        <p:nvSpPr>
          <p:cNvPr id="199" name="Google Shape;199;p24"/>
          <p:cNvSpPr txBox="1"/>
          <p:nvPr/>
        </p:nvSpPr>
        <p:spPr>
          <a:xfrm>
            <a:off x="2985725" y="1721825"/>
            <a:ext cx="3828300" cy="202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p:txBody>
      </p:sp>
      <p:sp>
        <p:nvSpPr>
          <p:cNvPr id="200" name="Google Shape;200;p24"/>
          <p:cNvSpPr txBox="1"/>
          <p:nvPr/>
        </p:nvSpPr>
        <p:spPr>
          <a:xfrm>
            <a:off x="2985725" y="1567475"/>
            <a:ext cx="4936500" cy="1776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300" u="sng">
                <a:solidFill>
                  <a:schemeClr val="hlink"/>
                </a:solidFill>
                <a:latin typeface="Ubuntu"/>
                <a:ea typeface="Ubuntu"/>
                <a:cs typeface="Ubuntu"/>
                <a:sym typeface="Ubuntu"/>
                <a:hlinkClick action="ppaction://hlinksldjump" r:id="rId4"/>
              </a:rPr>
              <a:t>Introduction</a:t>
            </a:r>
            <a:endParaRPr b="1" sz="1300">
              <a:solidFill>
                <a:srgbClr val="0E2356"/>
              </a:solidFill>
              <a:latin typeface="Ubuntu"/>
              <a:ea typeface="Ubuntu"/>
              <a:cs typeface="Ubuntu"/>
              <a:sym typeface="Ubuntu"/>
            </a:endParaRPr>
          </a:p>
          <a:p>
            <a:pPr indent="-311150" lvl="0" marL="457200" rtl="0" algn="l">
              <a:lnSpc>
                <a:spcPct val="115000"/>
              </a:lnSpc>
              <a:spcBef>
                <a:spcPts val="0"/>
              </a:spcBef>
              <a:spcAft>
                <a:spcPts val="0"/>
              </a:spcAft>
              <a:buClr>
                <a:srgbClr val="0E2356"/>
              </a:buClr>
              <a:buSzPts val="1300"/>
              <a:buFont typeface="Ubuntu"/>
              <a:buAutoNum type="arabicPeriod"/>
            </a:pPr>
            <a:r>
              <a:rPr b="1" lang="en" sz="1300">
                <a:solidFill>
                  <a:srgbClr val="0E2356"/>
                </a:solidFill>
                <a:latin typeface="Ubuntu"/>
                <a:ea typeface="Ubuntu"/>
                <a:cs typeface="Ubuntu"/>
                <a:sym typeface="Ubuntu"/>
              </a:rPr>
              <a:t>Self Attention / Cross Attention</a:t>
            </a:r>
            <a:endParaRPr b="1" sz="1300">
              <a:solidFill>
                <a:srgbClr val="0E2356"/>
              </a:solidFill>
              <a:latin typeface="Ubuntu"/>
              <a:ea typeface="Ubuntu"/>
              <a:cs typeface="Ubuntu"/>
              <a:sym typeface="Ubuntu"/>
            </a:endParaRPr>
          </a:p>
          <a:p>
            <a:pPr indent="-311150" lvl="0" marL="457200" rtl="0" algn="l">
              <a:lnSpc>
                <a:spcPct val="115000"/>
              </a:lnSpc>
              <a:spcBef>
                <a:spcPts val="0"/>
              </a:spcBef>
              <a:spcAft>
                <a:spcPts val="0"/>
              </a:spcAft>
              <a:buClr>
                <a:srgbClr val="9FC5E8"/>
              </a:buClr>
              <a:buSzPts val="1300"/>
              <a:buFont typeface="Ubuntu"/>
              <a:buAutoNum type="arabicPeriod"/>
            </a:pPr>
            <a:r>
              <a:rPr b="1" lang="en" sz="1300">
                <a:solidFill>
                  <a:srgbClr val="9FC5E8"/>
                </a:solidFill>
                <a:latin typeface="Ubuntu"/>
                <a:ea typeface="Ubuntu"/>
                <a:cs typeface="Ubuntu"/>
                <a:sym typeface="Ubuntu"/>
              </a:rPr>
              <a:t>Multi-Head Attention</a:t>
            </a:r>
            <a:endParaRPr b="1" sz="1300">
              <a:solidFill>
                <a:srgbClr val="9FC5E8"/>
              </a:solidFill>
              <a:latin typeface="Ubuntu"/>
              <a:ea typeface="Ubuntu"/>
              <a:cs typeface="Ubuntu"/>
              <a:sym typeface="Ubuntu"/>
            </a:endParaRPr>
          </a:p>
          <a:p>
            <a:pPr indent="-311150" lvl="0" marL="457200" rtl="0" algn="l">
              <a:lnSpc>
                <a:spcPct val="115000"/>
              </a:lnSpc>
              <a:spcBef>
                <a:spcPts val="0"/>
              </a:spcBef>
              <a:spcAft>
                <a:spcPts val="0"/>
              </a:spcAft>
              <a:buClr>
                <a:srgbClr val="9FC5E8"/>
              </a:buClr>
              <a:buSzPts val="1300"/>
              <a:buFont typeface="Ubuntu"/>
              <a:buAutoNum type="arabicPeriod"/>
            </a:pPr>
            <a:r>
              <a:rPr b="1" lang="en" sz="1300">
                <a:solidFill>
                  <a:srgbClr val="9FC5E8"/>
                </a:solidFill>
                <a:latin typeface="Ubuntu"/>
                <a:ea typeface="Ubuntu"/>
                <a:cs typeface="Ubuntu"/>
                <a:sym typeface="Ubuntu"/>
              </a:rPr>
              <a:t>Residual connection &amp; Layer normalization</a:t>
            </a:r>
            <a:endParaRPr b="1" sz="1300">
              <a:solidFill>
                <a:srgbClr val="9FC5E8"/>
              </a:solidFill>
              <a:latin typeface="Ubuntu"/>
              <a:ea typeface="Ubuntu"/>
              <a:cs typeface="Ubuntu"/>
              <a:sym typeface="Ubuntu"/>
            </a:endParaRPr>
          </a:p>
          <a:p>
            <a:pPr indent="-311150" lvl="0" marL="457200" rtl="0" algn="l">
              <a:lnSpc>
                <a:spcPct val="115000"/>
              </a:lnSpc>
              <a:spcBef>
                <a:spcPts val="0"/>
              </a:spcBef>
              <a:spcAft>
                <a:spcPts val="0"/>
              </a:spcAft>
              <a:buClr>
                <a:srgbClr val="9FC5E8"/>
              </a:buClr>
              <a:buSzPts val="1300"/>
              <a:buFont typeface="Ubuntu"/>
              <a:buAutoNum type="arabicPeriod"/>
            </a:pPr>
            <a:r>
              <a:rPr b="1" lang="en" sz="1300">
                <a:solidFill>
                  <a:srgbClr val="9FC5E8"/>
                </a:solidFill>
                <a:latin typeface="Ubuntu"/>
                <a:ea typeface="Ubuntu"/>
                <a:cs typeface="Ubuntu"/>
                <a:sym typeface="Ubuntu"/>
              </a:rPr>
              <a:t>Feed forward layer</a:t>
            </a:r>
            <a:endParaRPr b="1" sz="1300">
              <a:solidFill>
                <a:srgbClr val="9FC5E8"/>
              </a:solidFill>
              <a:latin typeface="Ubuntu"/>
              <a:ea typeface="Ubuntu"/>
              <a:cs typeface="Ubuntu"/>
              <a:sym typeface="Ubuntu"/>
            </a:endParaRPr>
          </a:p>
          <a:p>
            <a:pPr indent="-311150" lvl="0" marL="457200" rtl="0" algn="l">
              <a:lnSpc>
                <a:spcPct val="115000"/>
              </a:lnSpc>
              <a:spcBef>
                <a:spcPts val="0"/>
              </a:spcBef>
              <a:spcAft>
                <a:spcPts val="0"/>
              </a:spcAft>
              <a:buClr>
                <a:srgbClr val="9FC5E8"/>
              </a:buClr>
              <a:buSzPts val="1300"/>
              <a:buFont typeface="Ubuntu"/>
              <a:buAutoNum type="arabicPeriod"/>
            </a:pPr>
            <a:r>
              <a:rPr b="1" lang="en" sz="1300">
                <a:solidFill>
                  <a:srgbClr val="9FC5E8"/>
                </a:solidFill>
                <a:latin typeface="Ubuntu"/>
                <a:ea typeface="Ubuntu"/>
                <a:cs typeface="Ubuntu"/>
                <a:sym typeface="Ubuntu"/>
              </a:rPr>
              <a:t>Softmax Layer</a:t>
            </a:r>
            <a:endParaRPr b="1" sz="1300">
              <a:solidFill>
                <a:srgbClr val="9FC5E8"/>
              </a:solidFill>
              <a:latin typeface="Ubuntu"/>
              <a:ea typeface="Ubuntu"/>
              <a:cs typeface="Ubuntu"/>
              <a:sym typeface="Ubuntu"/>
            </a:endParaRPr>
          </a:p>
          <a:p>
            <a:pPr indent="-311150" lvl="0" marL="457200" rtl="0" algn="l">
              <a:lnSpc>
                <a:spcPct val="115000"/>
              </a:lnSpc>
              <a:spcBef>
                <a:spcPts val="0"/>
              </a:spcBef>
              <a:spcAft>
                <a:spcPts val="0"/>
              </a:spcAft>
              <a:buClr>
                <a:srgbClr val="9FC5E8"/>
              </a:buClr>
              <a:buSzPts val="1300"/>
              <a:buFont typeface="Ubuntu"/>
              <a:buAutoNum type="arabicPeriod"/>
            </a:pPr>
            <a:r>
              <a:rPr b="1" lang="en" sz="1300">
                <a:solidFill>
                  <a:srgbClr val="9FC5E8"/>
                </a:solidFill>
                <a:latin typeface="Ubuntu"/>
                <a:ea typeface="Ubuntu"/>
                <a:cs typeface="Ubuntu"/>
                <a:sym typeface="Ubuntu"/>
              </a:rPr>
              <a:t>Positional Embeddings</a:t>
            </a:r>
            <a:endParaRPr b="1" sz="1300">
              <a:solidFill>
                <a:srgbClr val="9FC5E8"/>
              </a:solidFill>
              <a:latin typeface="Ubuntu"/>
              <a:ea typeface="Ubuntu"/>
              <a:cs typeface="Ubuntu"/>
              <a:sym typeface="Ubuntu"/>
            </a:endParaRPr>
          </a:p>
          <a:p>
            <a:pPr indent="0" lvl="0" marL="0" rtl="0" algn="l">
              <a:lnSpc>
                <a:spcPct val="115000"/>
              </a:lnSpc>
              <a:spcBef>
                <a:spcPts val="900"/>
              </a:spcBef>
              <a:spcAft>
                <a:spcPts val="0"/>
              </a:spcAft>
              <a:buClr>
                <a:schemeClr val="dk1"/>
              </a:buClr>
              <a:buSzPts val="1100"/>
              <a:buFont typeface="Arial"/>
              <a:buNone/>
            </a:pPr>
            <a:r>
              <a:t/>
            </a:r>
            <a:endParaRPr sz="1050">
              <a:solidFill>
                <a:srgbClr val="0E2356"/>
              </a:solidFill>
              <a:latin typeface="Ubuntu"/>
              <a:ea typeface="Ubuntu"/>
              <a:cs typeface="Ubuntu"/>
              <a:sym typeface="Ubuntu"/>
            </a:endParaRPr>
          </a:p>
          <a:p>
            <a:pPr indent="0" lvl="0" marL="0" rtl="0" algn="l">
              <a:spcBef>
                <a:spcPts val="0"/>
              </a:spcBef>
              <a:spcAft>
                <a:spcPts val="0"/>
              </a:spcAft>
              <a:buNone/>
            </a:pPr>
            <a:r>
              <a:t/>
            </a:r>
            <a:endParaRPr sz="1800">
              <a:solidFill>
                <a:srgbClr val="0E2356"/>
              </a:solidFill>
              <a:latin typeface="Ubuntu"/>
              <a:ea typeface="Ubuntu"/>
              <a:cs typeface="Ubuntu"/>
              <a:sym typeface="Ubuntu"/>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2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206" name="Google Shape;206;p25"/>
          <p:cNvSpPr txBox="1"/>
          <p:nvPr>
            <p:ph type="title"/>
          </p:nvPr>
        </p:nvSpPr>
        <p:spPr>
          <a:xfrm>
            <a:off x="311700" y="156675"/>
            <a:ext cx="8520600" cy="841800"/>
          </a:xfrm>
          <a:prstGeom prst="rect">
            <a:avLst/>
          </a:prstGeom>
        </p:spPr>
        <p:txBody>
          <a:bodyPr anchorCtr="0" anchor="ctr" bIns="91425" lIns="91425" spcFirstLastPara="1" rIns="91425" wrap="square" tIns="91425">
            <a:normAutofit/>
          </a:bodyPr>
          <a:lstStyle/>
          <a:p>
            <a:pPr indent="0" lvl="0" marL="457200" rtl="0" algn="ctr">
              <a:spcBef>
                <a:spcPts val="0"/>
              </a:spcBef>
              <a:spcAft>
                <a:spcPts val="0"/>
              </a:spcAft>
              <a:buNone/>
            </a:pPr>
            <a:r>
              <a:rPr lang="en"/>
              <a:t>II.B.1 Self Attention Mechanism</a:t>
            </a:r>
            <a:endParaRPr/>
          </a:p>
        </p:txBody>
      </p:sp>
      <p:pic>
        <p:nvPicPr>
          <p:cNvPr id="207" name="Google Shape;207;p25"/>
          <p:cNvPicPr preferRelativeResize="0"/>
          <p:nvPr/>
        </p:nvPicPr>
        <p:blipFill>
          <a:blip r:embed="rId3">
            <a:alphaModFix/>
          </a:blip>
          <a:stretch>
            <a:fillRect/>
          </a:stretch>
        </p:blipFill>
        <p:spPr>
          <a:xfrm>
            <a:off x="252425" y="1216025"/>
            <a:ext cx="2403600" cy="2890274"/>
          </a:xfrm>
          <a:prstGeom prst="rect">
            <a:avLst/>
          </a:prstGeom>
          <a:noFill/>
          <a:ln>
            <a:noFill/>
          </a:ln>
        </p:spPr>
      </p:pic>
      <p:cxnSp>
        <p:nvCxnSpPr>
          <p:cNvPr id="208" name="Google Shape;208;p25"/>
          <p:cNvCxnSpPr>
            <a:stCxn id="209" idx="2"/>
            <a:endCxn id="210" idx="0"/>
          </p:cNvCxnSpPr>
          <p:nvPr/>
        </p:nvCxnSpPr>
        <p:spPr>
          <a:xfrm>
            <a:off x="6775633" y="2312180"/>
            <a:ext cx="0" cy="949200"/>
          </a:xfrm>
          <a:prstGeom prst="straightConnector1">
            <a:avLst/>
          </a:prstGeom>
          <a:noFill/>
          <a:ln cap="flat" cmpd="sng" w="9525">
            <a:solidFill>
              <a:schemeClr val="dk2"/>
            </a:solidFill>
            <a:prstDash val="solid"/>
            <a:round/>
            <a:headEnd len="med" w="med" type="none"/>
            <a:tailEnd len="med" w="med" type="triangle"/>
          </a:ln>
        </p:spPr>
      </p:cxnSp>
      <p:sp>
        <p:nvSpPr>
          <p:cNvPr id="211" name="Google Shape;211;p25"/>
          <p:cNvSpPr/>
          <p:nvPr/>
        </p:nvSpPr>
        <p:spPr>
          <a:xfrm>
            <a:off x="2875708" y="1056034"/>
            <a:ext cx="1377000" cy="427500"/>
          </a:xfrm>
          <a:prstGeom prst="roundRect">
            <a:avLst>
              <a:gd fmla="val 16667" name="adj"/>
            </a:avLst>
          </a:prstGeom>
          <a:noFill/>
          <a:ln cap="flat" cmpd="sng" w="9525">
            <a:solidFill>
              <a:srgbClr val="011C5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011C5D"/>
                </a:solidFill>
              </a:rPr>
              <a:t>Transformers</a:t>
            </a:r>
            <a:endParaRPr sz="1200">
              <a:solidFill>
                <a:srgbClr val="011C5D"/>
              </a:solidFill>
            </a:endParaRPr>
          </a:p>
        </p:txBody>
      </p:sp>
      <p:pic>
        <p:nvPicPr>
          <p:cNvPr id="209" name="Google Shape;209;p25"/>
          <p:cNvPicPr preferRelativeResize="0"/>
          <p:nvPr/>
        </p:nvPicPr>
        <p:blipFill>
          <a:blip r:embed="rId4">
            <a:alphaModFix/>
          </a:blip>
          <a:stretch>
            <a:fillRect/>
          </a:stretch>
        </p:blipFill>
        <p:spPr>
          <a:xfrm>
            <a:off x="6375230" y="1607197"/>
            <a:ext cx="800806" cy="704983"/>
          </a:xfrm>
          <a:prstGeom prst="rect">
            <a:avLst/>
          </a:prstGeom>
          <a:noFill/>
          <a:ln>
            <a:noFill/>
          </a:ln>
        </p:spPr>
      </p:pic>
      <p:pic>
        <p:nvPicPr>
          <p:cNvPr id="212" name="Google Shape;212;p25"/>
          <p:cNvPicPr preferRelativeResize="0"/>
          <p:nvPr/>
        </p:nvPicPr>
        <p:blipFill>
          <a:blip r:embed="rId5">
            <a:alphaModFix/>
          </a:blip>
          <a:stretch>
            <a:fillRect/>
          </a:stretch>
        </p:blipFill>
        <p:spPr>
          <a:xfrm>
            <a:off x="5344137" y="1607207"/>
            <a:ext cx="813812" cy="704981"/>
          </a:xfrm>
          <a:prstGeom prst="rect">
            <a:avLst/>
          </a:prstGeom>
          <a:noFill/>
          <a:ln>
            <a:noFill/>
          </a:ln>
        </p:spPr>
      </p:pic>
      <p:pic>
        <p:nvPicPr>
          <p:cNvPr id="213" name="Google Shape;213;p25"/>
          <p:cNvPicPr preferRelativeResize="0"/>
          <p:nvPr/>
        </p:nvPicPr>
        <p:blipFill>
          <a:blip r:embed="rId6">
            <a:alphaModFix/>
          </a:blip>
          <a:stretch>
            <a:fillRect/>
          </a:stretch>
        </p:blipFill>
        <p:spPr>
          <a:xfrm>
            <a:off x="2875708" y="1541083"/>
            <a:ext cx="1130710" cy="780477"/>
          </a:xfrm>
          <a:prstGeom prst="rect">
            <a:avLst/>
          </a:prstGeom>
          <a:noFill/>
          <a:ln>
            <a:noFill/>
          </a:ln>
        </p:spPr>
      </p:pic>
      <p:sp>
        <p:nvSpPr>
          <p:cNvPr id="214" name="Google Shape;214;p25"/>
          <p:cNvSpPr/>
          <p:nvPr/>
        </p:nvSpPr>
        <p:spPr>
          <a:xfrm>
            <a:off x="4361530" y="1056034"/>
            <a:ext cx="717300" cy="427500"/>
          </a:xfrm>
          <a:prstGeom prst="roundRect">
            <a:avLst>
              <a:gd fmla="val 16667" name="adj"/>
            </a:avLst>
          </a:prstGeom>
          <a:noFill/>
          <a:ln cap="flat" cmpd="sng" w="9525">
            <a:solidFill>
              <a:srgbClr val="011C5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011C5D"/>
                </a:solidFill>
              </a:rPr>
              <a:t>are</a:t>
            </a:r>
            <a:endParaRPr sz="1200">
              <a:solidFill>
                <a:srgbClr val="011C5D"/>
              </a:solidFill>
            </a:endParaRPr>
          </a:p>
        </p:txBody>
      </p:sp>
      <p:sp>
        <p:nvSpPr>
          <p:cNvPr id="215" name="Google Shape;215;p25"/>
          <p:cNvSpPr/>
          <p:nvPr/>
        </p:nvSpPr>
        <p:spPr>
          <a:xfrm>
            <a:off x="5187628" y="1058008"/>
            <a:ext cx="854700" cy="427500"/>
          </a:xfrm>
          <a:prstGeom prst="roundRect">
            <a:avLst>
              <a:gd fmla="val 16667" name="adj"/>
            </a:avLst>
          </a:prstGeom>
          <a:noFill/>
          <a:ln cap="flat" cmpd="sng" w="9525">
            <a:solidFill>
              <a:srgbClr val="011C5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011C5D"/>
                </a:solidFill>
              </a:rPr>
              <a:t>encoder</a:t>
            </a:r>
            <a:endParaRPr sz="1200">
              <a:solidFill>
                <a:srgbClr val="011C5D"/>
              </a:solidFill>
            </a:endParaRPr>
          </a:p>
        </p:txBody>
      </p:sp>
      <p:sp>
        <p:nvSpPr>
          <p:cNvPr id="216" name="Google Shape;216;p25"/>
          <p:cNvSpPr/>
          <p:nvPr/>
        </p:nvSpPr>
        <p:spPr>
          <a:xfrm>
            <a:off x="6117380" y="1057998"/>
            <a:ext cx="1058700" cy="427500"/>
          </a:xfrm>
          <a:prstGeom prst="roundRect">
            <a:avLst>
              <a:gd fmla="val 16667" name="adj"/>
            </a:avLst>
          </a:prstGeom>
          <a:noFill/>
          <a:ln cap="flat" cmpd="sng" w="9525">
            <a:solidFill>
              <a:srgbClr val="011C5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011C5D"/>
                </a:solidFill>
              </a:rPr>
              <a:t>decoder</a:t>
            </a:r>
            <a:endParaRPr sz="1200">
              <a:solidFill>
                <a:srgbClr val="011C5D"/>
              </a:solidFill>
            </a:endParaRPr>
          </a:p>
        </p:txBody>
      </p:sp>
      <p:pic>
        <p:nvPicPr>
          <p:cNvPr id="217" name="Google Shape;217;p25"/>
          <p:cNvPicPr preferRelativeResize="0"/>
          <p:nvPr/>
        </p:nvPicPr>
        <p:blipFill>
          <a:blip r:embed="rId7">
            <a:alphaModFix/>
          </a:blip>
          <a:stretch>
            <a:fillRect/>
          </a:stretch>
        </p:blipFill>
        <p:spPr>
          <a:xfrm>
            <a:off x="4071344" y="1774938"/>
            <a:ext cx="1157062" cy="546612"/>
          </a:xfrm>
          <a:prstGeom prst="rect">
            <a:avLst/>
          </a:prstGeom>
          <a:noFill/>
          <a:ln>
            <a:noFill/>
          </a:ln>
        </p:spPr>
      </p:pic>
      <p:pic>
        <p:nvPicPr>
          <p:cNvPr id="218" name="Google Shape;218;p25"/>
          <p:cNvPicPr preferRelativeResize="0"/>
          <p:nvPr/>
        </p:nvPicPr>
        <p:blipFill>
          <a:blip r:embed="rId3">
            <a:alphaModFix/>
          </a:blip>
          <a:stretch>
            <a:fillRect/>
          </a:stretch>
        </p:blipFill>
        <p:spPr>
          <a:xfrm>
            <a:off x="3013782" y="3263295"/>
            <a:ext cx="854564" cy="1015305"/>
          </a:xfrm>
          <a:prstGeom prst="rect">
            <a:avLst/>
          </a:prstGeom>
          <a:noFill/>
          <a:ln>
            <a:noFill/>
          </a:ln>
        </p:spPr>
      </p:pic>
      <p:pic>
        <p:nvPicPr>
          <p:cNvPr id="219" name="Google Shape;219;p25"/>
          <p:cNvPicPr preferRelativeResize="0"/>
          <p:nvPr/>
        </p:nvPicPr>
        <p:blipFill>
          <a:blip r:embed="rId8">
            <a:alphaModFix/>
          </a:blip>
          <a:stretch>
            <a:fillRect/>
          </a:stretch>
        </p:blipFill>
        <p:spPr>
          <a:xfrm>
            <a:off x="5323637" y="3217620"/>
            <a:ext cx="582560" cy="1102556"/>
          </a:xfrm>
          <a:prstGeom prst="rect">
            <a:avLst/>
          </a:prstGeom>
          <a:noFill/>
          <a:ln>
            <a:noFill/>
          </a:ln>
        </p:spPr>
      </p:pic>
      <p:pic>
        <p:nvPicPr>
          <p:cNvPr id="210" name="Google Shape;210;p25"/>
          <p:cNvPicPr preferRelativeResize="0"/>
          <p:nvPr/>
        </p:nvPicPr>
        <p:blipFill>
          <a:blip r:embed="rId9">
            <a:alphaModFix/>
          </a:blip>
          <a:stretch>
            <a:fillRect/>
          </a:stretch>
        </p:blipFill>
        <p:spPr>
          <a:xfrm flipH="1">
            <a:off x="6583625" y="3261249"/>
            <a:ext cx="384009" cy="1015297"/>
          </a:xfrm>
          <a:prstGeom prst="rect">
            <a:avLst/>
          </a:prstGeom>
          <a:noFill/>
          <a:ln>
            <a:noFill/>
          </a:ln>
        </p:spPr>
      </p:pic>
      <p:cxnSp>
        <p:nvCxnSpPr>
          <p:cNvPr id="220" name="Google Shape;220;p25"/>
          <p:cNvCxnSpPr>
            <a:stCxn id="213" idx="2"/>
            <a:endCxn id="218" idx="0"/>
          </p:cNvCxnSpPr>
          <p:nvPr/>
        </p:nvCxnSpPr>
        <p:spPr>
          <a:xfrm>
            <a:off x="3441063" y="2321560"/>
            <a:ext cx="0" cy="941700"/>
          </a:xfrm>
          <a:prstGeom prst="straightConnector1">
            <a:avLst/>
          </a:prstGeom>
          <a:noFill/>
          <a:ln cap="flat" cmpd="sng" w="9525">
            <a:solidFill>
              <a:schemeClr val="dk2"/>
            </a:solidFill>
            <a:prstDash val="solid"/>
            <a:round/>
            <a:headEnd len="med" w="med" type="none"/>
            <a:tailEnd len="med" w="med" type="triangle"/>
          </a:ln>
        </p:spPr>
      </p:cxnSp>
      <p:cxnSp>
        <p:nvCxnSpPr>
          <p:cNvPr id="221" name="Google Shape;221;p25"/>
          <p:cNvCxnSpPr>
            <a:stCxn id="212" idx="2"/>
          </p:cNvCxnSpPr>
          <p:nvPr/>
        </p:nvCxnSpPr>
        <p:spPr>
          <a:xfrm>
            <a:off x="5751043" y="2312188"/>
            <a:ext cx="13500" cy="1014900"/>
          </a:xfrm>
          <a:prstGeom prst="straightConnector1">
            <a:avLst/>
          </a:prstGeom>
          <a:noFill/>
          <a:ln cap="flat" cmpd="sng" w="9525">
            <a:solidFill>
              <a:schemeClr val="dk2"/>
            </a:solidFill>
            <a:prstDash val="solid"/>
            <a:round/>
            <a:headEnd len="med" w="med" type="none"/>
            <a:tailEnd len="med" w="med" type="triangle"/>
          </a:ln>
        </p:spPr>
      </p:cxnSp>
      <p:cxnSp>
        <p:nvCxnSpPr>
          <p:cNvPr id="222" name="Google Shape;222;p25"/>
          <p:cNvCxnSpPr/>
          <p:nvPr/>
        </p:nvCxnSpPr>
        <p:spPr>
          <a:xfrm>
            <a:off x="3668118" y="2312188"/>
            <a:ext cx="2078400" cy="967200"/>
          </a:xfrm>
          <a:prstGeom prst="straightConnector1">
            <a:avLst/>
          </a:prstGeom>
          <a:noFill/>
          <a:ln cap="flat" cmpd="sng" w="9525">
            <a:solidFill>
              <a:schemeClr val="dk2"/>
            </a:solidFill>
            <a:prstDash val="solid"/>
            <a:round/>
            <a:headEnd len="med" w="med" type="none"/>
            <a:tailEnd len="med" w="med" type="triangle"/>
          </a:ln>
        </p:spPr>
      </p:cxnSp>
      <p:cxnSp>
        <p:nvCxnSpPr>
          <p:cNvPr id="223" name="Google Shape;223;p25"/>
          <p:cNvCxnSpPr>
            <a:endCxn id="210" idx="0"/>
          </p:cNvCxnSpPr>
          <p:nvPr/>
        </p:nvCxnSpPr>
        <p:spPr>
          <a:xfrm>
            <a:off x="3609429" y="2312049"/>
            <a:ext cx="3166200" cy="949200"/>
          </a:xfrm>
          <a:prstGeom prst="straightConnector1">
            <a:avLst/>
          </a:prstGeom>
          <a:noFill/>
          <a:ln cap="flat" cmpd="sng" w="9525">
            <a:solidFill>
              <a:schemeClr val="dk2"/>
            </a:solidFill>
            <a:prstDash val="solid"/>
            <a:round/>
            <a:headEnd len="med" w="med" type="none"/>
            <a:tailEnd len="med" w="med" type="triangle"/>
          </a:ln>
        </p:spPr>
      </p:cxnSp>
      <p:sp>
        <p:nvSpPr>
          <p:cNvPr id="224" name="Google Shape;224;p25"/>
          <p:cNvSpPr/>
          <p:nvPr/>
        </p:nvSpPr>
        <p:spPr>
          <a:xfrm>
            <a:off x="2863825" y="2586626"/>
            <a:ext cx="4469700" cy="470700"/>
          </a:xfrm>
          <a:prstGeom prst="roundRect">
            <a:avLst>
              <a:gd fmla="val 16667" name="adj"/>
            </a:avLst>
          </a:prstGeom>
          <a:solidFill>
            <a:schemeClr val="lt2"/>
          </a:solidFill>
          <a:ln cap="flat" cmpd="sng" w="9525">
            <a:solidFill>
              <a:srgbClr val="011C5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011C5D"/>
                </a:solidFill>
                <a:latin typeface="Ubuntu"/>
                <a:ea typeface="Ubuntu"/>
                <a:cs typeface="Ubuntu"/>
                <a:sym typeface="Ubuntu"/>
              </a:rPr>
              <a:t>Attention</a:t>
            </a:r>
            <a:r>
              <a:rPr lang="en" sz="3000">
                <a:solidFill>
                  <a:srgbClr val="011C5D"/>
                </a:solidFill>
                <a:latin typeface="Ubuntu"/>
                <a:ea typeface="Ubuntu"/>
                <a:cs typeface="Ubuntu"/>
                <a:sym typeface="Ubuntu"/>
              </a:rPr>
              <a:t> </a:t>
            </a:r>
            <a:r>
              <a:rPr lang="en" sz="1800">
                <a:solidFill>
                  <a:srgbClr val="011C5D"/>
                </a:solidFill>
                <a:latin typeface="Ubuntu"/>
                <a:ea typeface="Ubuntu"/>
                <a:cs typeface="Ubuntu"/>
                <a:sym typeface="Ubuntu"/>
              </a:rPr>
              <a:t>mechanism</a:t>
            </a:r>
            <a:endParaRPr sz="1800">
              <a:solidFill>
                <a:srgbClr val="011C5D"/>
              </a:solidFill>
              <a:latin typeface="Ubuntu"/>
              <a:ea typeface="Ubuntu"/>
              <a:cs typeface="Ubuntu"/>
              <a:sym typeface="Ubuntu"/>
            </a:endParaRPr>
          </a:p>
        </p:txBody>
      </p:sp>
      <p:sp>
        <p:nvSpPr>
          <p:cNvPr id="225" name="Google Shape;225;p25"/>
          <p:cNvSpPr/>
          <p:nvPr/>
        </p:nvSpPr>
        <p:spPr>
          <a:xfrm>
            <a:off x="1616925" y="2813350"/>
            <a:ext cx="425100" cy="243900"/>
          </a:xfrm>
          <a:prstGeom prst="roundRect">
            <a:avLst>
              <a:gd fmla="val 16667" name="adj"/>
            </a:avLst>
          </a:prstGeom>
          <a:noFill/>
          <a:ln cap="flat" cmpd="sng" w="28575">
            <a:solidFill>
              <a:srgbClr val="99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226" name="Google Shape;226;p25"/>
          <p:cNvCxnSpPr>
            <a:stCxn id="225" idx="3"/>
            <a:endCxn id="224" idx="1"/>
          </p:cNvCxnSpPr>
          <p:nvPr/>
        </p:nvCxnSpPr>
        <p:spPr>
          <a:xfrm flipH="1" rot="10800000">
            <a:off x="2042025" y="2821900"/>
            <a:ext cx="821700" cy="1134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cxnSp>
        <p:nvCxnSpPr>
          <p:cNvPr id="231" name="Google Shape;231;p26"/>
          <p:cNvCxnSpPr>
            <a:stCxn id="232" idx="2"/>
            <a:endCxn id="233" idx="0"/>
          </p:cNvCxnSpPr>
          <p:nvPr/>
        </p:nvCxnSpPr>
        <p:spPr>
          <a:xfrm>
            <a:off x="8621933" y="1901897"/>
            <a:ext cx="0" cy="831900"/>
          </a:xfrm>
          <a:prstGeom prst="straightConnector1">
            <a:avLst/>
          </a:prstGeom>
          <a:noFill/>
          <a:ln cap="flat" cmpd="sng" w="9525">
            <a:solidFill>
              <a:schemeClr val="dk2"/>
            </a:solidFill>
            <a:prstDash val="solid"/>
            <a:round/>
            <a:headEnd len="med" w="med" type="none"/>
            <a:tailEnd len="med" w="med" type="triangle"/>
          </a:ln>
        </p:spPr>
      </p:cxnSp>
      <p:sp>
        <p:nvSpPr>
          <p:cNvPr id="234" name="Google Shape;234;p2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232" name="Google Shape;232;p26"/>
          <p:cNvPicPr preferRelativeResize="0"/>
          <p:nvPr/>
        </p:nvPicPr>
        <p:blipFill>
          <a:blip r:embed="rId3">
            <a:alphaModFix/>
          </a:blip>
          <a:stretch>
            <a:fillRect/>
          </a:stretch>
        </p:blipFill>
        <p:spPr>
          <a:xfrm>
            <a:off x="8301343" y="1283860"/>
            <a:ext cx="641180" cy="618037"/>
          </a:xfrm>
          <a:prstGeom prst="rect">
            <a:avLst/>
          </a:prstGeom>
          <a:noFill/>
          <a:ln>
            <a:noFill/>
          </a:ln>
        </p:spPr>
      </p:pic>
      <p:sp>
        <p:nvSpPr>
          <p:cNvPr id="235" name="Google Shape;235;p26"/>
          <p:cNvSpPr txBox="1"/>
          <p:nvPr>
            <p:ph type="title"/>
          </p:nvPr>
        </p:nvSpPr>
        <p:spPr>
          <a:xfrm>
            <a:off x="0" y="0"/>
            <a:ext cx="7595700" cy="51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II.B.1 </a:t>
            </a:r>
            <a:r>
              <a:rPr lang="en"/>
              <a:t>Self Attention</a:t>
            </a:r>
            <a:r>
              <a:rPr lang="en"/>
              <a:t> Mechanism</a:t>
            </a:r>
            <a:endParaRPr/>
          </a:p>
        </p:txBody>
      </p:sp>
      <p:pic>
        <p:nvPicPr>
          <p:cNvPr id="236" name="Google Shape;236;p26"/>
          <p:cNvPicPr preferRelativeResize="0"/>
          <p:nvPr/>
        </p:nvPicPr>
        <p:blipFill>
          <a:blip r:embed="rId4">
            <a:alphaModFix/>
          </a:blip>
          <a:stretch>
            <a:fillRect/>
          </a:stretch>
        </p:blipFill>
        <p:spPr>
          <a:xfrm>
            <a:off x="7475781" y="1283868"/>
            <a:ext cx="651593" cy="618037"/>
          </a:xfrm>
          <a:prstGeom prst="rect">
            <a:avLst/>
          </a:prstGeom>
          <a:noFill/>
          <a:ln>
            <a:noFill/>
          </a:ln>
        </p:spPr>
      </p:pic>
      <p:pic>
        <p:nvPicPr>
          <p:cNvPr id="237" name="Google Shape;237;p26"/>
          <p:cNvPicPr preferRelativeResize="0"/>
          <p:nvPr/>
        </p:nvPicPr>
        <p:blipFill>
          <a:blip r:embed="rId5">
            <a:alphaModFix/>
          </a:blip>
          <a:stretch>
            <a:fillRect/>
          </a:stretch>
        </p:blipFill>
        <p:spPr>
          <a:xfrm>
            <a:off x="5499389" y="1225900"/>
            <a:ext cx="905323" cy="684222"/>
          </a:xfrm>
          <a:prstGeom prst="rect">
            <a:avLst/>
          </a:prstGeom>
          <a:noFill/>
          <a:ln>
            <a:noFill/>
          </a:ln>
        </p:spPr>
      </p:pic>
      <p:pic>
        <p:nvPicPr>
          <p:cNvPr id="238" name="Google Shape;238;p26"/>
          <p:cNvPicPr preferRelativeResize="0"/>
          <p:nvPr/>
        </p:nvPicPr>
        <p:blipFill>
          <a:blip r:embed="rId6">
            <a:alphaModFix/>
          </a:blip>
          <a:stretch>
            <a:fillRect/>
          </a:stretch>
        </p:blipFill>
        <p:spPr>
          <a:xfrm>
            <a:off x="6456696" y="1430913"/>
            <a:ext cx="926422" cy="479200"/>
          </a:xfrm>
          <a:prstGeom prst="rect">
            <a:avLst/>
          </a:prstGeom>
          <a:noFill/>
          <a:ln>
            <a:noFill/>
          </a:ln>
        </p:spPr>
      </p:pic>
      <p:pic>
        <p:nvPicPr>
          <p:cNvPr id="239" name="Google Shape;239;p26"/>
          <p:cNvPicPr preferRelativeResize="0"/>
          <p:nvPr/>
        </p:nvPicPr>
        <p:blipFill>
          <a:blip r:embed="rId7">
            <a:alphaModFix/>
          </a:blip>
          <a:stretch>
            <a:fillRect/>
          </a:stretch>
        </p:blipFill>
        <p:spPr>
          <a:xfrm>
            <a:off x="5609940" y="2735714"/>
            <a:ext cx="684221" cy="890090"/>
          </a:xfrm>
          <a:prstGeom prst="rect">
            <a:avLst/>
          </a:prstGeom>
          <a:noFill/>
          <a:ln>
            <a:noFill/>
          </a:ln>
        </p:spPr>
      </p:pic>
      <p:pic>
        <p:nvPicPr>
          <p:cNvPr id="240" name="Google Shape;240;p26"/>
          <p:cNvPicPr preferRelativeResize="0"/>
          <p:nvPr/>
        </p:nvPicPr>
        <p:blipFill>
          <a:blip r:embed="rId8">
            <a:alphaModFix/>
          </a:blip>
          <a:stretch>
            <a:fillRect/>
          </a:stretch>
        </p:blipFill>
        <p:spPr>
          <a:xfrm>
            <a:off x="7459366" y="2695671"/>
            <a:ext cx="466436" cy="966577"/>
          </a:xfrm>
          <a:prstGeom prst="rect">
            <a:avLst/>
          </a:prstGeom>
          <a:noFill/>
          <a:ln>
            <a:noFill/>
          </a:ln>
        </p:spPr>
      </p:pic>
      <p:pic>
        <p:nvPicPr>
          <p:cNvPr id="233" name="Google Shape;233;p26"/>
          <p:cNvPicPr preferRelativeResize="0"/>
          <p:nvPr/>
        </p:nvPicPr>
        <p:blipFill>
          <a:blip r:embed="rId9">
            <a:alphaModFix/>
          </a:blip>
          <a:stretch>
            <a:fillRect/>
          </a:stretch>
        </p:blipFill>
        <p:spPr>
          <a:xfrm>
            <a:off x="8425053" y="2733925"/>
            <a:ext cx="393750" cy="890075"/>
          </a:xfrm>
          <a:prstGeom prst="rect">
            <a:avLst/>
          </a:prstGeom>
          <a:noFill/>
          <a:ln>
            <a:noFill/>
          </a:ln>
        </p:spPr>
      </p:pic>
      <p:cxnSp>
        <p:nvCxnSpPr>
          <p:cNvPr id="241" name="Google Shape;241;p26"/>
          <p:cNvCxnSpPr>
            <a:stCxn id="237" idx="2"/>
            <a:endCxn id="239" idx="0"/>
          </p:cNvCxnSpPr>
          <p:nvPr/>
        </p:nvCxnSpPr>
        <p:spPr>
          <a:xfrm>
            <a:off x="5952051" y="1910122"/>
            <a:ext cx="0" cy="825600"/>
          </a:xfrm>
          <a:prstGeom prst="straightConnector1">
            <a:avLst/>
          </a:prstGeom>
          <a:noFill/>
          <a:ln cap="flat" cmpd="sng" w="9525">
            <a:solidFill>
              <a:schemeClr val="dk2"/>
            </a:solidFill>
            <a:prstDash val="solid"/>
            <a:round/>
            <a:headEnd len="med" w="med" type="none"/>
            <a:tailEnd len="med" w="med" type="triangle"/>
          </a:ln>
        </p:spPr>
      </p:cxnSp>
      <p:cxnSp>
        <p:nvCxnSpPr>
          <p:cNvPr id="242" name="Google Shape;242;p26"/>
          <p:cNvCxnSpPr>
            <a:stCxn id="236" idx="2"/>
          </p:cNvCxnSpPr>
          <p:nvPr/>
        </p:nvCxnSpPr>
        <p:spPr>
          <a:xfrm>
            <a:off x="7801577" y="1901906"/>
            <a:ext cx="10800" cy="889800"/>
          </a:xfrm>
          <a:prstGeom prst="straightConnector1">
            <a:avLst/>
          </a:prstGeom>
          <a:noFill/>
          <a:ln cap="flat" cmpd="sng" w="9525">
            <a:solidFill>
              <a:schemeClr val="dk2"/>
            </a:solidFill>
            <a:prstDash val="solid"/>
            <a:round/>
            <a:headEnd len="med" w="med" type="none"/>
            <a:tailEnd len="med" w="med" type="triangle"/>
          </a:ln>
        </p:spPr>
      </p:cxnSp>
      <p:cxnSp>
        <p:nvCxnSpPr>
          <p:cNvPr id="243" name="Google Shape;243;p26"/>
          <p:cNvCxnSpPr/>
          <p:nvPr/>
        </p:nvCxnSpPr>
        <p:spPr>
          <a:xfrm>
            <a:off x="6133846" y="1901906"/>
            <a:ext cx="1664100" cy="848100"/>
          </a:xfrm>
          <a:prstGeom prst="straightConnector1">
            <a:avLst/>
          </a:prstGeom>
          <a:noFill/>
          <a:ln cap="flat" cmpd="sng" w="9525">
            <a:solidFill>
              <a:schemeClr val="dk2"/>
            </a:solidFill>
            <a:prstDash val="solid"/>
            <a:round/>
            <a:headEnd len="med" w="med" type="none"/>
            <a:tailEnd len="med" w="med" type="triangle"/>
          </a:ln>
        </p:spPr>
      </p:cxnSp>
      <p:cxnSp>
        <p:nvCxnSpPr>
          <p:cNvPr id="244" name="Google Shape;244;p26"/>
          <p:cNvCxnSpPr>
            <a:endCxn id="233" idx="0"/>
          </p:cNvCxnSpPr>
          <p:nvPr/>
        </p:nvCxnSpPr>
        <p:spPr>
          <a:xfrm>
            <a:off x="6086928" y="1902025"/>
            <a:ext cx="2535000" cy="831900"/>
          </a:xfrm>
          <a:prstGeom prst="straightConnector1">
            <a:avLst/>
          </a:prstGeom>
          <a:noFill/>
          <a:ln cap="flat" cmpd="sng" w="9525">
            <a:solidFill>
              <a:schemeClr val="dk2"/>
            </a:solidFill>
            <a:prstDash val="solid"/>
            <a:round/>
            <a:headEnd len="med" w="med" type="none"/>
            <a:tailEnd len="med" w="med" type="triangle"/>
          </a:ln>
        </p:spPr>
      </p:cxnSp>
      <p:sp>
        <p:nvSpPr>
          <p:cNvPr id="245" name="Google Shape;245;p26"/>
          <p:cNvSpPr/>
          <p:nvPr/>
        </p:nvSpPr>
        <p:spPr>
          <a:xfrm>
            <a:off x="5489875" y="2063325"/>
            <a:ext cx="3578700" cy="424200"/>
          </a:xfrm>
          <a:prstGeom prst="roundRect">
            <a:avLst>
              <a:gd fmla="val 16667" name="adj"/>
            </a:avLst>
          </a:prstGeom>
          <a:solidFill>
            <a:schemeClr val="lt2"/>
          </a:solidFill>
          <a:ln cap="flat" cmpd="sng" w="9525">
            <a:solidFill>
              <a:srgbClr val="011C5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011C5D"/>
                </a:solidFill>
                <a:latin typeface="Ubuntu"/>
                <a:ea typeface="Ubuntu"/>
                <a:cs typeface="Ubuntu"/>
                <a:sym typeface="Ubuntu"/>
              </a:rPr>
              <a:t>Attention mechanism</a:t>
            </a:r>
            <a:endParaRPr sz="1200">
              <a:solidFill>
                <a:srgbClr val="011C5D"/>
              </a:solidFill>
              <a:latin typeface="Ubuntu"/>
              <a:ea typeface="Ubuntu"/>
              <a:cs typeface="Ubuntu"/>
              <a:sym typeface="Ubuntu"/>
            </a:endParaRPr>
          </a:p>
        </p:txBody>
      </p:sp>
      <p:sp>
        <p:nvSpPr>
          <p:cNvPr id="246" name="Google Shape;246;p26"/>
          <p:cNvSpPr txBox="1"/>
          <p:nvPr/>
        </p:nvSpPr>
        <p:spPr>
          <a:xfrm>
            <a:off x="498725" y="1479300"/>
            <a:ext cx="5196000" cy="218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rgbClr val="0E2356"/>
                </a:solidFill>
                <a:latin typeface="Ubuntu"/>
                <a:ea typeface="Ubuntu"/>
                <a:cs typeface="Ubuntu"/>
                <a:sym typeface="Ubuntu"/>
              </a:rPr>
              <a:t>3 components: </a:t>
            </a:r>
            <a:endParaRPr b="1" sz="2000">
              <a:solidFill>
                <a:srgbClr val="0E2356"/>
              </a:solidFill>
              <a:latin typeface="Ubuntu"/>
              <a:ea typeface="Ubuntu"/>
              <a:cs typeface="Ubuntu"/>
              <a:sym typeface="Ubuntu"/>
            </a:endParaRPr>
          </a:p>
          <a:p>
            <a:pPr indent="0" lvl="0" marL="0" rtl="0" algn="l">
              <a:spcBef>
                <a:spcPts val="0"/>
              </a:spcBef>
              <a:spcAft>
                <a:spcPts val="0"/>
              </a:spcAft>
              <a:buNone/>
            </a:pPr>
            <a:r>
              <a:t/>
            </a:r>
            <a:endParaRPr sz="2000">
              <a:solidFill>
                <a:srgbClr val="0E2356"/>
              </a:solidFill>
              <a:latin typeface="Ubuntu"/>
              <a:ea typeface="Ubuntu"/>
              <a:cs typeface="Ubuntu"/>
              <a:sym typeface="Ubuntu"/>
            </a:endParaRPr>
          </a:p>
          <a:p>
            <a:pPr indent="0" lvl="0" marL="0" rtl="0" algn="l">
              <a:spcBef>
                <a:spcPts val="0"/>
              </a:spcBef>
              <a:spcAft>
                <a:spcPts val="0"/>
              </a:spcAft>
              <a:buNone/>
            </a:pPr>
            <a:r>
              <a:rPr b="1" lang="en" sz="2000">
                <a:solidFill>
                  <a:srgbClr val="0E2356"/>
                </a:solidFill>
                <a:latin typeface="Ubuntu"/>
                <a:ea typeface="Ubuntu"/>
                <a:cs typeface="Ubuntu"/>
                <a:sym typeface="Ubuntu"/>
              </a:rPr>
              <a:t>Query</a:t>
            </a:r>
            <a:r>
              <a:rPr lang="en" sz="2000">
                <a:solidFill>
                  <a:srgbClr val="0E2356"/>
                </a:solidFill>
                <a:latin typeface="Ubuntu"/>
                <a:ea typeface="Ubuntu"/>
                <a:cs typeface="Ubuntu"/>
                <a:sym typeface="Ubuntu"/>
              </a:rPr>
              <a:t>: What am I looking for ? </a:t>
            </a:r>
            <a:endParaRPr sz="2000">
              <a:solidFill>
                <a:srgbClr val="0E2356"/>
              </a:solidFill>
              <a:latin typeface="Ubuntu"/>
              <a:ea typeface="Ubuntu"/>
              <a:cs typeface="Ubuntu"/>
              <a:sym typeface="Ubuntu"/>
            </a:endParaRPr>
          </a:p>
          <a:p>
            <a:pPr indent="0" lvl="0" marL="0" rtl="0" algn="l">
              <a:spcBef>
                <a:spcPts val="0"/>
              </a:spcBef>
              <a:spcAft>
                <a:spcPts val="0"/>
              </a:spcAft>
              <a:buNone/>
            </a:pPr>
            <a:r>
              <a:rPr b="1" lang="en" sz="2000">
                <a:solidFill>
                  <a:srgbClr val="0E2356"/>
                </a:solidFill>
                <a:latin typeface="Ubuntu"/>
                <a:ea typeface="Ubuntu"/>
                <a:cs typeface="Ubuntu"/>
                <a:sym typeface="Ubuntu"/>
              </a:rPr>
              <a:t>Key</a:t>
            </a:r>
            <a:r>
              <a:rPr lang="en" sz="2000">
                <a:solidFill>
                  <a:srgbClr val="0E2356"/>
                </a:solidFill>
                <a:latin typeface="Ubuntu"/>
                <a:ea typeface="Ubuntu"/>
                <a:cs typeface="Ubuntu"/>
                <a:sym typeface="Ubuntu"/>
              </a:rPr>
              <a:t>: What do I have ?</a:t>
            </a:r>
            <a:endParaRPr sz="2000">
              <a:solidFill>
                <a:srgbClr val="0E2356"/>
              </a:solidFill>
              <a:latin typeface="Ubuntu"/>
              <a:ea typeface="Ubuntu"/>
              <a:cs typeface="Ubuntu"/>
              <a:sym typeface="Ubuntu"/>
            </a:endParaRPr>
          </a:p>
          <a:p>
            <a:pPr indent="0" lvl="0" marL="0" rtl="0" algn="l">
              <a:spcBef>
                <a:spcPts val="0"/>
              </a:spcBef>
              <a:spcAft>
                <a:spcPts val="0"/>
              </a:spcAft>
              <a:buNone/>
            </a:pPr>
            <a:r>
              <a:rPr b="1" lang="en" sz="2000">
                <a:solidFill>
                  <a:srgbClr val="0E2356"/>
                </a:solidFill>
                <a:latin typeface="Ubuntu"/>
                <a:ea typeface="Ubuntu"/>
                <a:cs typeface="Ubuntu"/>
                <a:sym typeface="Ubuntu"/>
              </a:rPr>
              <a:t>Value</a:t>
            </a:r>
            <a:r>
              <a:rPr lang="en" sz="2000">
                <a:solidFill>
                  <a:srgbClr val="0E2356"/>
                </a:solidFill>
                <a:latin typeface="Ubuntu"/>
                <a:ea typeface="Ubuntu"/>
                <a:cs typeface="Ubuntu"/>
                <a:sym typeface="Ubuntu"/>
              </a:rPr>
              <a:t>: What do I reveal to others ?</a:t>
            </a:r>
            <a:endParaRPr sz="2000">
              <a:solidFill>
                <a:srgbClr val="0E2356"/>
              </a:solidFill>
              <a:latin typeface="Ubuntu"/>
              <a:ea typeface="Ubuntu"/>
              <a:cs typeface="Ubuntu"/>
              <a:sym typeface="Ubuntu"/>
            </a:endParaRPr>
          </a:p>
        </p:txBody>
      </p:sp>
      <p:pic>
        <p:nvPicPr>
          <p:cNvPr id="247" name="Google Shape;247;p26"/>
          <p:cNvPicPr preferRelativeResize="0"/>
          <p:nvPr/>
        </p:nvPicPr>
        <p:blipFill>
          <a:blip r:embed="rId10">
            <a:alphaModFix/>
          </a:blip>
          <a:stretch>
            <a:fillRect/>
          </a:stretch>
        </p:blipFill>
        <p:spPr>
          <a:xfrm>
            <a:off x="6709038" y="3049090"/>
            <a:ext cx="335425" cy="259747"/>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27"/>
          <p:cNvSpPr/>
          <p:nvPr/>
        </p:nvSpPr>
        <p:spPr>
          <a:xfrm>
            <a:off x="1070300" y="1955650"/>
            <a:ext cx="5702700" cy="393600"/>
          </a:xfrm>
          <a:prstGeom prst="roundRect">
            <a:avLst>
              <a:gd fmla="val 16667"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Ubuntu"/>
                <a:ea typeface="Ubuntu"/>
                <a:cs typeface="Ubuntu"/>
                <a:sym typeface="Ubuntu"/>
              </a:rPr>
              <a:t>Embedding</a:t>
            </a:r>
            <a:endParaRPr>
              <a:latin typeface="Ubuntu"/>
              <a:ea typeface="Ubuntu"/>
              <a:cs typeface="Ubuntu"/>
              <a:sym typeface="Ubuntu"/>
            </a:endParaRPr>
          </a:p>
        </p:txBody>
      </p:sp>
      <p:sp>
        <p:nvSpPr>
          <p:cNvPr id="253" name="Google Shape;253;p27"/>
          <p:cNvSpPr/>
          <p:nvPr/>
        </p:nvSpPr>
        <p:spPr>
          <a:xfrm>
            <a:off x="1854850" y="594775"/>
            <a:ext cx="1680900" cy="384300"/>
          </a:xfrm>
          <a:prstGeom prst="roundRect">
            <a:avLst>
              <a:gd fmla="val 16667" name="adj"/>
            </a:avLst>
          </a:prstGeom>
          <a:noFill/>
          <a:ln cap="flat" cmpd="sng" w="9525">
            <a:solidFill>
              <a:srgbClr val="0E235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800">
                <a:solidFill>
                  <a:srgbClr val="011C5D"/>
                </a:solidFill>
                <a:latin typeface="Ubuntu"/>
                <a:ea typeface="Ubuntu"/>
                <a:cs typeface="Ubuntu"/>
                <a:sym typeface="Ubuntu"/>
              </a:rPr>
              <a:t>Transformers</a:t>
            </a:r>
            <a:endParaRPr>
              <a:latin typeface="Ubuntu"/>
              <a:ea typeface="Ubuntu"/>
              <a:cs typeface="Ubuntu"/>
              <a:sym typeface="Ubuntu"/>
            </a:endParaRPr>
          </a:p>
        </p:txBody>
      </p:sp>
      <p:sp>
        <p:nvSpPr>
          <p:cNvPr id="254" name="Google Shape;254;p2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255" name="Google Shape;255;p27"/>
          <p:cNvPicPr preferRelativeResize="0"/>
          <p:nvPr/>
        </p:nvPicPr>
        <p:blipFill>
          <a:blip r:embed="rId3">
            <a:alphaModFix/>
          </a:blip>
          <a:stretch>
            <a:fillRect/>
          </a:stretch>
        </p:blipFill>
        <p:spPr>
          <a:xfrm>
            <a:off x="5927598" y="1090546"/>
            <a:ext cx="902477" cy="634141"/>
          </a:xfrm>
          <a:prstGeom prst="rect">
            <a:avLst/>
          </a:prstGeom>
          <a:noFill/>
          <a:ln>
            <a:noFill/>
          </a:ln>
        </p:spPr>
      </p:pic>
      <p:sp>
        <p:nvSpPr>
          <p:cNvPr id="256" name="Google Shape;256;p27"/>
          <p:cNvSpPr txBox="1"/>
          <p:nvPr>
            <p:ph type="title"/>
          </p:nvPr>
        </p:nvSpPr>
        <p:spPr>
          <a:xfrm>
            <a:off x="0" y="0"/>
            <a:ext cx="7595700" cy="51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II.B.1 </a:t>
            </a:r>
            <a:r>
              <a:rPr lang="en"/>
              <a:t>Self Attention</a:t>
            </a:r>
            <a:r>
              <a:rPr lang="en"/>
              <a:t> Mechanism</a:t>
            </a:r>
            <a:endParaRPr/>
          </a:p>
        </p:txBody>
      </p:sp>
      <p:pic>
        <p:nvPicPr>
          <p:cNvPr id="257" name="Google Shape;257;p27"/>
          <p:cNvPicPr preferRelativeResize="0"/>
          <p:nvPr/>
        </p:nvPicPr>
        <p:blipFill>
          <a:blip r:embed="rId4">
            <a:alphaModFix/>
          </a:blip>
          <a:stretch>
            <a:fillRect/>
          </a:stretch>
        </p:blipFill>
        <p:spPr>
          <a:xfrm>
            <a:off x="4765598" y="1090555"/>
            <a:ext cx="917135" cy="634140"/>
          </a:xfrm>
          <a:prstGeom prst="rect">
            <a:avLst/>
          </a:prstGeom>
          <a:noFill/>
          <a:ln>
            <a:noFill/>
          </a:ln>
        </p:spPr>
      </p:pic>
      <p:pic>
        <p:nvPicPr>
          <p:cNvPr id="258" name="Google Shape;258;p27"/>
          <p:cNvPicPr preferRelativeResize="0"/>
          <p:nvPr/>
        </p:nvPicPr>
        <p:blipFill>
          <a:blip r:embed="rId5">
            <a:alphaModFix/>
          </a:blip>
          <a:stretch>
            <a:fillRect/>
          </a:stretch>
        </p:blipFill>
        <p:spPr>
          <a:xfrm>
            <a:off x="1983775" y="1031076"/>
            <a:ext cx="1274267" cy="702048"/>
          </a:xfrm>
          <a:prstGeom prst="rect">
            <a:avLst/>
          </a:prstGeom>
          <a:noFill/>
          <a:ln>
            <a:noFill/>
          </a:ln>
        </p:spPr>
      </p:pic>
      <p:sp>
        <p:nvSpPr>
          <p:cNvPr id="259" name="Google Shape;259;p27"/>
          <p:cNvSpPr/>
          <p:nvPr/>
        </p:nvSpPr>
        <p:spPr>
          <a:xfrm>
            <a:off x="3658238" y="594769"/>
            <a:ext cx="808500" cy="384300"/>
          </a:xfrm>
          <a:prstGeom prst="roundRect">
            <a:avLst>
              <a:gd fmla="val 16667" name="adj"/>
            </a:avLst>
          </a:prstGeom>
          <a:noFill/>
          <a:ln cap="flat" cmpd="sng" w="9525">
            <a:solidFill>
              <a:srgbClr val="0E235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800">
                <a:solidFill>
                  <a:srgbClr val="011C5D"/>
                </a:solidFill>
                <a:latin typeface="Ubuntu"/>
                <a:ea typeface="Ubuntu"/>
                <a:cs typeface="Ubuntu"/>
                <a:sym typeface="Ubuntu"/>
              </a:rPr>
              <a:t>   </a:t>
            </a:r>
            <a:r>
              <a:rPr lang="en" sz="1800">
                <a:solidFill>
                  <a:srgbClr val="011C5D"/>
                </a:solidFill>
                <a:latin typeface="Ubuntu"/>
                <a:ea typeface="Ubuntu"/>
                <a:cs typeface="Ubuntu"/>
                <a:sym typeface="Ubuntu"/>
              </a:rPr>
              <a:t>are</a:t>
            </a:r>
            <a:endParaRPr>
              <a:latin typeface="Ubuntu"/>
              <a:ea typeface="Ubuntu"/>
              <a:cs typeface="Ubuntu"/>
              <a:sym typeface="Ubuntu"/>
            </a:endParaRPr>
          </a:p>
        </p:txBody>
      </p:sp>
      <p:sp>
        <p:nvSpPr>
          <p:cNvPr id="260" name="Google Shape;260;p27"/>
          <p:cNvSpPr/>
          <p:nvPr/>
        </p:nvSpPr>
        <p:spPr>
          <a:xfrm>
            <a:off x="4514676" y="596550"/>
            <a:ext cx="1037400" cy="384300"/>
          </a:xfrm>
          <a:prstGeom prst="roundRect">
            <a:avLst>
              <a:gd fmla="val 16667" name="adj"/>
            </a:avLst>
          </a:prstGeom>
          <a:noFill/>
          <a:ln cap="flat" cmpd="sng" w="9525">
            <a:solidFill>
              <a:srgbClr val="0E235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600">
                <a:solidFill>
                  <a:srgbClr val="011C5D"/>
                </a:solidFill>
                <a:latin typeface="Ubuntu"/>
                <a:ea typeface="Ubuntu"/>
                <a:cs typeface="Ubuntu"/>
                <a:sym typeface="Ubuntu"/>
              </a:rPr>
              <a:t>encoder</a:t>
            </a:r>
            <a:endParaRPr sz="1600">
              <a:latin typeface="Ubuntu"/>
              <a:ea typeface="Ubuntu"/>
              <a:cs typeface="Ubuntu"/>
              <a:sym typeface="Ubuntu"/>
            </a:endParaRPr>
          </a:p>
        </p:txBody>
      </p:sp>
      <p:sp>
        <p:nvSpPr>
          <p:cNvPr id="261" name="Google Shape;261;p27"/>
          <p:cNvSpPr/>
          <p:nvPr/>
        </p:nvSpPr>
        <p:spPr>
          <a:xfrm>
            <a:off x="5637012" y="596535"/>
            <a:ext cx="1193400" cy="384300"/>
          </a:xfrm>
          <a:prstGeom prst="roundRect">
            <a:avLst>
              <a:gd fmla="val 16667" name="adj"/>
            </a:avLst>
          </a:prstGeom>
          <a:noFill/>
          <a:ln cap="flat" cmpd="sng" w="9525">
            <a:solidFill>
              <a:srgbClr val="0E235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600">
                <a:solidFill>
                  <a:srgbClr val="011C5D"/>
                </a:solidFill>
                <a:latin typeface="Ubuntu"/>
                <a:ea typeface="Ubuntu"/>
                <a:cs typeface="Ubuntu"/>
                <a:sym typeface="Ubuntu"/>
              </a:rPr>
              <a:t>decoder</a:t>
            </a:r>
            <a:endParaRPr sz="1600">
              <a:latin typeface="Ubuntu"/>
              <a:ea typeface="Ubuntu"/>
              <a:cs typeface="Ubuntu"/>
              <a:sym typeface="Ubuntu"/>
            </a:endParaRPr>
          </a:p>
        </p:txBody>
      </p:sp>
      <p:pic>
        <p:nvPicPr>
          <p:cNvPr id="262" name="Google Shape;262;p27"/>
          <p:cNvPicPr preferRelativeResize="0"/>
          <p:nvPr/>
        </p:nvPicPr>
        <p:blipFill>
          <a:blip r:embed="rId6">
            <a:alphaModFix/>
          </a:blip>
          <a:stretch>
            <a:fillRect/>
          </a:stretch>
        </p:blipFill>
        <p:spPr>
          <a:xfrm>
            <a:off x="3462112" y="1221513"/>
            <a:ext cx="1099426" cy="491700"/>
          </a:xfrm>
          <a:prstGeom prst="rect">
            <a:avLst/>
          </a:prstGeom>
          <a:noFill/>
          <a:ln>
            <a:noFill/>
          </a:ln>
        </p:spPr>
      </p:pic>
      <p:sp>
        <p:nvSpPr>
          <p:cNvPr id="263" name="Google Shape;263;p27"/>
          <p:cNvSpPr/>
          <p:nvPr/>
        </p:nvSpPr>
        <p:spPr>
          <a:xfrm>
            <a:off x="2381063" y="1785125"/>
            <a:ext cx="479700" cy="873600"/>
          </a:xfrm>
          <a:prstGeom prst="roundRect">
            <a:avLst>
              <a:gd fmla="val 16667"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latin typeface="Ubuntu"/>
                <a:ea typeface="Ubuntu"/>
                <a:cs typeface="Ubuntu"/>
                <a:sym typeface="Ubuntu"/>
              </a:rPr>
              <a:t>2.11</a:t>
            </a:r>
            <a:endParaRPr sz="700">
              <a:latin typeface="Ubuntu"/>
              <a:ea typeface="Ubuntu"/>
              <a:cs typeface="Ubuntu"/>
              <a:sym typeface="Ubuntu"/>
            </a:endParaRPr>
          </a:p>
          <a:p>
            <a:pPr indent="0" lvl="0" marL="0" rtl="0" algn="ctr">
              <a:spcBef>
                <a:spcPts val="0"/>
              </a:spcBef>
              <a:spcAft>
                <a:spcPts val="0"/>
              </a:spcAft>
              <a:buNone/>
            </a:pPr>
            <a:r>
              <a:rPr lang="en" sz="700">
                <a:latin typeface="Ubuntu"/>
                <a:ea typeface="Ubuntu"/>
                <a:cs typeface="Ubuntu"/>
                <a:sym typeface="Ubuntu"/>
              </a:rPr>
              <a:t>-4.22</a:t>
            </a:r>
            <a:endParaRPr sz="700">
              <a:latin typeface="Ubuntu"/>
              <a:ea typeface="Ubuntu"/>
              <a:cs typeface="Ubuntu"/>
              <a:sym typeface="Ubuntu"/>
            </a:endParaRPr>
          </a:p>
          <a:p>
            <a:pPr indent="0" lvl="0" marL="0" rtl="0" algn="ctr">
              <a:spcBef>
                <a:spcPts val="0"/>
              </a:spcBef>
              <a:spcAft>
                <a:spcPts val="0"/>
              </a:spcAft>
              <a:buNone/>
            </a:pPr>
            <a:r>
              <a:rPr lang="en" sz="700">
                <a:latin typeface="Ubuntu"/>
                <a:ea typeface="Ubuntu"/>
                <a:cs typeface="Ubuntu"/>
                <a:sym typeface="Ubuntu"/>
              </a:rPr>
              <a:t>..</a:t>
            </a:r>
            <a:endParaRPr sz="700">
              <a:latin typeface="Ubuntu"/>
              <a:ea typeface="Ubuntu"/>
              <a:cs typeface="Ubuntu"/>
              <a:sym typeface="Ubuntu"/>
            </a:endParaRPr>
          </a:p>
          <a:p>
            <a:pPr indent="0" lvl="0" marL="0" rtl="0" algn="ctr">
              <a:spcBef>
                <a:spcPts val="0"/>
              </a:spcBef>
              <a:spcAft>
                <a:spcPts val="0"/>
              </a:spcAft>
              <a:buNone/>
            </a:pPr>
            <a:r>
              <a:rPr lang="en" sz="700">
                <a:latin typeface="Ubuntu"/>
                <a:ea typeface="Ubuntu"/>
                <a:cs typeface="Ubuntu"/>
                <a:sym typeface="Ubuntu"/>
              </a:rPr>
              <a:t>..</a:t>
            </a:r>
            <a:endParaRPr sz="700">
              <a:latin typeface="Ubuntu"/>
              <a:ea typeface="Ubuntu"/>
              <a:cs typeface="Ubuntu"/>
              <a:sym typeface="Ubuntu"/>
            </a:endParaRPr>
          </a:p>
          <a:p>
            <a:pPr indent="0" lvl="0" marL="0" rtl="0" algn="ctr">
              <a:spcBef>
                <a:spcPts val="0"/>
              </a:spcBef>
              <a:spcAft>
                <a:spcPts val="0"/>
              </a:spcAft>
              <a:buNone/>
            </a:pPr>
            <a:r>
              <a:rPr lang="en" sz="700">
                <a:latin typeface="Ubuntu"/>
                <a:ea typeface="Ubuntu"/>
                <a:cs typeface="Ubuntu"/>
                <a:sym typeface="Ubuntu"/>
              </a:rPr>
              <a:t>5.93</a:t>
            </a:r>
            <a:endParaRPr sz="700">
              <a:latin typeface="Ubuntu"/>
              <a:ea typeface="Ubuntu"/>
              <a:cs typeface="Ubuntu"/>
              <a:sym typeface="Ubuntu"/>
            </a:endParaRPr>
          </a:p>
        </p:txBody>
      </p:sp>
      <p:sp>
        <p:nvSpPr>
          <p:cNvPr id="264" name="Google Shape;264;p27"/>
          <p:cNvSpPr/>
          <p:nvPr/>
        </p:nvSpPr>
        <p:spPr>
          <a:xfrm>
            <a:off x="3741925" y="1785125"/>
            <a:ext cx="479700" cy="873600"/>
          </a:xfrm>
          <a:prstGeom prst="roundRect">
            <a:avLst>
              <a:gd fmla="val 16667"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latin typeface="Ubuntu"/>
                <a:ea typeface="Ubuntu"/>
                <a:cs typeface="Ubuntu"/>
                <a:sym typeface="Ubuntu"/>
              </a:rPr>
              <a:t>2.43</a:t>
            </a:r>
            <a:endParaRPr sz="700">
              <a:latin typeface="Ubuntu"/>
              <a:ea typeface="Ubuntu"/>
              <a:cs typeface="Ubuntu"/>
              <a:sym typeface="Ubuntu"/>
            </a:endParaRPr>
          </a:p>
          <a:p>
            <a:pPr indent="0" lvl="0" marL="0" rtl="0" algn="ctr">
              <a:spcBef>
                <a:spcPts val="0"/>
              </a:spcBef>
              <a:spcAft>
                <a:spcPts val="0"/>
              </a:spcAft>
              <a:buNone/>
            </a:pPr>
            <a:r>
              <a:rPr lang="en" sz="700">
                <a:latin typeface="Ubuntu"/>
                <a:ea typeface="Ubuntu"/>
                <a:cs typeface="Ubuntu"/>
                <a:sym typeface="Ubuntu"/>
              </a:rPr>
              <a:t>-3.2</a:t>
            </a:r>
            <a:endParaRPr sz="700">
              <a:latin typeface="Ubuntu"/>
              <a:ea typeface="Ubuntu"/>
              <a:cs typeface="Ubuntu"/>
              <a:sym typeface="Ubuntu"/>
            </a:endParaRPr>
          </a:p>
          <a:p>
            <a:pPr indent="0" lvl="0" marL="0" rtl="0" algn="ctr">
              <a:spcBef>
                <a:spcPts val="0"/>
              </a:spcBef>
              <a:spcAft>
                <a:spcPts val="0"/>
              </a:spcAft>
              <a:buNone/>
            </a:pPr>
            <a:r>
              <a:rPr lang="en" sz="700">
                <a:latin typeface="Ubuntu"/>
                <a:ea typeface="Ubuntu"/>
                <a:cs typeface="Ubuntu"/>
                <a:sym typeface="Ubuntu"/>
              </a:rPr>
              <a:t>..</a:t>
            </a:r>
            <a:endParaRPr sz="700">
              <a:latin typeface="Ubuntu"/>
              <a:ea typeface="Ubuntu"/>
              <a:cs typeface="Ubuntu"/>
              <a:sym typeface="Ubuntu"/>
            </a:endParaRPr>
          </a:p>
          <a:p>
            <a:pPr indent="0" lvl="0" marL="0" rtl="0" algn="ctr">
              <a:spcBef>
                <a:spcPts val="0"/>
              </a:spcBef>
              <a:spcAft>
                <a:spcPts val="0"/>
              </a:spcAft>
              <a:buNone/>
            </a:pPr>
            <a:r>
              <a:rPr lang="en" sz="700">
                <a:latin typeface="Ubuntu"/>
                <a:ea typeface="Ubuntu"/>
                <a:cs typeface="Ubuntu"/>
                <a:sym typeface="Ubuntu"/>
              </a:rPr>
              <a:t>..</a:t>
            </a:r>
            <a:endParaRPr sz="700">
              <a:latin typeface="Ubuntu"/>
              <a:ea typeface="Ubuntu"/>
              <a:cs typeface="Ubuntu"/>
              <a:sym typeface="Ubuntu"/>
            </a:endParaRPr>
          </a:p>
          <a:p>
            <a:pPr indent="0" lvl="0" marL="0" rtl="0" algn="ctr">
              <a:spcBef>
                <a:spcPts val="0"/>
              </a:spcBef>
              <a:spcAft>
                <a:spcPts val="0"/>
              </a:spcAft>
              <a:buNone/>
            </a:pPr>
            <a:r>
              <a:rPr lang="en" sz="700">
                <a:latin typeface="Ubuntu"/>
                <a:ea typeface="Ubuntu"/>
                <a:cs typeface="Ubuntu"/>
                <a:sym typeface="Ubuntu"/>
              </a:rPr>
              <a:t>3.32</a:t>
            </a:r>
            <a:endParaRPr sz="700">
              <a:latin typeface="Ubuntu"/>
              <a:ea typeface="Ubuntu"/>
              <a:cs typeface="Ubuntu"/>
              <a:sym typeface="Ubuntu"/>
            </a:endParaRPr>
          </a:p>
        </p:txBody>
      </p:sp>
      <p:sp>
        <p:nvSpPr>
          <p:cNvPr id="265" name="Google Shape;265;p27"/>
          <p:cNvSpPr/>
          <p:nvPr/>
        </p:nvSpPr>
        <p:spPr>
          <a:xfrm>
            <a:off x="5102775" y="1785125"/>
            <a:ext cx="479700" cy="873600"/>
          </a:xfrm>
          <a:prstGeom prst="roundRect">
            <a:avLst>
              <a:gd fmla="val 16667"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latin typeface="Ubuntu"/>
                <a:ea typeface="Ubuntu"/>
                <a:cs typeface="Ubuntu"/>
                <a:sym typeface="Ubuntu"/>
              </a:rPr>
              <a:t>2.11</a:t>
            </a:r>
            <a:endParaRPr sz="700">
              <a:latin typeface="Ubuntu"/>
              <a:ea typeface="Ubuntu"/>
              <a:cs typeface="Ubuntu"/>
              <a:sym typeface="Ubuntu"/>
            </a:endParaRPr>
          </a:p>
          <a:p>
            <a:pPr indent="0" lvl="0" marL="0" rtl="0" algn="ctr">
              <a:spcBef>
                <a:spcPts val="0"/>
              </a:spcBef>
              <a:spcAft>
                <a:spcPts val="0"/>
              </a:spcAft>
              <a:buNone/>
            </a:pPr>
            <a:r>
              <a:rPr lang="en" sz="700">
                <a:latin typeface="Ubuntu"/>
                <a:ea typeface="Ubuntu"/>
                <a:cs typeface="Ubuntu"/>
                <a:sym typeface="Ubuntu"/>
              </a:rPr>
              <a:t>-4.22</a:t>
            </a:r>
            <a:endParaRPr sz="700">
              <a:latin typeface="Ubuntu"/>
              <a:ea typeface="Ubuntu"/>
              <a:cs typeface="Ubuntu"/>
              <a:sym typeface="Ubuntu"/>
            </a:endParaRPr>
          </a:p>
          <a:p>
            <a:pPr indent="0" lvl="0" marL="0" rtl="0" algn="ctr">
              <a:spcBef>
                <a:spcPts val="0"/>
              </a:spcBef>
              <a:spcAft>
                <a:spcPts val="0"/>
              </a:spcAft>
              <a:buNone/>
            </a:pPr>
            <a:r>
              <a:rPr lang="en" sz="700">
                <a:latin typeface="Ubuntu"/>
                <a:ea typeface="Ubuntu"/>
                <a:cs typeface="Ubuntu"/>
                <a:sym typeface="Ubuntu"/>
              </a:rPr>
              <a:t>..</a:t>
            </a:r>
            <a:endParaRPr sz="700">
              <a:latin typeface="Ubuntu"/>
              <a:ea typeface="Ubuntu"/>
              <a:cs typeface="Ubuntu"/>
              <a:sym typeface="Ubuntu"/>
            </a:endParaRPr>
          </a:p>
          <a:p>
            <a:pPr indent="0" lvl="0" marL="0" rtl="0" algn="ctr">
              <a:spcBef>
                <a:spcPts val="0"/>
              </a:spcBef>
              <a:spcAft>
                <a:spcPts val="0"/>
              </a:spcAft>
              <a:buNone/>
            </a:pPr>
            <a:r>
              <a:rPr lang="en" sz="700">
                <a:latin typeface="Ubuntu"/>
                <a:ea typeface="Ubuntu"/>
                <a:cs typeface="Ubuntu"/>
                <a:sym typeface="Ubuntu"/>
              </a:rPr>
              <a:t>..</a:t>
            </a:r>
            <a:endParaRPr sz="700">
              <a:latin typeface="Ubuntu"/>
              <a:ea typeface="Ubuntu"/>
              <a:cs typeface="Ubuntu"/>
              <a:sym typeface="Ubuntu"/>
            </a:endParaRPr>
          </a:p>
          <a:p>
            <a:pPr indent="0" lvl="0" marL="0" rtl="0" algn="ctr">
              <a:spcBef>
                <a:spcPts val="0"/>
              </a:spcBef>
              <a:spcAft>
                <a:spcPts val="0"/>
              </a:spcAft>
              <a:buNone/>
            </a:pPr>
            <a:r>
              <a:rPr lang="en" sz="700">
                <a:latin typeface="Ubuntu"/>
                <a:ea typeface="Ubuntu"/>
                <a:cs typeface="Ubuntu"/>
                <a:sym typeface="Ubuntu"/>
              </a:rPr>
              <a:t>1.12</a:t>
            </a:r>
            <a:endParaRPr sz="700">
              <a:latin typeface="Ubuntu"/>
              <a:ea typeface="Ubuntu"/>
              <a:cs typeface="Ubuntu"/>
              <a:sym typeface="Ubuntu"/>
            </a:endParaRPr>
          </a:p>
        </p:txBody>
      </p:sp>
      <p:sp>
        <p:nvSpPr>
          <p:cNvPr id="266" name="Google Shape;266;p27"/>
          <p:cNvSpPr/>
          <p:nvPr/>
        </p:nvSpPr>
        <p:spPr>
          <a:xfrm>
            <a:off x="6293275" y="1785125"/>
            <a:ext cx="479700" cy="873600"/>
          </a:xfrm>
          <a:prstGeom prst="roundRect">
            <a:avLst>
              <a:gd fmla="val 16667"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latin typeface="Ubuntu"/>
                <a:ea typeface="Ubuntu"/>
                <a:cs typeface="Ubuntu"/>
                <a:sym typeface="Ubuntu"/>
              </a:rPr>
              <a:t>3</a:t>
            </a:r>
            <a:r>
              <a:rPr lang="en" sz="700">
                <a:latin typeface="Ubuntu"/>
                <a:ea typeface="Ubuntu"/>
                <a:cs typeface="Ubuntu"/>
                <a:sym typeface="Ubuntu"/>
              </a:rPr>
              <a:t>.11</a:t>
            </a:r>
            <a:endParaRPr sz="700">
              <a:latin typeface="Ubuntu"/>
              <a:ea typeface="Ubuntu"/>
              <a:cs typeface="Ubuntu"/>
              <a:sym typeface="Ubuntu"/>
            </a:endParaRPr>
          </a:p>
          <a:p>
            <a:pPr indent="0" lvl="0" marL="0" rtl="0" algn="ctr">
              <a:spcBef>
                <a:spcPts val="0"/>
              </a:spcBef>
              <a:spcAft>
                <a:spcPts val="0"/>
              </a:spcAft>
              <a:buNone/>
            </a:pPr>
            <a:r>
              <a:rPr lang="en" sz="700">
                <a:latin typeface="Ubuntu"/>
                <a:ea typeface="Ubuntu"/>
                <a:cs typeface="Ubuntu"/>
                <a:sym typeface="Ubuntu"/>
              </a:rPr>
              <a:t>-4.22</a:t>
            </a:r>
            <a:endParaRPr sz="700">
              <a:latin typeface="Ubuntu"/>
              <a:ea typeface="Ubuntu"/>
              <a:cs typeface="Ubuntu"/>
              <a:sym typeface="Ubuntu"/>
            </a:endParaRPr>
          </a:p>
          <a:p>
            <a:pPr indent="0" lvl="0" marL="0" rtl="0" algn="ctr">
              <a:spcBef>
                <a:spcPts val="0"/>
              </a:spcBef>
              <a:spcAft>
                <a:spcPts val="0"/>
              </a:spcAft>
              <a:buNone/>
            </a:pPr>
            <a:r>
              <a:rPr lang="en" sz="700">
                <a:latin typeface="Ubuntu"/>
                <a:ea typeface="Ubuntu"/>
                <a:cs typeface="Ubuntu"/>
                <a:sym typeface="Ubuntu"/>
              </a:rPr>
              <a:t>..</a:t>
            </a:r>
            <a:endParaRPr sz="700">
              <a:latin typeface="Ubuntu"/>
              <a:ea typeface="Ubuntu"/>
              <a:cs typeface="Ubuntu"/>
              <a:sym typeface="Ubuntu"/>
            </a:endParaRPr>
          </a:p>
          <a:p>
            <a:pPr indent="0" lvl="0" marL="0" rtl="0" algn="ctr">
              <a:spcBef>
                <a:spcPts val="0"/>
              </a:spcBef>
              <a:spcAft>
                <a:spcPts val="0"/>
              </a:spcAft>
              <a:buNone/>
            </a:pPr>
            <a:r>
              <a:rPr lang="en" sz="700">
                <a:latin typeface="Ubuntu"/>
                <a:ea typeface="Ubuntu"/>
                <a:cs typeface="Ubuntu"/>
                <a:sym typeface="Ubuntu"/>
              </a:rPr>
              <a:t>..</a:t>
            </a:r>
            <a:endParaRPr sz="700">
              <a:latin typeface="Ubuntu"/>
              <a:ea typeface="Ubuntu"/>
              <a:cs typeface="Ubuntu"/>
              <a:sym typeface="Ubuntu"/>
            </a:endParaRPr>
          </a:p>
          <a:p>
            <a:pPr indent="0" lvl="0" marL="0" rtl="0" algn="ctr">
              <a:spcBef>
                <a:spcPts val="0"/>
              </a:spcBef>
              <a:spcAft>
                <a:spcPts val="0"/>
              </a:spcAft>
              <a:buNone/>
            </a:pPr>
            <a:r>
              <a:rPr lang="en" sz="700">
                <a:latin typeface="Ubuntu"/>
                <a:ea typeface="Ubuntu"/>
                <a:cs typeface="Ubuntu"/>
                <a:sym typeface="Ubuntu"/>
              </a:rPr>
              <a:t>4.98</a:t>
            </a:r>
            <a:endParaRPr sz="700">
              <a:latin typeface="Ubuntu"/>
              <a:ea typeface="Ubuntu"/>
              <a:cs typeface="Ubuntu"/>
              <a:sym typeface="Ubuntu"/>
            </a:endParaRPr>
          </a:p>
        </p:txBody>
      </p:sp>
      <p:sp>
        <p:nvSpPr>
          <p:cNvPr id="267" name="Google Shape;267;p27"/>
          <p:cNvSpPr/>
          <p:nvPr/>
        </p:nvSpPr>
        <p:spPr>
          <a:xfrm>
            <a:off x="1070300" y="2794575"/>
            <a:ext cx="5702700" cy="393600"/>
          </a:xfrm>
          <a:prstGeom prst="roundRect">
            <a:avLst>
              <a:gd fmla="val 16667" name="adj"/>
            </a:avLst>
          </a:prstGeom>
          <a:solidFill>
            <a:srgbClr val="BAA4E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Ubuntu"/>
                <a:ea typeface="Ubuntu"/>
                <a:cs typeface="Ubuntu"/>
                <a:sym typeface="Ubuntu"/>
              </a:rPr>
              <a:t>Query		</a:t>
            </a:r>
            <a:endParaRPr>
              <a:latin typeface="Ubuntu"/>
              <a:ea typeface="Ubuntu"/>
              <a:cs typeface="Ubuntu"/>
              <a:sym typeface="Ubuntu"/>
            </a:endParaRPr>
          </a:p>
        </p:txBody>
      </p:sp>
      <p:sp>
        <p:nvSpPr>
          <p:cNvPr id="268" name="Google Shape;268;p27"/>
          <p:cNvSpPr/>
          <p:nvPr/>
        </p:nvSpPr>
        <p:spPr>
          <a:xfrm>
            <a:off x="2381063" y="2710725"/>
            <a:ext cx="479700" cy="873600"/>
          </a:xfrm>
          <a:prstGeom prst="roundRect">
            <a:avLst>
              <a:gd fmla="val 16667" name="adj"/>
            </a:avLst>
          </a:prstGeom>
          <a:solidFill>
            <a:srgbClr val="BAA4E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latin typeface="Ubuntu"/>
                <a:ea typeface="Ubuntu"/>
                <a:cs typeface="Ubuntu"/>
                <a:sym typeface="Ubuntu"/>
              </a:rPr>
              <a:t>2.11</a:t>
            </a:r>
            <a:endParaRPr sz="700">
              <a:latin typeface="Ubuntu"/>
              <a:ea typeface="Ubuntu"/>
              <a:cs typeface="Ubuntu"/>
              <a:sym typeface="Ubuntu"/>
            </a:endParaRPr>
          </a:p>
          <a:p>
            <a:pPr indent="0" lvl="0" marL="0" rtl="0" algn="ctr">
              <a:spcBef>
                <a:spcPts val="0"/>
              </a:spcBef>
              <a:spcAft>
                <a:spcPts val="0"/>
              </a:spcAft>
              <a:buNone/>
            </a:pPr>
            <a:r>
              <a:rPr lang="en" sz="700">
                <a:latin typeface="Ubuntu"/>
                <a:ea typeface="Ubuntu"/>
                <a:cs typeface="Ubuntu"/>
                <a:sym typeface="Ubuntu"/>
              </a:rPr>
              <a:t>-4.22</a:t>
            </a:r>
            <a:endParaRPr sz="700">
              <a:latin typeface="Ubuntu"/>
              <a:ea typeface="Ubuntu"/>
              <a:cs typeface="Ubuntu"/>
              <a:sym typeface="Ubuntu"/>
            </a:endParaRPr>
          </a:p>
          <a:p>
            <a:pPr indent="0" lvl="0" marL="0" rtl="0" algn="ctr">
              <a:spcBef>
                <a:spcPts val="0"/>
              </a:spcBef>
              <a:spcAft>
                <a:spcPts val="0"/>
              </a:spcAft>
              <a:buNone/>
            </a:pPr>
            <a:r>
              <a:rPr lang="en" sz="700">
                <a:latin typeface="Ubuntu"/>
                <a:ea typeface="Ubuntu"/>
                <a:cs typeface="Ubuntu"/>
                <a:sym typeface="Ubuntu"/>
              </a:rPr>
              <a:t>..</a:t>
            </a:r>
            <a:endParaRPr sz="700">
              <a:latin typeface="Ubuntu"/>
              <a:ea typeface="Ubuntu"/>
              <a:cs typeface="Ubuntu"/>
              <a:sym typeface="Ubuntu"/>
            </a:endParaRPr>
          </a:p>
          <a:p>
            <a:pPr indent="0" lvl="0" marL="0" rtl="0" algn="ctr">
              <a:spcBef>
                <a:spcPts val="0"/>
              </a:spcBef>
              <a:spcAft>
                <a:spcPts val="0"/>
              </a:spcAft>
              <a:buNone/>
            </a:pPr>
            <a:r>
              <a:rPr lang="en" sz="700">
                <a:latin typeface="Ubuntu"/>
                <a:ea typeface="Ubuntu"/>
                <a:cs typeface="Ubuntu"/>
                <a:sym typeface="Ubuntu"/>
              </a:rPr>
              <a:t>..</a:t>
            </a:r>
            <a:endParaRPr sz="700">
              <a:latin typeface="Ubuntu"/>
              <a:ea typeface="Ubuntu"/>
              <a:cs typeface="Ubuntu"/>
              <a:sym typeface="Ubuntu"/>
            </a:endParaRPr>
          </a:p>
          <a:p>
            <a:pPr indent="0" lvl="0" marL="0" rtl="0" algn="ctr">
              <a:spcBef>
                <a:spcPts val="0"/>
              </a:spcBef>
              <a:spcAft>
                <a:spcPts val="0"/>
              </a:spcAft>
              <a:buNone/>
            </a:pPr>
            <a:r>
              <a:rPr lang="en" sz="700">
                <a:latin typeface="Ubuntu"/>
                <a:ea typeface="Ubuntu"/>
                <a:cs typeface="Ubuntu"/>
                <a:sym typeface="Ubuntu"/>
              </a:rPr>
              <a:t>5.93</a:t>
            </a:r>
            <a:endParaRPr sz="700">
              <a:latin typeface="Ubuntu"/>
              <a:ea typeface="Ubuntu"/>
              <a:cs typeface="Ubuntu"/>
              <a:sym typeface="Ubuntu"/>
            </a:endParaRPr>
          </a:p>
        </p:txBody>
      </p:sp>
      <p:sp>
        <p:nvSpPr>
          <p:cNvPr id="269" name="Google Shape;269;p27"/>
          <p:cNvSpPr/>
          <p:nvPr/>
        </p:nvSpPr>
        <p:spPr>
          <a:xfrm>
            <a:off x="3743325" y="2710725"/>
            <a:ext cx="479700" cy="873600"/>
          </a:xfrm>
          <a:prstGeom prst="roundRect">
            <a:avLst>
              <a:gd fmla="val 16667" name="adj"/>
            </a:avLst>
          </a:prstGeom>
          <a:solidFill>
            <a:srgbClr val="BAA4E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latin typeface="Ubuntu"/>
                <a:ea typeface="Ubuntu"/>
                <a:cs typeface="Ubuntu"/>
                <a:sym typeface="Ubuntu"/>
              </a:rPr>
              <a:t>2.11</a:t>
            </a:r>
            <a:endParaRPr sz="700">
              <a:latin typeface="Ubuntu"/>
              <a:ea typeface="Ubuntu"/>
              <a:cs typeface="Ubuntu"/>
              <a:sym typeface="Ubuntu"/>
            </a:endParaRPr>
          </a:p>
          <a:p>
            <a:pPr indent="0" lvl="0" marL="0" rtl="0" algn="ctr">
              <a:spcBef>
                <a:spcPts val="0"/>
              </a:spcBef>
              <a:spcAft>
                <a:spcPts val="0"/>
              </a:spcAft>
              <a:buNone/>
            </a:pPr>
            <a:r>
              <a:rPr lang="en" sz="700">
                <a:latin typeface="Ubuntu"/>
                <a:ea typeface="Ubuntu"/>
                <a:cs typeface="Ubuntu"/>
                <a:sym typeface="Ubuntu"/>
              </a:rPr>
              <a:t>-4.22</a:t>
            </a:r>
            <a:endParaRPr sz="700">
              <a:latin typeface="Ubuntu"/>
              <a:ea typeface="Ubuntu"/>
              <a:cs typeface="Ubuntu"/>
              <a:sym typeface="Ubuntu"/>
            </a:endParaRPr>
          </a:p>
          <a:p>
            <a:pPr indent="0" lvl="0" marL="0" rtl="0" algn="ctr">
              <a:spcBef>
                <a:spcPts val="0"/>
              </a:spcBef>
              <a:spcAft>
                <a:spcPts val="0"/>
              </a:spcAft>
              <a:buNone/>
            </a:pPr>
            <a:r>
              <a:rPr lang="en" sz="700">
                <a:latin typeface="Ubuntu"/>
                <a:ea typeface="Ubuntu"/>
                <a:cs typeface="Ubuntu"/>
                <a:sym typeface="Ubuntu"/>
              </a:rPr>
              <a:t>..</a:t>
            </a:r>
            <a:endParaRPr sz="700">
              <a:latin typeface="Ubuntu"/>
              <a:ea typeface="Ubuntu"/>
              <a:cs typeface="Ubuntu"/>
              <a:sym typeface="Ubuntu"/>
            </a:endParaRPr>
          </a:p>
          <a:p>
            <a:pPr indent="0" lvl="0" marL="0" rtl="0" algn="ctr">
              <a:spcBef>
                <a:spcPts val="0"/>
              </a:spcBef>
              <a:spcAft>
                <a:spcPts val="0"/>
              </a:spcAft>
              <a:buNone/>
            </a:pPr>
            <a:r>
              <a:rPr lang="en" sz="700">
                <a:latin typeface="Ubuntu"/>
                <a:ea typeface="Ubuntu"/>
                <a:cs typeface="Ubuntu"/>
                <a:sym typeface="Ubuntu"/>
              </a:rPr>
              <a:t>..</a:t>
            </a:r>
            <a:endParaRPr sz="700">
              <a:latin typeface="Ubuntu"/>
              <a:ea typeface="Ubuntu"/>
              <a:cs typeface="Ubuntu"/>
              <a:sym typeface="Ubuntu"/>
            </a:endParaRPr>
          </a:p>
          <a:p>
            <a:pPr indent="0" lvl="0" marL="0" rtl="0" algn="ctr">
              <a:spcBef>
                <a:spcPts val="0"/>
              </a:spcBef>
              <a:spcAft>
                <a:spcPts val="0"/>
              </a:spcAft>
              <a:buNone/>
            </a:pPr>
            <a:r>
              <a:rPr lang="en" sz="700">
                <a:latin typeface="Ubuntu"/>
                <a:ea typeface="Ubuntu"/>
                <a:cs typeface="Ubuntu"/>
                <a:sym typeface="Ubuntu"/>
              </a:rPr>
              <a:t>5.93</a:t>
            </a:r>
            <a:endParaRPr sz="700">
              <a:latin typeface="Ubuntu"/>
              <a:ea typeface="Ubuntu"/>
              <a:cs typeface="Ubuntu"/>
              <a:sym typeface="Ubuntu"/>
            </a:endParaRPr>
          </a:p>
        </p:txBody>
      </p:sp>
      <p:sp>
        <p:nvSpPr>
          <p:cNvPr id="270" name="Google Shape;270;p27"/>
          <p:cNvSpPr/>
          <p:nvPr/>
        </p:nvSpPr>
        <p:spPr>
          <a:xfrm>
            <a:off x="5105563" y="2719150"/>
            <a:ext cx="479700" cy="873600"/>
          </a:xfrm>
          <a:prstGeom prst="roundRect">
            <a:avLst>
              <a:gd fmla="val 16667" name="adj"/>
            </a:avLst>
          </a:prstGeom>
          <a:solidFill>
            <a:srgbClr val="BAA4E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latin typeface="Ubuntu"/>
                <a:ea typeface="Ubuntu"/>
                <a:cs typeface="Ubuntu"/>
                <a:sym typeface="Ubuntu"/>
              </a:rPr>
              <a:t>2.11</a:t>
            </a:r>
            <a:endParaRPr sz="700">
              <a:latin typeface="Ubuntu"/>
              <a:ea typeface="Ubuntu"/>
              <a:cs typeface="Ubuntu"/>
              <a:sym typeface="Ubuntu"/>
            </a:endParaRPr>
          </a:p>
          <a:p>
            <a:pPr indent="0" lvl="0" marL="0" rtl="0" algn="ctr">
              <a:spcBef>
                <a:spcPts val="0"/>
              </a:spcBef>
              <a:spcAft>
                <a:spcPts val="0"/>
              </a:spcAft>
              <a:buNone/>
            </a:pPr>
            <a:r>
              <a:rPr lang="en" sz="700">
                <a:latin typeface="Ubuntu"/>
                <a:ea typeface="Ubuntu"/>
                <a:cs typeface="Ubuntu"/>
                <a:sym typeface="Ubuntu"/>
              </a:rPr>
              <a:t>-4.22</a:t>
            </a:r>
            <a:endParaRPr sz="700">
              <a:latin typeface="Ubuntu"/>
              <a:ea typeface="Ubuntu"/>
              <a:cs typeface="Ubuntu"/>
              <a:sym typeface="Ubuntu"/>
            </a:endParaRPr>
          </a:p>
          <a:p>
            <a:pPr indent="0" lvl="0" marL="0" rtl="0" algn="ctr">
              <a:spcBef>
                <a:spcPts val="0"/>
              </a:spcBef>
              <a:spcAft>
                <a:spcPts val="0"/>
              </a:spcAft>
              <a:buNone/>
            </a:pPr>
            <a:r>
              <a:rPr lang="en" sz="700">
                <a:latin typeface="Ubuntu"/>
                <a:ea typeface="Ubuntu"/>
                <a:cs typeface="Ubuntu"/>
                <a:sym typeface="Ubuntu"/>
              </a:rPr>
              <a:t>..</a:t>
            </a:r>
            <a:endParaRPr sz="700">
              <a:latin typeface="Ubuntu"/>
              <a:ea typeface="Ubuntu"/>
              <a:cs typeface="Ubuntu"/>
              <a:sym typeface="Ubuntu"/>
            </a:endParaRPr>
          </a:p>
          <a:p>
            <a:pPr indent="0" lvl="0" marL="0" rtl="0" algn="ctr">
              <a:spcBef>
                <a:spcPts val="0"/>
              </a:spcBef>
              <a:spcAft>
                <a:spcPts val="0"/>
              </a:spcAft>
              <a:buNone/>
            </a:pPr>
            <a:r>
              <a:rPr lang="en" sz="700">
                <a:latin typeface="Ubuntu"/>
                <a:ea typeface="Ubuntu"/>
                <a:cs typeface="Ubuntu"/>
                <a:sym typeface="Ubuntu"/>
              </a:rPr>
              <a:t>..</a:t>
            </a:r>
            <a:endParaRPr sz="700">
              <a:latin typeface="Ubuntu"/>
              <a:ea typeface="Ubuntu"/>
              <a:cs typeface="Ubuntu"/>
              <a:sym typeface="Ubuntu"/>
            </a:endParaRPr>
          </a:p>
          <a:p>
            <a:pPr indent="0" lvl="0" marL="0" rtl="0" algn="ctr">
              <a:spcBef>
                <a:spcPts val="0"/>
              </a:spcBef>
              <a:spcAft>
                <a:spcPts val="0"/>
              </a:spcAft>
              <a:buNone/>
            </a:pPr>
            <a:r>
              <a:rPr lang="en" sz="700">
                <a:latin typeface="Ubuntu"/>
                <a:ea typeface="Ubuntu"/>
                <a:cs typeface="Ubuntu"/>
                <a:sym typeface="Ubuntu"/>
              </a:rPr>
              <a:t>5.93</a:t>
            </a:r>
            <a:endParaRPr sz="700">
              <a:latin typeface="Ubuntu"/>
              <a:ea typeface="Ubuntu"/>
              <a:cs typeface="Ubuntu"/>
              <a:sym typeface="Ubuntu"/>
            </a:endParaRPr>
          </a:p>
        </p:txBody>
      </p:sp>
      <p:sp>
        <p:nvSpPr>
          <p:cNvPr id="271" name="Google Shape;271;p27"/>
          <p:cNvSpPr/>
          <p:nvPr/>
        </p:nvSpPr>
        <p:spPr>
          <a:xfrm>
            <a:off x="6293263" y="2719175"/>
            <a:ext cx="479700" cy="873600"/>
          </a:xfrm>
          <a:prstGeom prst="roundRect">
            <a:avLst>
              <a:gd fmla="val 16667" name="adj"/>
            </a:avLst>
          </a:prstGeom>
          <a:solidFill>
            <a:srgbClr val="BAA4E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latin typeface="Ubuntu"/>
                <a:ea typeface="Ubuntu"/>
                <a:cs typeface="Ubuntu"/>
                <a:sym typeface="Ubuntu"/>
              </a:rPr>
              <a:t>2.11</a:t>
            </a:r>
            <a:endParaRPr sz="700">
              <a:latin typeface="Ubuntu"/>
              <a:ea typeface="Ubuntu"/>
              <a:cs typeface="Ubuntu"/>
              <a:sym typeface="Ubuntu"/>
            </a:endParaRPr>
          </a:p>
          <a:p>
            <a:pPr indent="0" lvl="0" marL="0" rtl="0" algn="ctr">
              <a:spcBef>
                <a:spcPts val="0"/>
              </a:spcBef>
              <a:spcAft>
                <a:spcPts val="0"/>
              </a:spcAft>
              <a:buNone/>
            </a:pPr>
            <a:r>
              <a:rPr lang="en" sz="700">
                <a:latin typeface="Ubuntu"/>
                <a:ea typeface="Ubuntu"/>
                <a:cs typeface="Ubuntu"/>
                <a:sym typeface="Ubuntu"/>
              </a:rPr>
              <a:t>-4.22</a:t>
            </a:r>
            <a:endParaRPr sz="700">
              <a:latin typeface="Ubuntu"/>
              <a:ea typeface="Ubuntu"/>
              <a:cs typeface="Ubuntu"/>
              <a:sym typeface="Ubuntu"/>
            </a:endParaRPr>
          </a:p>
          <a:p>
            <a:pPr indent="0" lvl="0" marL="0" rtl="0" algn="ctr">
              <a:spcBef>
                <a:spcPts val="0"/>
              </a:spcBef>
              <a:spcAft>
                <a:spcPts val="0"/>
              </a:spcAft>
              <a:buNone/>
            </a:pPr>
            <a:r>
              <a:rPr lang="en" sz="700">
                <a:latin typeface="Ubuntu"/>
                <a:ea typeface="Ubuntu"/>
                <a:cs typeface="Ubuntu"/>
                <a:sym typeface="Ubuntu"/>
              </a:rPr>
              <a:t>..</a:t>
            </a:r>
            <a:endParaRPr sz="700">
              <a:latin typeface="Ubuntu"/>
              <a:ea typeface="Ubuntu"/>
              <a:cs typeface="Ubuntu"/>
              <a:sym typeface="Ubuntu"/>
            </a:endParaRPr>
          </a:p>
          <a:p>
            <a:pPr indent="0" lvl="0" marL="0" rtl="0" algn="ctr">
              <a:spcBef>
                <a:spcPts val="0"/>
              </a:spcBef>
              <a:spcAft>
                <a:spcPts val="0"/>
              </a:spcAft>
              <a:buNone/>
            </a:pPr>
            <a:r>
              <a:rPr lang="en" sz="700">
                <a:latin typeface="Ubuntu"/>
                <a:ea typeface="Ubuntu"/>
                <a:cs typeface="Ubuntu"/>
                <a:sym typeface="Ubuntu"/>
              </a:rPr>
              <a:t>..</a:t>
            </a:r>
            <a:endParaRPr sz="700">
              <a:latin typeface="Ubuntu"/>
              <a:ea typeface="Ubuntu"/>
              <a:cs typeface="Ubuntu"/>
              <a:sym typeface="Ubuntu"/>
            </a:endParaRPr>
          </a:p>
          <a:p>
            <a:pPr indent="0" lvl="0" marL="0" rtl="0" algn="ctr">
              <a:spcBef>
                <a:spcPts val="0"/>
              </a:spcBef>
              <a:spcAft>
                <a:spcPts val="0"/>
              </a:spcAft>
              <a:buNone/>
            </a:pPr>
            <a:r>
              <a:rPr lang="en" sz="700">
                <a:latin typeface="Ubuntu"/>
                <a:ea typeface="Ubuntu"/>
                <a:cs typeface="Ubuntu"/>
                <a:sym typeface="Ubuntu"/>
              </a:rPr>
              <a:t>5.93</a:t>
            </a:r>
            <a:endParaRPr sz="700">
              <a:latin typeface="Ubuntu"/>
              <a:ea typeface="Ubuntu"/>
              <a:cs typeface="Ubuntu"/>
              <a:sym typeface="Ubuntu"/>
            </a:endParaRPr>
          </a:p>
        </p:txBody>
      </p:sp>
      <p:graphicFrame>
        <p:nvGraphicFramePr>
          <p:cNvPr id="272" name="Google Shape;272;p27"/>
          <p:cNvGraphicFramePr/>
          <p:nvPr/>
        </p:nvGraphicFramePr>
        <p:xfrm>
          <a:off x="6995125" y="2147475"/>
          <a:ext cx="3000000" cy="3000000"/>
        </p:xfrm>
        <a:graphic>
          <a:graphicData uri="http://schemas.openxmlformats.org/drawingml/2006/table">
            <a:tbl>
              <a:tblPr>
                <a:noFill/>
                <a:tableStyleId>{6497CBBA-E030-4E24-B39F-737B80262214}</a:tableStyleId>
              </a:tblPr>
              <a:tblGrid>
                <a:gridCol w="443675"/>
                <a:gridCol w="443675"/>
                <a:gridCol w="443675"/>
                <a:gridCol w="443675"/>
              </a:tblGrid>
              <a:tr h="280650">
                <a:tc>
                  <a:txBody>
                    <a:bodyPr/>
                    <a:lstStyle/>
                    <a:p>
                      <a:pPr indent="0" lvl="0" marL="0" rtl="0" algn="l">
                        <a:spcBef>
                          <a:spcPts val="0"/>
                        </a:spcBef>
                        <a:spcAft>
                          <a:spcPts val="0"/>
                        </a:spcAft>
                        <a:buNone/>
                      </a:pPr>
                      <a:r>
                        <a:rPr lang="en" sz="700">
                          <a:latin typeface="Ubuntu"/>
                          <a:ea typeface="Ubuntu"/>
                          <a:cs typeface="Ubuntu"/>
                          <a:sym typeface="Ubuntu"/>
                        </a:rPr>
                        <a:t>3.23</a:t>
                      </a:r>
                      <a:endParaRPr sz="700">
                        <a:latin typeface="Ubuntu"/>
                        <a:ea typeface="Ubuntu"/>
                        <a:cs typeface="Ubuntu"/>
                        <a:sym typeface="Ubuntu"/>
                      </a:endParaRPr>
                    </a:p>
                  </a:txBody>
                  <a:tcPr marT="91425" marB="91425" marR="91425" marL="91425"/>
                </a:tc>
                <a:tc>
                  <a:txBody>
                    <a:bodyPr/>
                    <a:lstStyle/>
                    <a:p>
                      <a:pPr indent="0" lvl="0" marL="0" rtl="0" algn="l">
                        <a:spcBef>
                          <a:spcPts val="0"/>
                        </a:spcBef>
                        <a:spcAft>
                          <a:spcPts val="0"/>
                        </a:spcAft>
                        <a:buNone/>
                      </a:pPr>
                      <a:r>
                        <a:rPr lang="en" sz="700">
                          <a:latin typeface="Ubuntu"/>
                          <a:ea typeface="Ubuntu"/>
                          <a:cs typeface="Ubuntu"/>
                          <a:sym typeface="Ubuntu"/>
                        </a:rPr>
                        <a:t>-1.23</a:t>
                      </a:r>
                      <a:endParaRPr sz="700">
                        <a:latin typeface="Ubuntu"/>
                        <a:ea typeface="Ubuntu"/>
                        <a:cs typeface="Ubuntu"/>
                        <a:sym typeface="Ubuntu"/>
                      </a:endParaRPr>
                    </a:p>
                  </a:txBody>
                  <a:tcPr marT="91425" marB="91425" marR="91425" marL="91425"/>
                </a:tc>
                <a:tc>
                  <a:txBody>
                    <a:bodyPr/>
                    <a:lstStyle/>
                    <a:p>
                      <a:pPr indent="0" lvl="0" marL="0" rtl="0" algn="l">
                        <a:spcBef>
                          <a:spcPts val="0"/>
                        </a:spcBef>
                        <a:spcAft>
                          <a:spcPts val="0"/>
                        </a:spcAft>
                        <a:buNone/>
                      </a:pPr>
                      <a:r>
                        <a:rPr lang="en" sz="700">
                          <a:latin typeface="Ubuntu"/>
                          <a:ea typeface="Ubuntu"/>
                          <a:cs typeface="Ubuntu"/>
                          <a:sym typeface="Ubuntu"/>
                        </a:rPr>
                        <a:t>0.89</a:t>
                      </a:r>
                      <a:endParaRPr sz="700">
                        <a:latin typeface="Ubuntu"/>
                        <a:ea typeface="Ubuntu"/>
                        <a:cs typeface="Ubuntu"/>
                        <a:sym typeface="Ubuntu"/>
                      </a:endParaRPr>
                    </a:p>
                  </a:txBody>
                  <a:tcPr marT="91425" marB="91425" marR="91425" marL="91425"/>
                </a:tc>
                <a:tc>
                  <a:txBody>
                    <a:bodyPr/>
                    <a:lstStyle/>
                    <a:p>
                      <a:pPr indent="0" lvl="0" marL="0" rtl="0" algn="l">
                        <a:spcBef>
                          <a:spcPts val="0"/>
                        </a:spcBef>
                        <a:spcAft>
                          <a:spcPts val="0"/>
                        </a:spcAft>
                        <a:buNone/>
                      </a:pPr>
                      <a:r>
                        <a:rPr lang="en" sz="700">
                          <a:latin typeface="Ubuntu"/>
                          <a:ea typeface="Ubuntu"/>
                          <a:cs typeface="Ubuntu"/>
                          <a:sym typeface="Ubuntu"/>
                        </a:rPr>
                        <a:t>0.32</a:t>
                      </a:r>
                      <a:endParaRPr sz="700">
                        <a:latin typeface="Ubuntu"/>
                        <a:ea typeface="Ubuntu"/>
                        <a:cs typeface="Ubuntu"/>
                        <a:sym typeface="Ubuntu"/>
                      </a:endParaRPr>
                    </a:p>
                  </a:txBody>
                  <a:tcPr marT="91425" marB="91425" marR="91425" marL="91425"/>
                </a:tc>
              </a:tr>
              <a:tr h="296475">
                <a:tc>
                  <a:txBody>
                    <a:bodyPr/>
                    <a:lstStyle/>
                    <a:p>
                      <a:pPr indent="0" lvl="0" marL="0" rtl="0" algn="l">
                        <a:spcBef>
                          <a:spcPts val="0"/>
                        </a:spcBef>
                        <a:spcAft>
                          <a:spcPts val="0"/>
                        </a:spcAft>
                        <a:buNone/>
                      </a:pPr>
                      <a:r>
                        <a:rPr lang="en" sz="700">
                          <a:latin typeface="Ubuntu"/>
                          <a:ea typeface="Ubuntu"/>
                          <a:cs typeface="Ubuntu"/>
                          <a:sym typeface="Ubuntu"/>
                        </a:rPr>
                        <a:t>-3.29</a:t>
                      </a:r>
                      <a:endParaRPr sz="700">
                        <a:latin typeface="Ubuntu"/>
                        <a:ea typeface="Ubuntu"/>
                        <a:cs typeface="Ubuntu"/>
                        <a:sym typeface="Ubuntu"/>
                      </a:endParaRPr>
                    </a:p>
                  </a:txBody>
                  <a:tcPr marT="91425" marB="91425" marR="91425" marL="91425"/>
                </a:tc>
                <a:tc>
                  <a:txBody>
                    <a:bodyPr/>
                    <a:lstStyle/>
                    <a:p>
                      <a:pPr indent="0" lvl="0" marL="0" rtl="0" algn="l">
                        <a:spcBef>
                          <a:spcPts val="0"/>
                        </a:spcBef>
                        <a:spcAft>
                          <a:spcPts val="0"/>
                        </a:spcAft>
                        <a:buNone/>
                      </a:pPr>
                      <a:r>
                        <a:rPr lang="en" sz="700">
                          <a:latin typeface="Ubuntu"/>
                          <a:ea typeface="Ubuntu"/>
                          <a:cs typeface="Ubuntu"/>
                          <a:sym typeface="Ubuntu"/>
                        </a:rPr>
                        <a:t>3.23</a:t>
                      </a:r>
                      <a:endParaRPr sz="700">
                        <a:latin typeface="Ubuntu"/>
                        <a:ea typeface="Ubuntu"/>
                        <a:cs typeface="Ubuntu"/>
                        <a:sym typeface="Ubuntu"/>
                      </a:endParaRPr>
                    </a:p>
                  </a:txBody>
                  <a:tcPr marT="91425" marB="91425" marR="91425" marL="91425"/>
                </a:tc>
                <a:tc>
                  <a:txBody>
                    <a:bodyPr/>
                    <a:lstStyle/>
                    <a:p>
                      <a:pPr indent="0" lvl="0" marL="0" rtl="0" algn="l">
                        <a:spcBef>
                          <a:spcPts val="0"/>
                        </a:spcBef>
                        <a:spcAft>
                          <a:spcPts val="0"/>
                        </a:spcAft>
                        <a:buNone/>
                      </a:pPr>
                      <a:r>
                        <a:rPr lang="en" sz="700">
                          <a:latin typeface="Ubuntu"/>
                          <a:ea typeface="Ubuntu"/>
                          <a:cs typeface="Ubuntu"/>
                          <a:sym typeface="Ubuntu"/>
                        </a:rPr>
                        <a:t>1.23</a:t>
                      </a:r>
                      <a:endParaRPr sz="700">
                        <a:latin typeface="Ubuntu"/>
                        <a:ea typeface="Ubuntu"/>
                        <a:cs typeface="Ubuntu"/>
                        <a:sym typeface="Ubuntu"/>
                      </a:endParaRPr>
                    </a:p>
                  </a:txBody>
                  <a:tcPr marT="91425" marB="91425" marR="91425" marL="91425"/>
                </a:tc>
                <a:tc>
                  <a:txBody>
                    <a:bodyPr/>
                    <a:lstStyle/>
                    <a:p>
                      <a:pPr indent="0" lvl="0" marL="0" rtl="0" algn="l">
                        <a:spcBef>
                          <a:spcPts val="0"/>
                        </a:spcBef>
                        <a:spcAft>
                          <a:spcPts val="0"/>
                        </a:spcAft>
                        <a:buNone/>
                      </a:pPr>
                      <a:r>
                        <a:rPr lang="en" sz="700">
                          <a:latin typeface="Ubuntu"/>
                          <a:ea typeface="Ubuntu"/>
                          <a:cs typeface="Ubuntu"/>
                          <a:sym typeface="Ubuntu"/>
                        </a:rPr>
                        <a:t>-2.34</a:t>
                      </a:r>
                      <a:endParaRPr sz="700">
                        <a:latin typeface="Ubuntu"/>
                        <a:ea typeface="Ubuntu"/>
                        <a:cs typeface="Ubuntu"/>
                        <a:sym typeface="Ubuntu"/>
                      </a:endParaRPr>
                    </a:p>
                  </a:txBody>
                  <a:tcPr marT="91425" marB="91425" marR="91425" marL="91425"/>
                </a:tc>
              </a:tr>
              <a:tr h="296475">
                <a:tc>
                  <a:txBody>
                    <a:bodyPr/>
                    <a:lstStyle/>
                    <a:p>
                      <a:pPr indent="0" lvl="0" marL="0" rtl="0" algn="l">
                        <a:spcBef>
                          <a:spcPts val="0"/>
                        </a:spcBef>
                        <a:spcAft>
                          <a:spcPts val="0"/>
                        </a:spcAft>
                        <a:buNone/>
                      </a:pPr>
                      <a:r>
                        <a:rPr lang="en" sz="700">
                          <a:latin typeface="Ubuntu"/>
                          <a:ea typeface="Ubuntu"/>
                          <a:cs typeface="Ubuntu"/>
                          <a:sym typeface="Ubuntu"/>
                        </a:rPr>
                        <a:t>1.83</a:t>
                      </a:r>
                      <a:endParaRPr sz="700">
                        <a:latin typeface="Ubuntu"/>
                        <a:ea typeface="Ubuntu"/>
                        <a:cs typeface="Ubuntu"/>
                        <a:sym typeface="Ubuntu"/>
                      </a:endParaRPr>
                    </a:p>
                  </a:txBody>
                  <a:tcPr marT="91425" marB="91425" marR="91425" marL="91425"/>
                </a:tc>
                <a:tc>
                  <a:txBody>
                    <a:bodyPr/>
                    <a:lstStyle/>
                    <a:p>
                      <a:pPr indent="0" lvl="0" marL="0" rtl="0" algn="l">
                        <a:spcBef>
                          <a:spcPts val="0"/>
                        </a:spcBef>
                        <a:spcAft>
                          <a:spcPts val="0"/>
                        </a:spcAft>
                        <a:buNone/>
                      </a:pPr>
                      <a:r>
                        <a:rPr lang="en" sz="700">
                          <a:latin typeface="Ubuntu"/>
                          <a:ea typeface="Ubuntu"/>
                          <a:cs typeface="Ubuntu"/>
                          <a:sym typeface="Ubuntu"/>
                        </a:rPr>
                        <a:t>1.92</a:t>
                      </a:r>
                      <a:endParaRPr sz="700">
                        <a:latin typeface="Ubuntu"/>
                        <a:ea typeface="Ubuntu"/>
                        <a:cs typeface="Ubuntu"/>
                        <a:sym typeface="Ubuntu"/>
                      </a:endParaRPr>
                    </a:p>
                  </a:txBody>
                  <a:tcPr marT="91425" marB="91425" marR="91425" marL="91425"/>
                </a:tc>
                <a:tc>
                  <a:txBody>
                    <a:bodyPr/>
                    <a:lstStyle/>
                    <a:p>
                      <a:pPr indent="0" lvl="0" marL="0" rtl="0" algn="l">
                        <a:spcBef>
                          <a:spcPts val="0"/>
                        </a:spcBef>
                        <a:spcAft>
                          <a:spcPts val="0"/>
                        </a:spcAft>
                        <a:buNone/>
                      </a:pPr>
                      <a:r>
                        <a:rPr lang="en" sz="700">
                          <a:latin typeface="Ubuntu"/>
                          <a:ea typeface="Ubuntu"/>
                          <a:cs typeface="Ubuntu"/>
                          <a:sym typeface="Ubuntu"/>
                        </a:rPr>
                        <a:t>0.10</a:t>
                      </a:r>
                      <a:endParaRPr sz="700">
                        <a:latin typeface="Ubuntu"/>
                        <a:ea typeface="Ubuntu"/>
                        <a:cs typeface="Ubuntu"/>
                        <a:sym typeface="Ubuntu"/>
                      </a:endParaRPr>
                    </a:p>
                  </a:txBody>
                  <a:tcPr marT="91425" marB="91425" marR="91425" marL="91425"/>
                </a:tc>
                <a:tc>
                  <a:txBody>
                    <a:bodyPr/>
                    <a:lstStyle/>
                    <a:p>
                      <a:pPr indent="0" lvl="0" marL="0" rtl="0" algn="l">
                        <a:spcBef>
                          <a:spcPts val="0"/>
                        </a:spcBef>
                        <a:spcAft>
                          <a:spcPts val="0"/>
                        </a:spcAft>
                        <a:buNone/>
                      </a:pPr>
                      <a:r>
                        <a:rPr lang="en" sz="700">
                          <a:latin typeface="Ubuntu"/>
                          <a:ea typeface="Ubuntu"/>
                          <a:cs typeface="Ubuntu"/>
                          <a:sym typeface="Ubuntu"/>
                        </a:rPr>
                        <a:t>1.28</a:t>
                      </a:r>
                      <a:endParaRPr sz="700">
                        <a:latin typeface="Ubuntu"/>
                        <a:ea typeface="Ubuntu"/>
                        <a:cs typeface="Ubuntu"/>
                        <a:sym typeface="Ubuntu"/>
                      </a:endParaRPr>
                    </a:p>
                  </a:txBody>
                  <a:tcPr marT="91425" marB="91425" marR="91425" marL="91425"/>
                </a:tc>
              </a:tr>
            </a:tbl>
          </a:graphicData>
        </a:graphic>
      </p:graphicFrame>
      <p:sp>
        <p:nvSpPr>
          <p:cNvPr id="273" name="Google Shape;273;p27"/>
          <p:cNvSpPr txBox="1"/>
          <p:nvPr/>
        </p:nvSpPr>
        <p:spPr>
          <a:xfrm>
            <a:off x="7553075" y="1688875"/>
            <a:ext cx="658800" cy="31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latin typeface="Ubuntu"/>
                <a:ea typeface="Ubuntu"/>
                <a:cs typeface="Ubuntu"/>
                <a:sym typeface="Ubuntu"/>
              </a:rPr>
              <a:t>W</a:t>
            </a:r>
            <a:r>
              <a:rPr baseline="-25000" lang="en" sz="1800">
                <a:solidFill>
                  <a:schemeClr val="dk2"/>
                </a:solidFill>
                <a:latin typeface="Ubuntu"/>
                <a:ea typeface="Ubuntu"/>
                <a:cs typeface="Ubuntu"/>
                <a:sym typeface="Ubuntu"/>
              </a:rPr>
              <a:t>Q</a:t>
            </a:r>
            <a:endParaRPr baseline="-25000" sz="1800">
              <a:solidFill>
                <a:schemeClr val="dk2"/>
              </a:solidFill>
              <a:latin typeface="Ubuntu"/>
              <a:ea typeface="Ubuntu"/>
              <a:cs typeface="Ubuntu"/>
              <a:sym typeface="Ubuntu"/>
            </a:endParaRPr>
          </a:p>
        </p:txBody>
      </p:sp>
      <p:sp>
        <p:nvSpPr>
          <p:cNvPr id="274" name="Google Shape;274;p27"/>
          <p:cNvSpPr txBox="1"/>
          <p:nvPr/>
        </p:nvSpPr>
        <p:spPr>
          <a:xfrm>
            <a:off x="2860775" y="2371888"/>
            <a:ext cx="418200" cy="31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latin typeface="Ubuntu"/>
                <a:ea typeface="Ubuntu"/>
                <a:cs typeface="Ubuntu"/>
                <a:sym typeface="Ubuntu"/>
              </a:rPr>
              <a:t>E</a:t>
            </a:r>
            <a:r>
              <a:rPr baseline="-25000" lang="en" sz="1800">
                <a:solidFill>
                  <a:schemeClr val="dk2"/>
                </a:solidFill>
                <a:latin typeface="Ubuntu"/>
                <a:ea typeface="Ubuntu"/>
                <a:cs typeface="Ubuntu"/>
                <a:sym typeface="Ubuntu"/>
              </a:rPr>
              <a:t>1</a:t>
            </a:r>
            <a:endParaRPr baseline="-25000" sz="1800">
              <a:solidFill>
                <a:schemeClr val="dk2"/>
              </a:solidFill>
              <a:latin typeface="Ubuntu"/>
              <a:ea typeface="Ubuntu"/>
              <a:cs typeface="Ubuntu"/>
              <a:sym typeface="Ubuntu"/>
            </a:endParaRPr>
          </a:p>
        </p:txBody>
      </p:sp>
      <p:sp>
        <p:nvSpPr>
          <p:cNvPr id="275" name="Google Shape;275;p27"/>
          <p:cNvSpPr txBox="1"/>
          <p:nvPr/>
        </p:nvSpPr>
        <p:spPr>
          <a:xfrm>
            <a:off x="4223025" y="2342513"/>
            <a:ext cx="418200" cy="31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latin typeface="Ubuntu"/>
                <a:ea typeface="Ubuntu"/>
                <a:cs typeface="Ubuntu"/>
                <a:sym typeface="Ubuntu"/>
              </a:rPr>
              <a:t>E</a:t>
            </a:r>
            <a:r>
              <a:rPr baseline="-25000" lang="en" sz="1800">
                <a:solidFill>
                  <a:schemeClr val="dk2"/>
                </a:solidFill>
                <a:latin typeface="Ubuntu"/>
                <a:ea typeface="Ubuntu"/>
                <a:cs typeface="Ubuntu"/>
                <a:sym typeface="Ubuntu"/>
              </a:rPr>
              <a:t>2</a:t>
            </a:r>
            <a:endParaRPr baseline="-25000" sz="1800">
              <a:solidFill>
                <a:schemeClr val="dk2"/>
              </a:solidFill>
              <a:latin typeface="Ubuntu"/>
              <a:ea typeface="Ubuntu"/>
              <a:cs typeface="Ubuntu"/>
              <a:sym typeface="Ubuntu"/>
            </a:endParaRPr>
          </a:p>
        </p:txBody>
      </p:sp>
      <p:sp>
        <p:nvSpPr>
          <p:cNvPr id="276" name="Google Shape;276;p27"/>
          <p:cNvSpPr txBox="1"/>
          <p:nvPr/>
        </p:nvSpPr>
        <p:spPr>
          <a:xfrm>
            <a:off x="5585275" y="2342525"/>
            <a:ext cx="418200" cy="31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latin typeface="Ubuntu"/>
                <a:ea typeface="Ubuntu"/>
                <a:cs typeface="Ubuntu"/>
                <a:sym typeface="Ubuntu"/>
              </a:rPr>
              <a:t>E</a:t>
            </a:r>
            <a:r>
              <a:rPr baseline="-25000" lang="en" sz="1800">
                <a:solidFill>
                  <a:schemeClr val="dk2"/>
                </a:solidFill>
                <a:latin typeface="Ubuntu"/>
                <a:ea typeface="Ubuntu"/>
                <a:cs typeface="Ubuntu"/>
                <a:sym typeface="Ubuntu"/>
              </a:rPr>
              <a:t>3</a:t>
            </a:r>
            <a:endParaRPr baseline="-25000" sz="1800">
              <a:solidFill>
                <a:schemeClr val="dk2"/>
              </a:solidFill>
              <a:latin typeface="Ubuntu"/>
              <a:ea typeface="Ubuntu"/>
              <a:cs typeface="Ubuntu"/>
              <a:sym typeface="Ubuntu"/>
            </a:endParaRPr>
          </a:p>
        </p:txBody>
      </p:sp>
      <p:sp>
        <p:nvSpPr>
          <p:cNvPr id="277" name="Google Shape;277;p27"/>
          <p:cNvSpPr txBox="1"/>
          <p:nvPr/>
        </p:nvSpPr>
        <p:spPr>
          <a:xfrm>
            <a:off x="2860775" y="3188175"/>
            <a:ext cx="479700" cy="31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latin typeface="Ubuntu"/>
                <a:ea typeface="Ubuntu"/>
                <a:cs typeface="Ubuntu"/>
                <a:sym typeface="Ubuntu"/>
              </a:rPr>
              <a:t>Q</a:t>
            </a:r>
            <a:r>
              <a:rPr baseline="-25000" lang="en" sz="1800">
                <a:solidFill>
                  <a:schemeClr val="dk2"/>
                </a:solidFill>
                <a:latin typeface="Ubuntu"/>
                <a:ea typeface="Ubuntu"/>
                <a:cs typeface="Ubuntu"/>
                <a:sym typeface="Ubuntu"/>
              </a:rPr>
              <a:t>1</a:t>
            </a:r>
            <a:endParaRPr baseline="-25000" sz="1800">
              <a:solidFill>
                <a:schemeClr val="dk2"/>
              </a:solidFill>
              <a:latin typeface="Ubuntu"/>
              <a:ea typeface="Ubuntu"/>
              <a:cs typeface="Ubuntu"/>
              <a:sym typeface="Ubuntu"/>
            </a:endParaRPr>
          </a:p>
        </p:txBody>
      </p:sp>
      <p:sp>
        <p:nvSpPr>
          <p:cNvPr id="278" name="Google Shape;278;p27"/>
          <p:cNvSpPr txBox="1"/>
          <p:nvPr/>
        </p:nvSpPr>
        <p:spPr>
          <a:xfrm>
            <a:off x="4223025" y="3188175"/>
            <a:ext cx="479700" cy="31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latin typeface="Ubuntu"/>
                <a:ea typeface="Ubuntu"/>
                <a:cs typeface="Ubuntu"/>
                <a:sym typeface="Ubuntu"/>
              </a:rPr>
              <a:t>Q</a:t>
            </a:r>
            <a:r>
              <a:rPr baseline="-25000" lang="en" sz="1800">
                <a:solidFill>
                  <a:schemeClr val="dk2"/>
                </a:solidFill>
                <a:latin typeface="Ubuntu"/>
                <a:ea typeface="Ubuntu"/>
                <a:cs typeface="Ubuntu"/>
                <a:sym typeface="Ubuntu"/>
              </a:rPr>
              <a:t>2</a:t>
            </a:r>
            <a:endParaRPr baseline="-25000" sz="1800">
              <a:solidFill>
                <a:schemeClr val="dk2"/>
              </a:solidFill>
              <a:latin typeface="Ubuntu"/>
              <a:ea typeface="Ubuntu"/>
              <a:cs typeface="Ubuntu"/>
              <a:sym typeface="Ubuntu"/>
            </a:endParaRPr>
          </a:p>
        </p:txBody>
      </p:sp>
      <p:sp>
        <p:nvSpPr>
          <p:cNvPr id="279" name="Google Shape;279;p27"/>
          <p:cNvSpPr txBox="1"/>
          <p:nvPr/>
        </p:nvSpPr>
        <p:spPr>
          <a:xfrm>
            <a:off x="5585275" y="3188175"/>
            <a:ext cx="479700" cy="31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latin typeface="Ubuntu"/>
                <a:ea typeface="Ubuntu"/>
                <a:cs typeface="Ubuntu"/>
                <a:sym typeface="Ubuntu"/>
              </a:rPr>
              <a:t>Q</a:t>
            </a:r>
            <a:r>
              <a:rPr baseline="-25000" lang="en" sz="1800">
                <a:solidFill>
                  <a:schemeClr val="dk2"/>
                </a:solidFill>
                <a:latin typeface="Ubuntu"/>
                <a:ea typeface="Ubuntu"/>
                <a:cs typeface="Ubuntu"/>
                <a:sym typeface="Ubuntu"/>
              </a:rPr>
              <a:t>3</a:t>
            </a:r>
            <a:endParaRPr baseline="-25000" sz="1800">
              <a:solidFill>
                <a:schemeClr val="dk2"/>
              </a:solidFill>
              <a:latin typeface="Ubuntu"/>
              <a:ea typeface="Ubuntu"/>
              <a:cs typeface="Ubuntu"/>
              <a:sym typeface="Ubuntu"/>
            </a:endParaRPr>
          </a:p>
        </p:txBody>
      </p:sp>
      <p:sp>
        <p:nvSpPr>
          <p:cNvPr id="280" name="Google Shape;280;p27"/>
          <p:cNvSpPr txBox="1"/>
          <p:nvPr/>
        </p:nvSpPr>
        <p:spPr>
          <a:xfrm>
            <a:off x="6772975" y="3188175"/>
            <a:ext cx="479700" cy="31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latin typeface="Ubuntu"/>
                <a:ea typeface="Ubuntu"/>
                <a:cs typeface="Ubuntu"/>
                <a:sym typeface="Ubuntu"/>
              </a:rPr>
              <a:t>Q</a:t>
            </a:r>
            <a:r>
              <a:rPr baseline="-25000" lang="en" sz="1800">
                <a:solidFill>
                  <a:schemeClr val="dk2"/>
                </a:solidFill>
                <a:latin typeface="Ubuntu"/>
                <a:ea typeface="Ubuntu"/>
                <a:cs typeface="Ubuntu"/>
                <a:sym typeface="Ubuntu"/>
              </a:rPr>
              <a:t>4</a:t>
            </a:r>
            <a:endParaRPr baseline="-25000" sz="1800">
              <a:solidFill>
                <a:schemeClr val="dk2"/>
              </a:solidFill>
              <a:latin typeface="Ubuntu"/>
              <a:ea typeface="Ubuntu"/>
              <a:cs typeface="Ubuntu"/>
              <a:sym typeface="Ubuntu"/>
            </a:endParaRPr>
          </a:p>
        </p:txBody>
      </p:sp>
      <p:sp>
        <p:nvSpPr>
          <p:cNvPr id="281" name="Google Shape;281;p27"/>
          <p:cNvSpPr/>
          <p:nvPr/>
        </p:nvSpPr>
        <p:spPr>
          <a:xfrm>
            <a:off x="6093825" y="3616025"/>
            <a:ext cx="1037556" cy="802224"/>
          </a:xfrm>
          <a:prstGeom prst="cloud">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latin typeface="Ubuntu"/>
                <a:ea typeface="Ubuntu"/>
                <a:cs typeface="Ubuntu"/>
                <a:sym typeface="Ubuntu"/>
              </a:rPr>
              <a:t>Are we talking about TV ? </a:t>
            </a:r>
            <a:endParaRPr sz="700">
              <a:latin typeface="Ubuntu"/>
              <a:ea typeface="Ubuntu"/>
              <a:cs typeface="Ubuntu"/>
              <a:sym typeface="Ubuntu"/>
            </a:endParaRPr>
          </a:p>
        </p:txBody>
      </p:sp>
      <p:sp>
        <p:nvSpPr>
          <p:cNvPr id="282" name="Google Shape;282;p27"/>
          <p:cNvSpPr/>
          <p:nvPr/>
        </p:nvSpPr>
        <p:spPr>
          <a:xfrm>
            <a:off x="3491850" y="3616025"/>
            <a:ext cx="1037556" cy="802224"/>
          </a:xfrm>
          <a:prstGeom prst="cloud">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latin typeface="Ubuntu"/>
                <a:ea typeface="Ubuntu"/>
                <a:cs typeface="Ubuntu"/>
                <a:sym typeface="Ubuntu"/>
              </a:rPr>
              <a:t>Do I mean Allocation de Retour à l’Emploi ?</a:t>
            </a:r>
            <a:endParaRPr sz="700">
              <a:latin typeface="Ubuntu"/>
              <a:ea typeface="Ubuntu"/>
              <a:cs typeface="Ubuntu"/>
              <a:sym typeface="Ubuntu"/>
            </a:endParaRPr>
          </a:p>
        </p:txBody>
      </p:sp>
      <p:sp>
        <p:nvSpPr>
          <p:cNvPr id="283" name="Google Shape;283;p27"/>
          <p:cNvSpPr/>
          <p:nvPr/>
        </p:nvSpPr>
        <p:spPr>
          <a:xfrm>
            <a:off x="2012625" y="3616025"/>
            <a:ext cx="1037556" cy="802224"/>
          </a:xfrm>
          <a:prstGeom prst="cloud">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latin typeface="Ubuntu"/>
                <a:ea typeface="Ubuntu"/>
                <a:cs typeface="Ubuntu"/>
                <a:sym typeface="Ubuntu"/>
              </a:rPr>
              <a:t>Am I a superstar ?</a:t>
            </a:r>
            <a:endParaRPr sz="700">
              <a:latin typeface="Ubuntu"/>
              <a:ea typeface="Ubuntu"/>
              <a:cs typeface="Ubuntu"/>
              <a:sym typeface="Ubuntu"/>
            </a:endParaRPr>
          </a:p>
        </p:txBody>
      </p:sp>
      <p:sp>
        <p:nvSpPr>
          <p:cNvPr id="284" name="Google Shape;284;p27"/>
          <p:cNvSpPr/>
          <p:nvPr/>
        </p:nvSpPr>
        <p:spPr>
          <a:xfrm>
            <a:off x="4855500" y="3616025"/>
            <a:ext cx="1037556" cy="802224"/>
          </a:xfrm>
          <a:prstGeom prst="cloud">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latin typeface="Ubuntu"/>
                <a:ea typeface="Ubuntu"/>
                <a:cs typeface="Ubuntu"/>
                <a:sym typeface="Ubuntu"/>
              </a:rPr>
              <a:t>…</a:t>
            </a:r>
            <a:endParaRPr sz="700">
              <a:latin typeface="Ubuntu"/>
              <a:ea typeface="Ubuntu"/>
              <a:cs typeface="Ubuntu"/>
              <a:sym typeface="Ubuntu"/>
            </a:endParaRPr>
          </a:p>
        </p:txBody>
      </p:sp>
      <p:sp>
        <p:nvSpPr>
          <p:cNvPr id="285" name="Google Shape;285;p27"/>
          <p:cNvSpPr/>
          <p:nvPr/>
        </p:nvSpPr>
        <p:spPr>
          <a:xfrm>
            <a:off x="6830400" y="1054775"/>
            <a:ext cx="2296200" cy="566400"/>
          </a:xfrm>
          <a:prstGeom prst="roundRect">
            <a:avLst>
              <a:gd fmla="val 16667"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000">
                <a:solidFill>
                  <a:srgbClr val="0E2356"/>
                </a:solidFill>
                <a:latin typeface="Ubuntu"/>
                <a:ea typeface="Ubuntu"/>
                <a:cs typeface="Ubuntu"/>
                <a:sym typeface="Ubuntu"/>
              </a:rPr>
              <a:t>Query</a:t>
            </a:r>
            <a:r>
              <a:rPr lang="en" sz="1000">
                <a:solidFill>
                  <a:srgbClr val="0E2356"/>
                </a:solidFill>
                <a:latin typeface="Ubuntu"/>
                <a:ea typeface="Ubuntu"/>
                <a:cs typeface="Ubuntu"/>
                <a:sym typeface="Ubuntu"/>
              </a:rPr>
              <a:t>: What am I looking for ? </a:t>
            </a:r>
            <a:endParaRPr sz="1000">
              <a:solidFill>
                <a:srgbClr val="0E2356"/>
              </a:solidFill>
              <a:latin typeface="Ubuntu"/>
              <a:ea typeface="Ubuntu"/>
              <a:cs typeface="Ubuntu"/>
              <a:sym typeface="Ubuntu"/>
            </a:endParaRPr>
          </a:p>
          <a:p>
            <a:pPr indent="0" lvl="0" marL="0" rtl="0" algn="l">
              <a:spcBef>
                <a:spcPts val="0"/>
              </a:spcBef>
              <a:spcAft>
                <a:spcPts val="0"/>
              </a:spcAft>
              <a:buClr>
                <a:schemeClr val="dk1"/>
              </a:buClr>
              <a:buSzPts val="1100"/>
              <a:buFont typeface="Arial"/>
              <a:buNone/>
            </a:pPr>
            <a:r>
              <a:rPr lang="en" sz="1000">
                <a:solidFill>
                  <a:srgbClr val="0E2356"/>
                </a:solidFill>
                <a:latin typeface="Ubuntu"/>
                <a:ea typeface="Ubuntu"/>
                <a:cs typeface="Ubuntu"/>
                <a:sym typeface="Ubuntu"/>
              </a:rPr>
              <a:t>|E| : Embedding (1, 12 288)</a:t>
            </a:r>
            <a:endParaRPr sz="1000">
              <a:solidFill>
                <a:srgbClr val="0E2356"/>
              </a:solidFill>
              <a:latin typeface="Ubuntu"/>
              <a:ea typeface="Ubuntu"/>
              <a:cs typeface="Ubuntu"/>
              <a:sym typeface="Ubuntu"/>
            </a:endParaRPr>
          </a:p>
          <a:p>
            <a:pPr indent="0" lvl="0" marL="0" rtl="0" algn="l">
              <a:spcBef>
                <a:spcPts val="0"/>
              </a:spcBef>
              <a:spcAft>
                <a:spcPts val="0"/>
              </a:spcAft>
              <a:buClr>
                <a:schemeClr val="dk1"/>
              </a:buClr>
              <a:buSzPts val="1100"/>
              <a:buFont typeface="Arial"/>
              <a:buNone/>
            </a:pPr>
            <a:r>
              <a:rPr lang="en" sz="1000">
                <a:solidFill>
                  <a:srgbClr val="0E2356"/>
                </a:solidFill>
                <a:latin typeface="Ubuntu"/>
                <a:ea typeface="Ubuntu"/>
                <a:cs typeface="Ubuntu"/>
                <a:sym typeface="Ubuntu"/>
              </a:rPr>
              <a:t>|W</a:t>
            </a:r>
            <a:r>
              <a:rPr baseline="-25000" lang="en" sz="1000">
                <a:solidFill>
                  <a:srgbClr val="0E2356"/>
                </a:solidFill>
                <a:latin typeface="Ubuntu"/>
                <a:ea typeface="Ubuntu"/>
                <a:cs typeface="Ubuntu"/>
                <a:sym typeface="Ubuntu"/>
              </a:rPr>
              <a:t>Q</a:t>
            </a:r>
            <a:r>
              <a:rPr lang="en" sz="1000">
                <a:solidFill>
                  <a:srgbClr val="0E2356"/>
                </a:solidFill>
                <a:latin typeface="Ubuntu"/>
                <a:ea typeface="Ubuntu"/>
                <a:cs typeface="Ubuntu"/>
                <a:sym typeface="Ubuntu"/>
              </a:rPr>
              <a:t>|: Query matrix (12 288, 128)</a:t>
            </a:r>
            <a:endParaRPr>
              <a:latin typeface="Ubuntu"/>
              <a:ea typeface="Ubuntu"/>
              <a:cs typeface="Ubuntu"/>
              <a:sym typeface="Ubuntu"/>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2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291" name="Google Shape;291;p28"/>
          <p:cNvSpPr txBox="1"/>
          <p:nvPr>
            <p:ph type="title"/>
          </p:nvPr>
        </p:nvSpPr>
        <p:spPr>
          <a:xfrm>
            <a:off x="0" y="0"/>
            <a:ext cx="7595700" cy="51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II.B.1 </a:t>
            </a:r>
            <a:r>
              <a:rPr lang="en"/>
              <a:t>Self Attention</a:t>
            </a:r>
            <a:r>
              <a:rPr lang="en"/>
              <a:t> Mechanism</a:t>
            </a:r>
            <a:endParaRPr/>
          </a:p>
        </p:txBody>
      </p:sp>
      <p:graphicFrame>
        <p:nvGraphicFramePr>
          <p:cNvPr id="292" name="Google Shape;292;p28"/>
          <p:cNvGraphicFramePr/>
          <p:nvPr/>
        </p:nvGraphicFramePr>
        <p:xfrm>
          <a:off x="1773600" y="958500"/>
          <a:ext cx="3000000" cy="3000000"/>
        </p:xfrm>
        <a:graphic>
          <a:graphicData uri="http://schemas.openxmlformats.org/drawingml/2006/table">
            <a:tbl>
              <a:tblPr>
                <a:noFill/>
                <a:tableStyleId>{6497CBBA-E030-4E24-B39F-737B80262214}</a:tableStyleId>
              </a:tblPr>
              <a:tblGrid>
                <a:gridCol w="382850"/>
                <a:gridCol w="382850"/>
                <a:gridCol w="382850"/>
                <a:gridCol w="382850"/>
              </a:tblGrid>
              <a:tr h="219375">
                <a:tc>
                  <a:txBody>
                    <a:bodyPr/>
                    <a:lstStyle/>
                    <a:p>
                      <a:pPr indent="0" lvl="0" marL="0" rtl="0" algn="l">
                        <a:spcBef>
                          <a:spcPts val="0"/>
                        </a:spcBef>
                        <a:spcAft>
                          <a:spcPts val="0"/>
                        </a:spcAft>
                        <a:buNone/>
                      </a:pPr>
                      <a:r>
                        <a:rPr lang="en" sz="500">
                          <a:solidFill>
                            <a:srgbClr val="011C5D"/>
                          </a:solidFill>
                          <a:latin typeface="Ubuntu"/>
                          <a:ea typeface="Ubuntu"/>
                          <a:cs typeface="Ubuntu"/>
                          <a:sym typeface="Ubuntu"/>
                        </a:rPr>
                        <a:t>1.</a:t>
                      </a:r>
                      <a:r>
                        <a:rPr lang="en" sz="500">
                          <a:solidFill>
                            <a:srgbClr val="011C5D"/>
                          </a:solidFill>
                          <a:latin typeface="Ubuntu"/>
                          <a:ea typeface="Ubuntu"/>
                          <a:cs typeface="Ubuntu"/>
                          <a:sym typeface="Ubuntu"/>
                        </a:rPr>
                        <a:t>23</a:t>
                      </a:r>
                      <a:endParaRPr sz="500">
                        <a:solidFill>
                          <a:srgbClr val="011C5D"/>
                        </a:solidFill>
                        <a:latin typeface="Ubuntu"/>
                        <a:ea typeface="Ubuntu"/>
                        <a:cs typeface="Ubuntu"/>
                        <a:sym typeface="Ubuntu"/>
                      </a:endParaRPr>
                    </a:p>
                  </a:txBody>
                  <a:tcPr marT="91425" marB="91425" marR="91425" marL="91425"/>
                </a:tc>
                <a:tc>
                  <a:txBody>
                    <a:bodyPr/>
                    <a:lstStyle/>
                    <a:p>
                      <a:pPr indent="0" lvl="0" marL="0" rtl="0" algn="l">
                        <a:spcBef>
                          <a:spcPts val="0"/>
                        </a:spcBef>
                        <a:spcAft>
                          <a:spcPts val="0"/>
                        </a:spcAft>
                        <a:buNone/>
                      </a:pPr>
                      <a:r>
                        <a:rPr lang="en" sz="500">
                          <a:solidFill>
                            <a:srgbClr val="011C5D"/>
                          </a:solidFill>
                          <a:latin typeface="Ubuntu"/>
                          <a:ea typeface="Ubuntu"/>
                          <a:cs typeface="Ubuntu"/>
                          <a:sym typeface="Ubuntu"/>
                        </a:rPr>
                        <a:t>-1.23</a:t>
                      </a:r>
                      <a:endParaRPr sz="500">
                        <a:solidFill>
                          <a:srgbClr val="011C5D"/>
                        </a:solidFill>
                        <a:latin typeface="Ubuntu"/>
                        <a:ea typeface="Ubuntu"/>
                        <a:cs typeface="Ubuntu"/>
                        <a:sym typeface="Ubuntu"/>
                      </a:endParaRPr>
                    </a:p>
                  </a:txBody>
                  <a:tcPr marT="91425" marB="91425" marR="91425" marL="91425"/>
                </a:tc>
                <a:tc>
                  <a:txBody>
                    <a:bodyPr/>
                    <a:lstStyle/>
                    <a:p>
                      <a:pPr indent="0" lvl="0" marL="0" rtl="0" algn="l">
                        <a:spcBef>
                          <a:spcPts val="0"/>
                        </a:spcBef>
                        <a:spcAft>
                          <a:spcPts val="0"/>
                        </a:spcAft>
                        <a:buNone/>
                      </a:pPr>
                      <a:r>
                        <a:rPr lang="en" sz="500">
                          <a:solidFill>
                            <a:srgbClr val="011C5D"/>
                          </a:solidFill>
                          <a:latin typeface="Ubuntu"/>
                          <a:ea typeface="Ubuntu"/>
                          <a:cs typeface="Ubuntu"/>
                          <a:sym typeface="Ubuntu"/>
                        </a:rPr>
                        <a:t>0.89</a:t>
                      </a:r>
                      <a:endParaRPr sz="500">
                        <a:solidFill>
                          <a:srgbClr val="011C5D"/>
                        </a:solidFill>
                        <a:latin typeface="Ubuntu"/>
                        <a:ea typeface="Ubuntu"/>
                        <a:cs typeface="Ubuntu"/>
                        <a:sym typeface="Ubuntu"/>
                      </a:endParaRPr>
                    </a:p>
                  </a:txBody>
                  <a:tcPr marT="91425" marB="91425" marR="91425" marL="91425"/>
                </a:tc>
                <a:tc>
                  <a:txBody>
                    <a:bodyPr/>
                    <a:lstStyle/>
                    <a:p>
                      <a:pPr indent="0" lvl="0" marL="0" rtl="0" algn="l">
                        <a:spcBef>
                          <a:spcPts val="0"/>
                        </a:spcBef>
                        <a:spcAft>
                          <a:spcPts val="0"/>
                        </a:spcAft>
                        <a:buNone/>
                      </a:pPr>
                      <a:r>
                        <a:rPr lang="en" sz="500">
                          <a:solidFill>
                            <a:srgbClr val="011C5D"/>
                          </a:solidFill>
                          <a:latin typeface="Ubuntu"/>
                          <a:ea typeface="Ubuntu"/>
                          <a:cs typeface="Ubuntu"/>
                          <a:sym typeface="Ubuntu"/>
                        </a:rPr>
                        <a:t>1</a:t>
                      </a:r>
                      <a:r>
                        <a:rPr lang="en" sz="500">
                          <a:solidFill>
                            <a:srgbClr val="011C5D"/>
                          </a:solidFill>
                          <a:latin typeface="Ubuntu"/>
                          <a:ea typeface="Ubuntu"/>
                          <a:cs typeface="Ubuntu"/>
                          <a:sym typeface="Ubuntu"/>
                        </a:rPr>
                        <a:t>.12</a:t>
                      </a:r>
                      <a:endParaRPr sz="500">
                        <a:solidFill>
                          <a:srgbClr val="011C5D"/>
                        </a:solidFill>
                        <a:latin typeface="Ubuntu"/>
                        <a:ea typeface="Ubuntu"/>
                        <a:cs typeface="Ubuntu"/>
                        <a:sym typeface="Ubuntu"/>
                      </a:endParaRPr>
                    </a:p>
                  </a:txBody>
                  <a:tcPr marT="91425" marB="91425" marR="91425" marL="91425"/>
                </a:tc>
              </a:tr>
              <a:tr h="219375">
                <a:tc>
                  <a:txBody>
                    <a:bodyPr/>
                    <a:lstStyle/>
                    <a:p>
                      <a:pPr indent="0" lvl="0" marL="0" rtl="0" algn="l">
                        <a:spcBef>
                          <a:spcPts val="0"/>
                        </a:spcBef>
                        <a:spcAft>
                          <a:spcPts val="0"/>
                        </a:spcAft>
                        <a:buNone/>
                      </a:pPr>
                      <a:r>
                        <a:rPr lang="en" sz="500">
                          <a:solidFill>
                            <a:srgbClr val="011C5D"/>
                          </a:solidFill>
                          <a:latin typeface="Ubuntu"/>
                          <a:ea typeface="Ubuntu"/>
                          <a:cs typeface="Ubuntu"/>
                          <a:sym typeface="Ubuntu"/>
                        </a:rPr>
                        <a:t>2.</a:t>
                      </a:r>
                      <a:r>
                        <a:rPr lang="en" sz="500">
                          <a:solidFill>
                            <a:srgbClr val="011C5D"/>
                          </a:solidFill>
                          <a:latin typeface="Ubuntu"/>
                          <a:ea typeface="Ubuntu"/>
                          <a:cs typeface="Ubuntu"/>
                          <a:sym typeface="Ubuntu"/>
                        </a:rPr>
                        <a:t>.29</a:t>
                      </a:r>
                      <a:endParaRPr sz="500">
                        <a:solidFill>
                          <a:srgbClr val="011C5D"/>
                        </a:solidFill>
                        <a:latin typeface="Ubuntu"/>
                        <a:ea typeface="Ubuntu"/>
                        <a:cs typeface="Ubuntu"/>
                        <a:sym typeface="Ubuntu"/>
                      </a:endParaRPr>
                    </a:p>
                  </a:txBody>
                  <a:tcPr marT="91425" marB="91425" marR="91425" marL="91425"/>
                </a:tc>
                <a:tc>
                  <a:txBody>
                    <a:bodyPr/>
                    <a:lstStyle/>
                    <a:p>
                      <a:pPr indent="0" lvl="0" marL="0" rtl="0" algn="l">
                        <a:spcBef>
                          <a:spcPts val="0"/>
                        </a:spcBef>
                        <a:spcAft>
                          <a:spcPts val="0"/>
                        </a:spcAft>
                        <a:buNone/>
                      </a:pPr>
                      <a:r>
                        <a:rPr lang="en" sz="500">
                          <a:solidFill>
                            <a:srgbClr val="011C5D"/>
                          </a:solidFill>
                          <a:latin typeface="Ubuntu"/>
                          <a:ea typeface="Ubuntu"/>
                          <a:cs typeface="Ubuntu"/>
                          <a:sym typeface="Ubuntu"/>
                        </a:rPr>
                        <a:t>3.23</a:t>
                      </a:r>
                      <a:endParaRPr sz="500">
                        <a:solidFill>
                          <a:srgbClr val="011C5D"/>
                        </a:solidFill>
                        <a:latin typeface="Ubuntu"/>
                        <a:ea typeface="Ubuntu"/>
                        <a:cs typeface="Ubuntu"/>
                        <a:sym typeface="Ubuntu"/>
                      </a:endParaRPr>
                    </a:p>
                  </a:txBody>
                  <a:tcPr marT="91425" marB="91425" marR="91425" marL="91425"/>
                </a:tc>
                <a:tc>
                  <a:txBody>
                    <a:bodyPr/>
                    <a:lstStyle/>
                    <a:p>
                      <a:pPr indent="0" lvl="0" marL="0" rtl="0" algn="l">
                        <a:spcBef>
                          <a:spcPts val="0"/>
                        </a:spcBef>
                        <a:spcAft>
                          <a:spcPts val="0"/>
                        </a:spcAft>
                        <a:buNone/>
                      </a:pPr>
                      <a:r>
                        <a:rPr lang="en" sz="500">
                          <a:solidFill>
                            <a:srgbClr val="011C5D"/>
                          </a:solidFill>
                          <a:latin typeface="Ubuntu"/>
                          <a:ea typeface="Ubuntu"/>
                          <a:cs typeface="Ubuntu"/>
                          <a:sym typeface="Ubuntu"/>
                        </a:rPr>
                        <a:t>-3.</a:t>
                      </a:r>
                      <a:r>
                        <a:rPr lang="en" sz="500">
                          <a:solidFill>
                            <a:srgbClr val="011C5D"/>
                          </a:solidFill>
                          <a:latin typeface="Ubuntu"/>
                          <a:ea typeface="Ubuntu"/>
                          <a:cs typeface="Ubuntu"/>
                          <a:sym typeface="Ubuntu"/>
                        </a:rPr>
                        <a:t>23</a:t>
                      </a:r>
                      <a:endParaRPr sz="500">
                        <a:solidFill>
                          <a:srgbClr val="011C5D"/>
                        </a:solidFill>
                        <a:latin typeface="Ubuntu"/>
                        <a:ea typeface="Ubuntu"/>
                        <a:cs typeface="Ubuntu"/>
                        <a:sym typeface="Ubuntu"/>
                      </a:endParaRPr>
                    </a:p>
                  </a:txBody>
                  <a:tcPr marT="91425" marB="91425" marR="91425" marL="91425"/>
                </a:tc>
                <a:tc>
                  <a:txBody>
                    <a:bodyPr/>
                    <a:lstStyle/>
                    <a:p>
                      <a:pPr indent="0" lvl="0" marL="0" rtl="0" algn="l">
                        <a:spcBef>
                          <a:spcPts val="0"/>
                        </a:spcBef>
                        <a:spcAft>
                          <a:spcPts val="0"/>
                        </a:spcAft>
                        <a:buNone/>
                      </a:pPr>
                      <a:r>
                        <a:rPr lang="en" sz="500">
                          <a:solidFill>
                            <a:srgbClr val="011C5D"/>
                          </a:solidFill>
                          <a:latin typeface="Ubuntu"/>
                          <a:ea typeface="Ubuntu"/>
                          <a:cs typeface="Ubuntu"/>
                          <a:sym typeface="Ubuntu"/>
                        </a:rPr>
                        <a:t>-3.34</a:t>
                      </a:r>
                      <a:endParaRPr sz="500">
                        <a:solidFill>
                          <a:srgbClr val="011C5D"/>
                        </a:solidFill>
                        <a:latin typeface="Ubuntu"/>
                        <a:ea typeface="Ubuntu"/>
                        <a:cs typeface="Ubuntu"/>
                        <a:sym typeface="Ubuntu"/>
                      </a:endParaRPr>
                    </a:p>
                  </a:txBody>
                  <a:tcPr marT="91425" marB="91425" marR="91425" marL="91425"/>
                </a:tc>
              </a:tr>
              <a:tr h="219375">
                <a:tc>
                  <a:txBody>
                    <a:bodyPr/>
                    <a:lstStyle/>
                    <a:p>
                      <a:pPr indent="0" lvl="0" marL="0" rtl="0" algn="l">
                        <a:spcBef>
                          <a:spcPts val="0"/>
                        </a:spcBef>
                        <a:spcAft>
                          <a:spcPts val="0"/>
                        </a:spcAft>
                        <a:buNone/>
                      </a:pPr>
                      <a:r>
                        <a:rPr lang="en" sz="500">
                          <a:solidFill>
                            <a:srgbClr val="011C5D"/>
                          </a:solidFill>
                          <a:latin typeface="Ubuntu"/>
                          <a:ea typeface="Ubuntu"/>
                          <a:cs typeface="Ubuntu"/>
                          <a:sym typeface="Ubuntu"/>
                        </a:rPr>
                        <a:t>2.</a:t>
                      </a:r>
                      <a:r>
                        <a:rPr lang="en" sz="500">
                          <a:solidFill>
                            <a:srgbClr val="011C5D"/>
                          </a:solidFill>
                          <a:latin typeface="Ubuntu"/>
                          <a:ea typeface="Ubuntu"/>
                          <a:cs typeface="Ubuntu"/>
                          <a:sym typeface="Ubuntu"/>
                        </a:rPr>
                        <a:t>83</a:t>
                      </a:r>
                      <a:endParaRPr sz="500">
                        <a:solidFill>
                          <a:srgbClr val="011C5D"/>
                        </a:solidFill>
                        <a:latin typeface="Ubuntu"/>
                        <a:ea typeface="Ubuntu"/>
                        <a:cs typeface="Ubuntu"/>
                        <a:sym typeface="Ubuntu"/>
                      </a:endParaRPr>
                    </a:p>
                  </a:txBody>
                  <a:tcPr marT="91425" marB="91425" marR="91425" marL="91425"/>
                </a:tc>
                <a:tc>
                  <a:txBody>
                    <a:bodyPr/>
                    <a:lstStyle/>
                    <a:p>
                      <a:pPr indent="0" lvl="0" marL="0" rtl="0" algn="l">
                        <a:spcBef>
                          <a:spcPts val="0"/>
                        </a:spcBef>
                        <a:spcAft>
                          <a:spcPts val="0"/>
                        </a:spcAft>
                        <a:buNone/>
                      </a:pPr>
                      <a:r>
                        <a:rPr lang="en" sz="500">
                          <a:solidFill>
                            <a:srgbClr val="011C5D"/>
                          </a:solidFill>
                          <a:latin typeface="Ubuntu"/>
                          <a:ea typeface="Ubuntu"/>
                          <a:cs typeface="Ubuntu"/>
                          <a:sym typeface="Ubuntu"/>
                        </a:rPr>
                        <a:t>0</a:t>
                      </a:r>
                      <a:r>
                        <a:rPr lang="en" sz="500">
                          <a:solidFill>
                            <a:srgbClr val="011C5D"/>
                          </a:solidFill>
                          <a:latin typeface="Ubuntu"/>
                          <a:ea typeface="Ubuntu"/>
                          <a:cs typeface="Ubuntu"/>
                          <a:sym typeface="Ubuntu"/>
                        </a:rPr>
                        <a:t>.92</a:t>
                      </a:r>
                      <a:endParaRPr sz="500">
                        <a:solidFill>
                          <a:srgbClr val="011C5D"/>
                        </a:solidFill>
                        <a:latin typeface="Ubuntu"/>
                        <a:ea typeface="Ubuntu"/>
                        <a:cs typeface="Ubuntu"/>
                        <a:sym typeface="Ubuntu"/>
                      </a:endParaRPr>
                    </a:p>
                  </a:txBody>
                  <a:tcPr marT="91425" marB="91425" marR="91425" marL="91425"/>
                </a:tc>
                <a:tc>
                  <a:txBody>
                    <a:bodyPr/>
                    <a:lstStyle/>
                    <a:p>
                      <a:pPr indent="0" lvl="0" marL="0" rtl="0" algn="l">
                        <a:spcBef>
                          <a:spcPts val="0"/>
                        </a:spcBef>
                        <a:spcAft>
                          <a:spcPts val="0"/>
                        </a:spcAft>
                        <a:buNone/>
                      </a:pPr>
                      <a:r>
                        <a:rPr lang="en" sz="500">
                          <a:solidFill>
                            <a:srgbClr val="011C5D"/>
                          </a:solidFill>
                          <a:latin typeface="Ubuntu"/>
                          <a:ea typeface="Ubuntu"/>
                          <a:cs typeface="Ubuntu"/>
                          <a:sym typeface="Ubuntu"/>
                        </a:rPr>
                        <a:t>1</a:t>
                      </a:r>
                      <a:r>
                        <a:rPr lang="en" sz="500">
                          <a:solidFill>
                            <a:srgbClr val="011C5D"/>
                          </a:solidFill>
                          <a:latin typeface="Ubuntu"/>
                          <a:ea typeface="Ubuntu"/>
                          <a:cs typeface="Ubuntu"/>
                          <a:sym typeface="Ubuntu"/>
                        </a:rPr>
                        <a:t>.10</a:t>
                      </a:r>
                      <a:endParaRPr sz="500">
                        <a:solidFill>
                          <a:srgbClr val="011C5D"/>
                        </a:solidFill>
                        <a:latin typeface="Ubuntu"/>
                        <a:ea typeface="Ubuntu"/>
                        <a:cs typeface="Ubuntu"/>
                        <a:sym typeface="Ubuntu"/>
                      </a:endParaRPr>
                    </a:p>
                  </a:txBody>
                  <a:tcPr marT="91425" marB="91425" marR="91425" marL="91425"/>
                </a:tc>
                <a:tc>
                  <a:txBody>
                    <a:bodyPr/>
                    <a:lstStyle/>
                    <a:p>
                      <a:pPr indent="0" lvl="0" marL="0" rtl="0" algn="l">
                        <a:spcBef>
                          <a:spcPts val="0"/>
                        </a:spcBef>
                        <a:spcAft>
                          <a:spcPts val="0"/>
                        </a:spcAft>
                        <a:buNone/>
                      </a:pPr>
                      <a:r>
                        <a:rPr lang="en" sz="500">
                          <a:solidFill>
                            <a:srgbClr val="011C5D"/>
                          </a:solidFill>
                          <a:latin typeface="Ubuntu"/>
                          <a:ea typeface="Ubuntu"/>
                          <a:cs typeface="Ubuntu"/>
                          <a:sym typeface="Ubuntu"/>
                        </a:rPr>
                        <a:t>4</a:t>
                      </a:r>
                      <a:r>
                        <a:rPr lang="en" sz="500">
                          <a:solidFill>
                            <a:srgbClr val="011C5D"/>
                          </a:solidFill>
                          <a:latin typeface="Ubuntu"/>
                          <a:ea typeface="Ubuntu"/>
                          <a:cs typeface="Ubuntu"/>
                          <a:sym typeface="Ubuntu"/>
                        </a:rPr>
                        <a:t>.28</a:t>
                      </a:r>
                      <a:endParaRPr sz="500">
                        <a:solidFill>
                          <a:srgbClr val="011C5D"/>
                        </a:solidFill>
                        <a:latin typeface="Ubuntu"/>
                        <a:ea typeface="Ubuntu"/>
                        <a:cs typeface="Ubuntu"/>
                        <a:sym typeface="Ubuntu"/>
                      </a:endParaRPr>
                    </a:p>
                  </a:txBody>
                  <a:tcPr marT="91425" marB="91425" marR="91425" marL="91425"/>
                </a:tc>
              </a:tr>
            </a:tbl>
          </a:graphicData>
        </a:graphic>
      </p:graphicFrame>
      <p:sp>
        <p:nvSpPr>
          <p:cNvPr id="293" name="Google Shape;293;p28"/>
          <p:cNvSpPr txBox="1"/>
          <p:nvPr/>
        </p:nvSpPr>
        <p:spPr>
          <a:xfrm>
            <a:off x="2088250" y="499900"/>
            <a:ext cx="658800" cy="31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rPr>
              <a:t>W</a:t>
            </a:r>
            <a:r>
              <a:rPr baseline="-25000" lang="en" sz="1800">
                <a:solidFill>
                  <a:schemeClr val="dk2"/>
                </a:solidFill>
              </a:rPr>
              <a:t>K</a:t>
            </a:r>
            <a:endParaRPr baseline="-25000" sz="1800">
              <a:solidFill>
                <a:schemeClr val="dk2"/>
              </a:solidFill>
            </a:endParaRPr>
          </a:p>
        </p:txBody>
      </p:sp>
      <p:sp>
        <p:nvSpPr>
          <p:cNvPr id="294" name="Google Shape;294;p28"/>
          <p:cNvSpPr/>
          <p:nvPr/>
        </p:nvSpPr>
        <p:spPr>
          <a:xfrm>
            <a:off x="1748153" y="4417878"/>
            <a:ext cx="921132" cy="414828"/>
          </a:xfrm>
          <a:prstGeom prst="cloud">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500">
                <a:solidFill>
                  <a:srgbClr val="011C5D"/>
                </a:solidFill>
                <a:latin typeface="Ubuntu"/>
                <a:ea typeface="Ubuntu"/>
                <a:cs typeface="Ubuntu"/>
                <a:sym typeface="Ubuntu"/>
              </a:rPr>
              <a:t>Might be a TV </a:t>
            </a:r>
            <a:r>
              <a:rPr lang="en" sz="500">
                <a:solidFill>
                  <a:srgbClr val="011C5D"/>
                </a:solidFill>
                <a:latin typeface="Ubuntu"/>
                <a:ea typeface="Ubuntu"/>
                <a:cs typeface="Ubuntu"/>
                <a:sym typeface="Ubuntu"/>
              </a:rPr>
              <a:t>object </a:t>
            </a:r>
            <a:r>
              <a:rPr lang="en" sz="500">
                <a:solidFill>
                  <a:srgbClr val="011C5D"/>
                </a:solidFill>
                <a:latin typeface="Ubuntu"/>
                <a:ea typeface="Ubuntu"/>
                <a:cs typeface="Ubuntu"/>
                <a:sym typeface="Ubuntu"/>
              </a:rPr>
              <a:t> of a model</a:t>
            </a:r>
            <a:endParaRPr sz="500">
              <a:solidFill>
                <a:srgbClr val="011C5D"/>
              </a:solidFill>
              <a:latin typeface="Ubuntu"/>
              <a:ea typeface="Ubuntu"/>
              <a:cs typeface="Ubuntu"/>
              <a:sym typeface="Ubuntu"/>
            </a:endParaRPr>
          </a:p>
        </p:txBody>
      </p:sp>
      <p:sp>
        <p:nvSpPr>
          <p:cNvPr id="295" name="Google Shape;295;p28"/>
          <p:cNvSpPr/>
          <p:nvPr/>
        </p:nvSpPr>
        <p:spPr>
          <a:xfrm>
            <a:off x="1751919" y="3691178"/>
            <a:ext cx="921132" cy="414828"/>
          </a:xfrm>
          <a:prstGeom prst="cloud">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500">
                <a:solidFill>
                  <a:srgbClr val="011C5D"/>
                </a:solidFill>
                <a:latin typeface="Ubuntu"/>
                <a:ea typeface="Ubuntu"/>
                <a:cs typeface="Ubuntu"/>
                <a:sym typeface="Ubuntu"/>
              </a:rPr>
              <a:t>…</a:t>
            </a:r>
            <a:endParaRPr sz="500">
              <a:solidFill>
                <a:srgbClr val="011C5D"/>
              </a:solidFill>
              <a:latin typeface="Ubuntu"/>
              <a:ea typeface="Ubuntu"/>
              <a:cs typeface="Ubuntu"/>
              <a:sym typeface="Ubuntu"/>
            </a:endParaRPr>
          </a:p>
        </p:txBody>
      </p:sp>
      <p:sp>
        <p:nvSpPr>
          <p:cNvPr id="296" name="Google Shape;296;p28"/>
          <p:cNvSpPr/>
          <p:nvPr/>
        </p:nvSpPr>
        <p:spPr>
          <a:xfrm>
            <a:off x="1751915" y="2258628"/>
            <a:ext cx="921132" cy="414828"/>
          </a:xfrm>
          <a:prstGeom prst="cloud">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500">
                <a:solidFill>
                  <a:srgbClr val="011C5D"/>
                </a:solidFill>
                <a:latin typeface="Ubuntu"/>
                <a:ea typeface="Ubuntu"/>
                <a:cs typeface="Ubuntu"/>
                <a:sym typeface="Ubuntu"/>
              </a:rPr>
              <a:t>I am a noun, starting the sentence</a:t>
            </a:r>
            <a:endParaRPr sz="500">
              <a:solidFill>
                <a:srgbClr val="011C5D"/>
              </a:solidFill>
              <a:latin typeface="Ubuntu"/>
              <a:ea typeface="Ubuntu"/>
              <a:cs typeface="Ubuntu"/>
              <a:sym typeface="Ubuntu"/>
            </a:endParaRPr>
          </a:p>
        </p:txBody>
      </p:sp>
      <p:sp>
        <p:nvSpPr>
          <p:cNvPr id="297" name="Google Shape;297;p28"/>
          <p:cNvSpPr/>
          <p:nvPr/>
        </p:nvSpPr>
        <p:spPr>
          <a:xfrm>
            <a:off x="1751937" y="3019653"/>
            <a:ext cx="921132" cy="414828"/>
          </a:xfrm>
          <a:prstGeom prst="cloud">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500">
                <a:solidFill>
                  <a:srgbClr val="011C5D"/>
                </a:solidFill>
                <a:latin typeface="Ubuntu"/>
                <a:ea typeface="Ubuntu"/>
                <a:cs typeface="Ubuntu"/>
                <a:sym typeface="Ubuntu"/>
              </a:rPr>
              <a:t>I am a verb</a:t>
            </a:r>
            <a:endParaRPr sz="500">
              <a:solidFill>
                <a:srgbClr val="011C5D"/>
              </a:solidFill>
              <a:latin typeface="Ubuntu"/>
              <a:ea typeface="Ubuntu"/>
              <a:cs typeface="Ubuntu"/>
              <a:sym typeface="Ubuntu"/>
            </a:endParaRPr>
          </a:p>
        </p:txBody>
      </p:sp>
      <p:sp>
        <p:nvSpPr>
          <p:cNvPr id="298" name="Google Shape;298;p28"/>
          <p:cNvSpPr/>
          <p:nvPr/>
        </p:nvSpPr>
        <p:spPr>
          <a:xfrm>
            <a:off x="4891650" y="958500"/>
            <a:ext cx="2296200" cy="589500"/>
          </a:xfrm>
          <a:prstGeom prst="roundRect">
            <a:avLst>
              <a:gd fmla="val 16667"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000">
                <a:solidFill>
                  <a:srgbClr val="011C5D"/>
                </a:solidFill>
                <a:latin typeface="Ubuntu"/>
                <a:ea typeface="Ubuntu"/>
                <a:cs typeface="Ubuntu"/>
                <a:sym typeface="Ubuntu"/>
              </a:rPr>
              <a:t>Key</a:t>
            </a:r>
            <a:r>
              <a:rPr lang="en" sz="1000">
                <a:solidFill>
                  <a:srgbClr val="011C5D"/>
                </a:solidFill>
                <a:latin typeface="Ubuntu"/>
                <a:ea typeface="Ubuntu"/>
                <a:cs typeface="Ubuntu"/>
                <a:sym typeface="Ubuntu"/>
              </a:rPr>
              <a:t>: </a:t>
            </a:r>
            <a:r>
              <a:rPr lang="en" sz="1000">
                <a:solidFill>
                  <a:srgbClr val="011C5D"/>
                </a:solidFill>
                <a:latin typeface="Ubuntu"/>
                <a:ea typeface="Ubuntu"/>
                <a:cs typeface="Ubuntu"/>
                <a:sym typeface="Ubuntu"/>
              </a:rPr>
              <a:t>What do I have ?</a:t>
            </a:r>
            <a:r>
              <a:rPr lang="en" sz="1000">
                <a:solidFill>
                  <a:srgbClr val="011C5D"/>
                </a:solidFill>
                <a:latin typeface="Ubuntu"/>
                <a:ea typeface="Ubuntu"/>
                <a:cs typeface="Ubuntu"/>
                <a:sym typeface="Ubuntu"/>
              </a:rPr>
              <a:t> </a:t>
            </a:r>
            <a:endParaRPr sz="1000">
              <a:solidFill>
                <a:srgbClr val="011C5D"/>
              </a:solidFill>
              <a:latin typeface="Ubuntu"/>
              <a:ea typeface="Ubuntu"/>
              <a:cs typeface="Ubuntu"/>
              <a:sym typeface="Ubuntu"/>
            </a:endParaRPr>
          </a:p>
          <a:p>
            <a:pPr indent="0" lvl="0" marL="0" rtl="0" algn="l">
              <a:spcBef>
                <a:spcPts val="0"/>
              </a:spcBef>
              <a:spcAft>
                <a:spcPts val="0"/>
              </a:spcAft>
              <a:buNone/>
            </a:pPr>
            <a:r>
              <a:rPr lang="en" sz="1000">
                <a:solidFill>
                  <a:srgbClr val="011C5D"/>
                </a:solidFill>
                <a:latin typeface="Ubuntu"/>
                <a:ea typeface="Ubuntu"/>
                <a:cs typeface="Ubuntu"/>
                <a:sym typeface="Ubuntu"/>
              </a:rPr>
              <a:t>|E| : Embedding (1, </a:t>
            </a:r>
            <a:r>
              <a:rPr lang="en" sz="1000">
                <a:solidFill>
                  <a:srgbClr val="011C5D"/>
                </a:solidFill>
                <a:latin typeface="Ubuntu"/>
                <a:ea typeface="Ubuntu"/>
                <a:cs typeface="Ubuntu"/>
                <a:sym typeface="Ubuntu"/>
              </a:rPr>
              <a:t>12 288</a:t>
            </a:r>
            <a:r>
              <a:rPr lang="en" sz="1000">
                <a:solidFill>
                  <a:srgbClr val="011C5D"/>
                </a:solidFill>
                <a:latin typeface="Ubuntu"/>
                <a:ea typeface="Ubuntu"/>
                <a:cs typeface="Ubuntu"/>
                <a:sym typeface="Ubuntu"/>
              </a:rPr>
              <a:t>)</a:t>
            </a:r>
            <a:endParaRPr sz="1000">
              <a:solidFill>
                <a:srgbClr val="011C5D"/>
              </a:solidFill>
              <a:latin typeface="Ubuntu"/>
              <a:ea typeface="Ubuntu"/>
              <a:cs typeface="Ubuntu"/>
              <a:sym typeface="Ubuntu"/>
            </a:endParaRPr>
          </a:p>
          <a:p>
            <a:pPr indent="0" lvl="0" marL="0" rtl="0" algn="l">
              <a:spcBef>
                <a:spcPts val="0"/>
              </a:spcBef>
              <a:spcAft>
                <a:spcPts val="0"/>
              </a:spcAft>
              <a:buNone/>
            </a:pPr>
            <a:r>
              <a:rPr lang="en" sz="1000">
                <a:solidFill>
                  <a:srgbClr val="011C5D"/>
                </a:solidFill>
                <a:latin typeface="Ubuntu"/>
                <a:ea typeface="Ubuntu"/>
                <a:cs typeface="Ubuntu"/>
                <a:sym typeface="Ubuntu"/>
              </a:rPr>
              <a:t>|W</a:t>
            </a:r>
            <a:r>
              <a:rPr baseline="-25000" lang="en" sz="1000">
                <a:solidFill>
                  <a:srgbClr val="011C5D"/>
                </a:solidFill>
                <a:latin typeface="Ubuntu"/>
                <a:ea typeface="Ubuntu"/>
                <a:cs typeface="Ubuntu"/>
                <a:sym typeface="Ubuntu"/>
              </a:rPr>
              <a:t>K</a:t>
            </a:r>
            <a:r>
              <a:rPr lang="en" sz="1000">
                <a:solidFill>
                  <a:srgbClr val="011C5D"/>
                </a:solidFill>
                <a:latin typeface="Ubuntu"/>
                <a:ea typeface="Ubuntu"/>
                <a:cs typeface="Ubuntu"/>
                <a:sym typeface="Ubuntu"/>
              </a:rPr>
              <a:t>|: Query matrix (</a:t>
            </a:r>
            <a:r>
              <a:rPr lang="en" sz="1000">
                <a:solidFill>
                  <a:srgbClr val="011C5D"/>
                </a:solidFill>
                <a:latin typeface="Ubuntu"/>
                <a:ea typeface="Ubuntu"/>
                <a:cs typeface="Ubuntu"/>
                <a:sym typeface="Ubuntu"/>
              </a:rPr>
              <a:t>12 288</a:t>
            </a:r>
            <a:r>
              <a:rPr lang="en" sz="1000">
                <a:solidFill>
                  <a:srgbClr val="011C5D"/>
                </a:solidFill>
                <a:latin typeface="Ubuntu"/>
                <a:ea typeface="Ubuntu"/>
                <a:cs typeface="Ubuntu"/>
                <a:sym typeface="Ubuntu"/>
              </a:rPr>
              <a:t>, 128)</a:t>
            </a:r>
            <a:endParaRPr>
              <a:solidFill>
                <a:srgbClr val="011C5D"/>
              </a:solidFill>
              <a:latin typeface="Ubuntu"/>
              <a:ea typeface="Ubuntu"/>
              <a:cs typeface="Ubuntu"/>
              <a:sym typeface="Ubuntu"/>
            </a:endParaRPr>
          </a:p>
        </p:txBody>
      </p:sp>
      <p:sp>
        <p:nvSpPr>
          <p:cNvPr id="299" name="Google Shape;299;p28"/>
          <p:cNvSpPr/>
          <p:nvPr/>
        </p:nvSpPr>
        <p:spPr>
          <a:xfrm rot="5400000">
            <a:off x="-1501900" y="2871475"/>
            <a:ext cx="4281900" cy="205800"/>
          </a:xfrm>
          <a:prstGeom prst="roundRect">
            <a:avLst>
              <a:gd fmla="val 16667"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700">
                <a:solidFill>
                  <a:srgbClr val="011C5D"/>
                </a:solidFill>
                <a:latin typeface="Ubuntu"/>
                <a:ea typeface="Ubuntu"/>
                <a:cs typeface="Ubuntu"/>
                <a:sym typeface="Ubuntu"/>
              </a:rPr>
              <a:t>Embedding</a:t>
            </a:r>
            <a:endParaRPr sz="700">
              <a:solidFill>
                <a:srgbClr val="011C5D"/>
              </a:solidFill>
              <a:latin typeface="Ubuntu"/>
              <a:ea typeface="Ubuntu"/>
              <a:cs typeface="Ubuntu"/>
              <a:sym typeface="Ubuntu"/>
            </a:endParaRPr>
          </a:p>
        </p:txBody>
      </p:sp>
      <p:sp>
        <p:nvSpPr>
          <p:cNvPr id="300" name="Google Shape;300;p28"/>
          <p:cNvSpPr/>
          <p:nvPr/>
        </p:nvSpPr>
        <p:spPr>
          <a:xfrm>
            <a:off x="422282" y="2231584"/>
            <a:ext cx="426000" cy="450900"/>
          </a:xfrm>
          <a:prstGeom prst="roundRect">
            <a:avLst>
              <a:gd fmla="val 16667"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rgbClr val="011C5D"/>
                </a:solidFill>
                <a:latin typeface="Ubuntu"/>
                <a:ea typeface="Ubuntu"/>
                <a:cs typeface="Ubuntu"/>
                <a:sym typeface="Ubuntu"/>
              </a:rPr>
              <a:t>2.11</a:t>
            </a:r>
            <a:endParaRPr sz="700">
              <a:solidFill>
                <a:srgbClr val="011C5D"/>
              </a:solidFill>
              <a:latin typeface="Ubuntu"/>
              <a:ea typeface="Ubuntu"/>
              <a:cs typeface="Ubuntu"/>
              <a:sym typeface="Ubuntu"/>
            </a:endParaRPr>
          </a:p>
          <a:p>
            <a:pPr indent="0" lvl="0" marL="0" rtl="0" algn="ctr">
              <a:spcBef>
                <a:spcPts val="0"/>
              </a:spcBef>
              <a:spcAft>
                <a:spcPts val="0"/>
              </a:spcAft>
              <a:buNone/>
            </a:pPr>
            <a:r>
              <a:rPr lang="en" sz="700">
                <a:solidFill>
                  <a:srgbClr val="011C5D"/>
                </a:solidFill>
                <a:latin typeface="Ubuntu"/>
                <a:ea typeface="Ubuntu"/>
                <a:cs typeface="Ubuntu"/>
                <a:sym typeface="Ubuntu"/>
              </a:rPr>
              <a:t>-4.22</a:t>
            </a:r>
            <a:endParaRPr sz="700">
              <a:solidFill>
                <a:srgbClr val="011C5D"/>
              </a:solidFill>
              <a:latin typeface="Ubuntu"/>
              <a:ea typeface="Ubuntu"/>
              <a:cs typeface="Ubuntu"/>
              <a:sym typeface="Ubuntu"/>
            </a:endParaRPr>
          </a:p>
          <a:p>
            <a:pPr indent="0" lvl="0" marL="0" rtl="0" algn="ctr">
              <a:spcBef>
                <a:spcPts val="0"/>
              </a:spcBef>
              <a:spcAft>
                <a:spcPts val="0"/>
              </a:spcAft>
              <a:buNone/>
            </a:pPr>
            <a:r>
              <a:rPr lang="en" sz="700">
                <a:solidFill>
                  <a:srgbClr val="011C5D"/>
                </a:solidFill>
                <a:latin typeface="Ubuntu"/>
                <a:ea typeface="Ubuntu"/>
                <a:cs typeface="Ubuntu"/>
                <a:sym typeface="Ubuntu"/>
              </a:rPr>
              <a:t>5.93</a:t>
            </a:r>
            <a:endParaRPr sz="700">
              <a:solidFill>
                <a:srgbClr val="011C5D"/>
              </a:solidFill>
              <a:latin typeface="Ubuntu"/>
              <a:ea typeface="Ubuntu"/>
              <a:cs typeface="Ubuntu"/>
              <a:sym typeface="Ubuntu"/>
            </a:endParaRPr>
          </a:p>
        </p:txBody>
      </p:sp>
      <p:sp>
        <p:nvSpPr>
          <p:cNvPr id="301" name="Google Shape;301;p28"/>
          <p:cNvSpPr/>
          <p:nvPr/>
        </p:nvSpPr>
        <p:spPr>
          <a:xfrm>
            <a:off x="422264" y="3012534"/>
            <a:ext cx="426000" cy="450900"/>
          </a:xfrm>
          <a:prstGeom prst="roundRect">
            <a:avLst>
              <a:gd fmla="val 16667"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rgbClr val="011C5D"/>
                </a:solidFill>
                <a:latin typeface="Ubuntu"/>
                <a:ea typeface="Ubuntu"/>
                <a:cs typeface="Ubuntu"/>
                <a:sym typeface="Ubuntu"/>
              </a:rPr>
              <a:t>2.43</a:t>
            </a:r>
            <a:endParaRPr sz="700">
              <a:solidFill>
                <a:srgbClr val="011C5D"/>
              </a:solidFill>
              <a:latin typeface="Ubuntu"/>
              <a:ea typeface="Ubuntu"/>
              <a:cs typeface="Ubuntu"/>
              <a:sym typeface="Ubuntu"/>
            </a:endParaRPr>
          </a:p>
          <a:p>
            <a:pPr indent="0" lvl="0" marL="0" rtl="0" algn="ctr">
              <a:spcBef>
                <a:spcPts val="0"/>
              </a:spcBef>
              <a:spcAft>
                <a:spcPts val="0"/>
              </a:spcAft>
              <a:buNone/>
            </a:pPr>
            <a:r>
              <a:rPr lang="en" sz="700">
                <a:solidFill>
                  <a:srgbClr val="011C5D"/>
                </a:solidFill>
                <a:latin typeface="Ubuntu"/>
                <a:ea typeface="Ubuntu"/>
                <a:cs typeface="Ubuntu"/>
                <a:sym typeface="Ubuntu"/>
              </a:rPr>
              <a:t>-3.2</a:t>
            </a:r>
            <a:endParaRPr sz="700">
              <a:solidFill>
                <a:srgbClr val="011C5D"/>
              </a:solidFill>
              <a:latin typeface="Ubuntu"/>
              <a:ea typeface="Ubuntu"/>
              <a:cs typeface="Ubuntu"/>
              <a:sym typeface="Ubuntu"/>
            </a:endParaRPr>
          </a:p>
          <a:p>
            <a:pPr indent="0" lvl="0" marL="0" rtl="0" algn="ctr">
              <a:spcBef>
                <a:spcPts val="0"/>
              </a:spcBef>
              <a:spcAft>
                <a:spcPts val="0"/>
              </a:spcAft>
              <a:buNone/>
            </a:pPr>
            <a:r>
              <a:rPr lang="en" sz="700">
                <a:solidFill>
                  <a:srgbClr val="011C5D"/>
                </a:solidFill>
                <a:latin typeface="Ubuntu"/>
                <a:ea typeface="Ubuntu"/>
                <a:cs typeface="Ubuntu"/>
                <a:sym typeface="Ubuntu"/>
              </a:rPr>
              <a:t>3.32</a:t>
            </a:r>
            <a:endParaRPr sz="700">
              <a:solidFill>
                <a:srgbClr val="011C5D"/>
              </a:solidFill>
              <a:latin typeface="Ubuntu"/>
              <a:ea typeface="Ubuntu"/>
              <a:cs typeface="Ubuntu"/>
              <a:sym typeface="Ubuntu"/>
            </a:endParaRPr>
          </a:p>
        </p:txBody>
      </p:sp>
      <p:sp>
        <p:nvSpPr>
          <p:cNvPr id="302" name="Google Shape;302;p28"/>
          <p:cNvSpPr/>
          <p:nvPr/>
        </p:nvSpPr>
        <p:spPr>
          <a:xfrm>
            <a:off x="422284" y="3732159"/>
            <a:ext cx="426000" cy="450900"/>
          </a:xfrm>
          <a:prstGeom prst="roundRect">
            <a:avLst>
              <a:gd fmla="val 16667"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rgbClr val="011C5D"/>
                </a:solidFill>
                <a:latin typeface="Ubuntu"/>
                <a:ea typeface="Ubuntu"/>
                <a:cs typeface="Ubuntu"/>
                <a:sym typeface="Ubuntu"/>
              </a:rPr>
              <a:t>2.11</a:t>
            </a:r>
            <a:endParaRPr sz="700">
              <a:solidFill>
                <a:srgbClr val="011C5D"/>
              </a:solidFill>
              <a:latin typeface="Ubuntu"/>
              <a:ea typeface="Ubuntu"/>
              <a:cs typeface="Ubuntu"/>
              <a:sym typeface="Ubuntu"/>
            </a:endParaRPr>
          </a:p>
          <a:p>
            <a:pPr indent="0" lvl="0" marL="0" rtl="0" algn="ctr">
              <a:spcBef>
                <a:spcPts val="0"/>
              </a:spcBef>
              <a:spcAft>
                <a:spcPts val="0"/>
              </a:spcAft>
              <a:buNone/>
            </a:pPr>
            <a:r>
              <a:rPr lang="en" sz="700">
                <a:solidFill>
                  <a:srgbClr val="011C5D"/>
                </a:solidFill>
                <a:latin typeface="Ubuntu"/>
                <a:ea typeface="Ubuntu"/>
                <a:cs typeface="Ubuntu"/>
                <a:sym typeface="Ubuntu"/>
              </a:rPr>
              <a:t>-4.22</a:t>
            </a:r>
            <a:endParaRPr sz="700">
              <a:solidFill>
                <a:srgbClr val="011C5D"/>
              </a:solidFill>
              <a:latin typeface="Ubuntu"/>
              <a:ea typeface="Ubuntu"/>
              <a:cs typeface="Ubuntu"/>
              <a:sym typeface="Ubuntu"/>
            </a:endParaRPr>
          </a:p>
          <a:p>
            <a:pPr indent="0" lvl="0" marL="0" rtl="0" algn="ctr">
              <a:spcBef>
                <a:spcPts val="0"/>
              </a:spcBef>
              <a:spcAft>
                <a:spcPts val="0"/>
              </a:spcAft>
              <a:buNone/>
            </a:pPr>
            <a:r>
              <a:rPr lang="en" sz="700">
                <a:solidFill>
                  <a:srgbClr val="011C5D"/>
                </a:solidFill>
                <a:latin typeface="Ubuntu"/>
                <a:ea typeface="Ubuntu"/>
                <a:cs typeface="Ubuntu"/>
                <a:sym typeface="Ubuntu"/>
              </a:rPr>
              <a:t>1.12</a:t>
            </a:r>
            <a:endParaRPr sz="700">
              <a:solidFill>
                <a:srgbClr val="011C5D"/>
              </a:solidFill>
              <a:latin typeface="Ubuntu"/>
              <a:ea typeface="Ubuntu"/>
              <a:cs typeface="Ubuntu"/>
              <a:sym typeface="Ubuntu"/>
            </a:endParaRPr>
          </a:p>
        </p:txBody>
      </p:sp>
      <p:sp>
        <p:nvSpPr>
          <p:cNvPr id="303" name="Google Shape;303;p28"/>
          <p:cNvSpPr/>
          <p:nvPr/>
        </p:nvSpPr>
        <p:spPr>
          <a:xfrm>
            <a:off x="426058" y="4399859"/>
            <a:ext cx="426000" cy="450900"/>
          </a:xfrm>
          <a:prstGeom prst="roundRect">
            <a:avLst>
              <a:gd fmla="val 16667"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rgbClr val="011C5D"/>
                </a:solidFill>
                <a:latin typeface="Ubuntu"/>
                <a:ea typeface="Ubuntu"/>
                <a:cs typeface="Ubuntu"/>
                <a:sym typeface="Ubuntu"/>
              </a:rPr>
              <a:t>3.11</a:t>
            </a:r>
            <a:endParaRPr sz="700">
              <a:solidFill>
                <a:srgbClr val="011C5D"/>
              </a:solidFill>
              <a:latin typeface="Ubuntu"/>
              <a:ea typeface="Ubuntu"/>
              <a:cs typeface="Ubuntu"/>
              <a:sym typeface="Ubuntu"/>
            </a:endParaRPr>
          </a:p>
          <a:p>
            <a:pPr indent="0" lvl="0" marL="0" rtl="0" algn="ctr">
              <a:spcBef>
                <a:spcPts val="0"/>
              </a:spcBef>
              <a:spcAft>
                <a:spcPts val="0"/>
              </a:spcAft>
              <a:buNone/>
            </a:pPr>
            <a:r>
              <a:rPr lang="en" sz="700">
                <a:solidFill>
                  <a:srgbClr val="011C5D"/>
                </a:solidFill>
                <a:latin typeface="Ubuntu"/>
                <a:ea typeface="Ubuntu"/>
                <a:cs typeface="Ubuntu"/>
                <a:sym typeface="Ubuntu"/>
              </a:rPr>
              <a:t>-4.22</a:t>
            </a:r>
            <a:endParaRPr sz="700">
              <a:solidFill>
                <a:srgbClr val="011C5D"/>
              </a:solidFill>
              <a:latin typeface="Ubuntu"/>
              <a:ea typeface="Ubuntu"/>
              <a:cs typeface="Ubuntu"/>
              <a:sym typeface="Ubuntu"/>
            </a:endParaRPr>
          </a:p>
          <a:p>
            <a:pPr indent="0" lvl="0" marL="0" rtl="0" algn="ctr">
              <a:spcBef>
                <a:spcPts val="0"/>
              </a:spcBef>
              <a:spcAft>
                <a:spcPts val="0"/>
              </a:spcAft>
              <a:buNone/>
            </a:pPr>
            <a:r>
              <a:rPr lang="en" sz="700">
                <a:solidFill>
                  <a:srgbClr val="011C5D"/>
                </a:solidFill>
                <a:latin typeface="Ubuntu"/>
                <a:ea typeface="Ubuntu"/>
                <a:cs typeface="Ubuntu"/>
                <a:sym typeface="Ubuntu"/>
              </a:rPr>
              <a:t>4.98</a:t>
            </a:r>
            <a:endParaRPr sz="700">
              <a:solidFill>
                <a:srgbClr val="011C5D"/>
              </a:solidFill>
              <a:latin typeface="Ubuntu"/>
              <a:ea typeface="Ubuntu"/>
              <a:cs typeface="Ubuntu"/>
              <a:sym typeface="Ubuntu"/>
            </a:endParaRPr>
          </a:p>
        </p:txBody>
      </p:sp>
      <p:sp>
        <p:nvSpPr>
          <p:cNvPr id="304" name="Google Shape;304;p28"/>
          <p:cNvSpPr txBox="1"/>
          <p:nvPr/>
        </p:nvSpPr>
        <p:spPr>
          <a:xfrm>
            <a:off x="751255" y="2580312"/>
            <a:ext cx="370800" cy="16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dk2"/>
                </a:solidFill>
              </a:rPr>
              <a:t>E</a:t>
            </a:r>
            <a:r>
              <a:rPr baseline="-25000" lang="en" sz="700">
                <a:solidFill>
                  <a:schemeClr val="dk2"/>
                </a:solidFill>
              </a:rPr>
              <a:t>1</a:t>
            </a:r>
            <a:endParaRPr baseline="-25000" sz="700">
              <a:solidFill>
                <a:schemeClr val="dk2"/>
              </a:solidFill>
            </a:endParaRPr>
          </a:p>
        </p:txBody>
      </p:sp>
      <p:sp>
        <p:nvSpPr>
          <p:cNvPr id="305" name="Google Shape;305;p28"/>
          <p:cNvSpPr txBox="1"/>
          <p:nvPr/>
        </p:nvSpPr>
        <p:spPr>
          <a:xfrm>
            <a:off x="740500" y="3351851"/>
            <a:ext cx="370800" cy="16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dk2"/>
                </a:solidFill>
              </a:rPr>
              <a:t>E</a:t>
            </a:r>
            <a:r>
              <a:rPr baseline="-25000" lang="en" sz="700">
                <a:solidFill>
                  <a:schemeClr val="dk2"/>
                </a:solidFill>
              </a:rPr>
              <a:t>2</a:t>
            </a:r>
            <a:endParaRPr baseline="-25000" sz="700">
              <a:solidFill>
                <a:schemeClr val="dk2"/>
              </a:solidFill>
            </a:endParaRPr>
          </a:p>
        </p:txBody>
      </p:sp>
      <p:sp>
        <p:nvSpPr>
          <p:cNvPr id="306" name="Google Shape;306;p28"/>
          <p:cNvSpPr txBox="1"/>
          <p:nvPr/>
        </p:nvSpPr>
        <p:spPr>
          <a:xfrm>
            <a:off x="716306" y="4084730"/>
            <a:ext cx="370800" cy="16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dk2"/>
                </a:solidFill>
              </a:rPr>
              <a:t>E</a:t>
            </a:r>
            <a:r>
              <a:rPr baseline="-25000" lang="en" sz="700">
                <a:solidFill>
                  <a:schemeClr val="dk2"/>
                </a:solidFill>
              </a:rPr>
              <a:t>3</a:t>
            </a:r>
            <a:endParaRPr baseline="-25000" sz="700">
              <a:solidFill>
                <a:schemeClr val="dk2"/>
              </a:solidFill>
            </a:endParaRPr>
          </a:p>
        </p:txBody>
      </p:sp>
      <p:sp>
        <p:nvSpPr>
          <p:cNvPr id="307" name="Google Shape;307;p28"/>
          <p:cNvSpPr txBox="1"/>
          <p:nvPr/>
        </p:nvSpPr>
        <p:spPr>
          <a:xfrm>
            <a:off x="716306" y="4771492"/>
            <a:ext cx="370800" cy="16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dk2"/>
                </a:solidFill>
              </a:rPr>
              <a:t>E</a:t>
            </a:r>
            <a:r>
              <a:rPr baseline="-25000" lang="en" sz="700">
                <a:solidFill>
                  <a:schemeClr val="dk2"/>
                </a:solidFill>
              </a:rPr>
              <a:t>4</a:t>
            </a:r>
            <a:endParaRPr baseline="-25000" sz="700">
              <a:solidFill>
                <a:schemeClr val="dk2"/>
              </a:solidFill>
            </a:endParaRPr>
          </a:p>
        </p:txBody>
      </p:sp>
      <p:sp>
        <p:nvSpPr>
          <p:cNvPr id="308" name="Google Shape;308;p28"/>
          <p:cNvSpPr txBox="1"/>
          <p:nvPr/>
        </p:nvSpPr>
        <p:spPr>
          <a:xfrm>
            <a:off x="1413901" y="2576849"/>
            <a:ext cx="477000" cy="25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dk2"/>
                </a:solidFill>
              </a:rPr>
              <a:t>K</a:t>
            </a:r>
            <a:r>
              <a:rPr baseline="-25000" lang="en" sz="700">
                <a:solidFill>
                  <a:schemeClr val="dk2"/>
                </a:solidFill>
              </a:rPr>
              <a:t>1</a:t>
            </a:r>
            <a:endParaRPr baseline="-25000" sz="700">
              <a:solidFill>
                <a:schemeClr val="dk2"/>
              </a:solidFill>
            </a:endParaRPr>
          </a:p>
        </p:txBody>
      </p:sp>
      <p:sp>
        <p:nvSpPr>
          <p:cNvPr id="309" name="Google Shape;309;p28"/>
          <p:cNvSpPr txBox="1"/>
          <p:nvPr/>
        </p:nvSpPr>
        <p:spPr>
          <a:xfrm>
            <a:off x="1413889" y="3389812"/>
            <a:ext cx="477000" cy="25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dk2"/>
                </a:solidFill>
              </a:rPr>
              <a:t>K</a:t>
            </a:r>
            <a:r>
              <a:rPr baseline="-25000" lang="en" sz="700">
                <a:solidFill>
                  <a:schemeClr val="dk2"/>
                </a:solidFill>
              </a:rPr>
              <a:t>2</a:t>
            </a:r>
            <a:endParaRPr baseline="-25000" sz="700">
              <a:solidFill>
                <a:schemeClr val="dk2"/>
              </a:solidFill>
            </a:endParaRPr>
          </a:p>
        </p:txBody>
      </p:sp>
      <p:sp>
        <p:nvSpPr>
          <p:cNvPr id="310" name="Google Shape;310;p28"/>
          <p:cNvSpPr txBox="1"/>
          <p:nvPr/>
        </p:nvSpPr>
        <p:spPr>
          <a:xfrm>
            <a:off x="1413889" y="4084699"/>
            <a:ext cx="477000" cy="25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dk2"/>
                </a:solidFill>
              </a:rPr>
              <a:t>K</a:t>
            </a:r>
            <a:r>
              <a:rPr baseline="-25000" lang="en" sz="700">
                <a:solidFill>
                  <a:schemeClr val="dk2"/>
                </a:solidFill>
              </a:rPr>
              <a:t>3</a:t>
            </a:r>
            <a:endParaRPr baseline="-25000" sz="700">
              <a:solidFill>
                <a:schemeClr val="dk2"/>
              </a:solidFill>
            </a:endParaRPr>
          </a:p>
        </p:txBody>
      </p:sp>
      <p:sp>
        <p:nvSpPr>
          <p:cNvPr id="311" name="Google Shape;311;p28"/>
          <p:cNvSpPr txBox="1"/>
          <p:nvPr/>
        </p:nvSpPr>
        <p:spPr>
          <a:xfrm>
            <a:off x="1413889" y="4733137"/>
            <a:ext cx="477000" cy="25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dk2"/>
                </a:solidFill>
              </a:rPr>
              <a:t>K</a:t>
            </a:r>
            <a:r>
              <a:rPr baseline="-25000" lang="en" sz="700">
                <a:solidFill>
                  <a:schemeClr val="dk2"/>
                </a:solidFill>
              </a:rPr>
              <a:t>4</a:t>
            </a:r>
            <a:endParaRPr baseline="-25000" sz="700">
              <a:solidFill>
                <a:schemeClr val="dk2"/>
              </a:solidFill>
            </a:endParaRPr>
          </a:p>
        </p:txBody>
      </p:sp>
      <p:sp>
        <p:nvSpPr>
          <p:cNvPr id="312" name="Google Shape;312;p28"/>
          <p:cNvSpPr/>
          <p:nvPr/>
        </p:nvSpPr>
        <p:spPr>
          <a:xfrm rot="5400000">
            <a:off x="-819700" y="2892850"/>
            <a:ext cx="4239600" cy="205800"/>
          </a:xfrm>
          <a:prstGeom prst="roundRect">
            <a:avLst>
              <a:gd fmla="val 16667" name="adj"/>
            </a:avLst>
          </a:prstGeom>
          <a:solidFill>
            <a:srgbClr val="F6B2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700">
                <a:solidFill>
                  <a:srgbClr val="011C5D"/>
                </a:solidFill>
                <a:latin typeface="Ubuntu"/>
                <a:ea typeface="Ubuntu"/>
                <a:cs typeface="Ubuntu"/>
                <a:sym typeface="Ubuntu"/>
              </a:rPr>
              <a:t>KEYS		</a:t>
            </a:r>
            <a:endParaRPr sz="700">
              <a:solidFill>
                <a:srgbClr val="011C5D"/>
              </a:solidFill>
              <a:latin typeface="Ubuntu"/>
              <a:ea typeface="Ubuntu"/>
              <a:cs typeface="Ubuntu"/>
              <a:sym typeface="Ubuntu"/>
            </a:endParaRPr>
          </a:p>
        </p:txBody>
      </p:sp>
      <p:sp>
        <p:nvSpPr>
          <p:cNvPr id="313" name="Google Shape;313;p28"/>
          <p:cNvSpPr/>
          <p:nvPr/>
        </p:nvSpPr>
        <p:spPr>
          <a:xfrm>
            <a:off x="1087107" y="2182648"/>
            <a:ext cx="426000" cy="450900"/>
          </a:xfrm>
          <a:prstGeom prst="roundRect">
            <a:avLst>
              <a:gd fmla="val 16667" name="adj"/>
            </a:avLst>
          </a:prstGeom>
          <a:solidFill>
            <a:srgbClr val="F6B2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rgbClr val="011C5D"/>
                </a:solidFill>
                <a:latin typeface="Ubuntu"/>
                <a:ea typeface="Ubuntu"/>
                <a:cs typeface="Ubuntu"/>
                <a:sym typeface="Ubuntu"/>
              </a:rPr>
              <a:t>-3.11</a:t>
            </a:r>
            <a:endParaRPr sz="700">
              <a:solidFill>
                <a:srgbClr val="011C5D"/>
              </a:solidFill>
              <a:latin typeface="Ubuntu"/>
              <a:ea typeface="Ubuntu"/>
              <a:cs typeface="Ubuntu"/>
              <a:sym typeface="Ubuntu"/>
            </a:endParaRPr>
          </a:p>
          <a:p>
            <a:pPr indent="0" lvl="0" marL="0" rtl="0" algn="ctr">
              <a:spcBef>
                <a:spcPts val="0"/>
              </a:spcBef>
              <a:spcAft>
                <a:spcPts val="0"/>
              </a:spcAft>
              <a:buNone/>
            </a:pPr>
            <a:r>
              <a:rPr lang="en" sz="700">
                <a:solidFill>
                  <a:srgbClr val="011C5D"/>
                </a:solidFill>
                <a:latin typeface="Ubuntu"/>
                <a:ea typeface="Ubuntu"/>
                <a:cs typeface="Ubuntu"/>
                <a:sym typeface="Ubuntu"/>
              </a:rPr>
              <a:t>2.422</a:t>
            </a:r>
            <a:endParaRPr sz="700">
              <a:solidFill>
                <a:srgbClr val="011C5D"/>
              </a:solidFill>
              <a:latin typeface="Ubuntu"/>
              <a:ea typeface="Ubuntu"/>
              <a:cs typeface="Ubuntu"/>
              <a:sym typeface="Ubuntu"/>
            </a:endParaRPr>
          </a:p>
          <a:p>
            <a:pPr indent="0" lvl="0" marL="0" rtl="0" algn="l">
              <a:spcBef>
                <a:spcPts val="0"/>
              </a:spcBef>
              <a:spcAft>
                <a:spcPts val="0"/>
              </a:spcAft>
              <a:buNone/>
            </a:pPr>
            <a:r>
              <a:rPr lang="en" sz="700">
                <a:solidFill>
                  <a:srgbClr val="011C5D"/>
                </a:solidFill>
                <a:latin typeface="Ubuntu"/>
                <a:ea typeface="Ubuntu"/>
                <a:cs typeface="Ubuntu"/>
                <a:sym typeface="Ubuntu"/>
              </a:rPr>
              <a:t> 7.93</a:t>
            </a:r>
            <a:endParaRPr sz="700">
              <a:solidFill>
                <a:srgbClr val="011C5D"/>
              </a:solidFill>
              <a:latin typeface="Ubuntu"/>
              <a:ea typeface="Ubuntu"/>
              <a:cs typeface="Ubuntu"/>
              <a:sym typeface="Ubuntu"/>
            </a:endParaRPr>
          </a:p>
        </p:txBody>
      </p:sp>
      <p:sp>
        <p:nvSpPr>
          <p:cNvPr id="314" name="Google Shape;314;p28"/>
          <p:cNvSpPr/>
          <p:nvPr/>
        </p:nvSpPr>
        <p:spPr>
          <a:xfrm>
            <a:off x="1087107" y="3055948"/>
            <a:ext cx="426000" cy="450900"/>
          </a:xfrm>
          <a:prstGeom prst="roundRect">
            <a:avLst>
              <a:gd fmla="val 16667" name="adj"/>
            </a:avLst>
          </a:prstGeom>
          <a:solidFill>
            <a:srgbClr val="F6B2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rgbClr val="011C5D"/>
                </a:solidFill>
                <a:latin typeface="Ubuntu"/>
                <a:ea typeface="Ubuntu"/>
                <a:cs typeface="Ubuntu"/>
                <a:sym typeface="Ubuntu"/>
              </a:rPr>
              <a:t>2.11</a:t>
            </a:r>
            <a:endParaRPr sz="700">
              <a:solidFill>
                <a:srgbClr val="011C5D"/>
              </a:solidFill>
              <a:latin typeface="Ubuntu"/>
              <a:ea typeface="Ubuntu"/>
              <a:cs typeface="Ubuntu"/>
              <a:sym typeface="Ubuntu"/>
            </a:endParaRPr>
          </a:p>
          <a:p>
            <a:pPr indent="0" lvl="0" marL="0" rtl="0" algn="ctr">
              <a:spcBef>
                <a:spcPts val="0"/>
              </a:spcBef>
              <a:spcAft>
                <a:spcPts val="0"/>
              </a:spcAft>
              <a:buNone/>
            </a:pPr>
            <a:r>
              <a:rPr lang="en" sz="700">
                <a:solidFill>
                  <a:srgbClr val="011C5D"/>
                </a:solidFill>
                <a:latin typeface="Ubuntu"/>
                <a:ea typeface="Ubuntu"/>
                <a:cs typeface="Ubuntu"/>
                <a:sym typeface="Ubuntu"/>
              </a:rPr>
              <a:t>-3.22</a:t>
            </a:r>
            <a:endParaRPr sz="700">
              <a:solidFill>
                <a:srgbClr val="011C5D"/>
              </a:solidFill>
              <a:latin typeface="Ubuntu"/>
              <a:ea typeface="Ubuntu"/>
              <a:cs typeface="Ubuntu"/>
              <a:sym typeface="Ubuntu"/>
            </a:endParaRPr>
          </a:p>
          <a:p>
            <a:pPr indent="0" lvl="0" marL="0" rtl="0" algn="ctr">
              <a:spcBef>
                <a:spcPts val="0"/>
              </a:spcBef>
              <a:spcAft>
                <a:spcPts val="0"/>
              </a:spcAft>
              <a:buNone/>
            </a:pPr>
            <a:r>
              <a:rPr lang="en" sz="700">
                <a:solidFill>
                  <a:srgbClr val="011C5D"/>
                </a:solidFill>
                <a:latin typeface="Ubuntu"/>
                <a:ea typeface="Ubuntu"/>
                <a:cs typeface="Ubuntu"/>
                <a:sym typeface="Ubuntu"/>
              </a:rPr>
              <a:t>5.93</a:t>
            </a:r>
            <a:endParaRPr sz="700">
              <a:solidFill>
                <a:srgbClr val="011C5D"/>
              </a:solidFill>
              <a:latin typeface="Ubuntu"/>
              <a:ea typeface="Ubuntu"/>
              <a:cs typeface="Ubuntu"/>
              <a:sym typeface="Ubuntu"/>
            </a:endParaRPr>
          </a:p>
        </p:txBody>
      </p:sp>
      <p:sp>
        <p:nvSpPr>
          <p:cNvPr id="315" name="Google Shape;315;p28"/>
          <p:cNvSpPr/>
          <p:nvPr/>
        </p:nvSpPr>
        <p:spPr>
          <a:xfrm>
            <a:off x="1087109" y="3732154"/>
            <a:ext cx="426000" cy="450900"/>
          </a:xfrm>
          <a:prstGeom prst="roundRect">
            <a:avLst>
              <a:gd fmla="val 16667" name="adj"/>
            </a:avLst>
          </a:prstGeom>
          <a:solidFill>
            <a:srgbClr val="F6B2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rgbClr val="011C5D"/>
                </a:solidFill>
                <a:latin typeface="Ubuntu"/>
                <a:ea typeface="Ubuntu"/>
                <a:cs typeface="Ubuntu"/>
                <a:sym typeface="Ubuntu"/>
              </a:rPr>
              <a:t>2.11</a:t>
            </a:r>
            <a:endParaRPr sz="700">
              <a:solidFill>
                <a:srgbClr val="011C5D"/>
              </a:solidFill>
              <a:latin typeface="Ubuntu"/>
              <a:ea typeface="Ubuntu"/>
              <a:cs typeface="Ubuntu"/>
              <a:sym typeface="Ubuntu"/>
            </a:endParaRPr>
          </a:p>
          <a:p>
            <a:pPr indent="0" lvl="0" marL="0" rtl="0" algn="ctr">
              <a:spcBef>
                <a:spcPts val="0"/>
              </a:spcBef>
              <a:spcAft>
                <a:spcPts val="0"/>
              </a:spcAft>
              <a:buNone/>
            </a:pPr>
            <a:r>
              <a:rPr lang="en" sz="700">
                <a:solidFill>
                  <a:srgbClr val="011C5D"/>
                </a:solidFill>
                <a:latin typeface="Ubuntu"/>
                <a:ea typeface="Ubuntu"/>
                <a:cs typeface="Ubuntu"/>
                <a:sym typeface="Ubuntu"/>
              </a:rPr>
              <a:t>-1.2</a:t>
            </a:r>
            <a:endParaRPr sz="700">
              <a:solidFill>
                <a:srgbClr val="011C5D"/>
              </a:solidFill>
              <a:latin typeface="Ubuntu"/>
              <a:ea typeface="Ubuntu"/>
              <a:cs typeface="Ubuntu"/>
              <a:sym typeface="Ubuntu"/>
            </a:endParaRPr>
          </a:p>
          <a:p>
            <a:pPr indent="0" lvl="0" marL="0" rtl="0" algn="ctr">
              <a:spcBef>
                <a:spcPts val="0"/>
              </a:spcBef>
              <a:spcAft>
                <a:spcPts val="0"/>
              </a:spcAft>
              <a:buNone/>
            </a:pPr>
            <a:r>
              <a:rPr lang="en" sz="700">
                <a:solidFill>
                  <a:srgbClr val="011C5D"/>
                </a:solidFill>
                <a:latin typeface="Ubuntu"/>
                <a:ea typeface="Ubuntu"/>
                <a:cs typeface="Ubuntu"/>
                <a:sym typeface="Ubuntu"/>
              </a:rPr>
              <a:t>5.93</a:t>
            </a:r>
            <a:endParaRPr sz="700">
              <a:solidFill>
                <a:srgbClr val="011C5D"/>
              </a:solidFill>
              <a:latin typeface="Ubuntu"/>
              <a:ea typeface="Ubuntu"/>
              <a:cs typeface="Ubuntu"/>
              <a:sym typeface="Ubuntu"/>
            </a:endParaRPr>
          </a:p>
        </p:txBody>
      </p:sp>
      <p:sp>
        <p:nvSpPr>
          <p:cNvPr id="316" name="Google Shape;316;p28"/>
          <p:cNvSpPr/>
          <p:nvPr/>
        </p:nvSpPr>
        <p:spPr>
          <a:xfrm>
            <a:off x="1087097" y="4399842"/>
            <a:ext cx="426000" cy="450900"/>
          </a:xfrm>
          <a:prstGeom prst="roundRect">
            <a:avLst>
              <a:gd fmla="val 16667" name="adj"/>
            </a:avLst>
          </a:prstGeom>
          <a:solidFill>
            <a:srgbClr val="F6B2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t>-21</a:t>
            </a:r>
            <a:endParaRPr sz="700"/>
          </a:p>
          <a:p>
            <a:pPr indent="0" lvl="0" marL="0" rtl="0" algn="ctr">
              <a:spcBef>
                <a:spcPts val="0"/>
              </a:spcBef>
              <a:spcAft>
                <a:spcPts val="0"/>
              </a:spcAft>
              <a:buNone/>
            </a:pPr>
            <a:r>
              <a:rPr lang="en" sz="700"/>
              <a:t>42.21.2</a:t>
            </a:r>
            <a:endParaRPr sz="700"/>
          </a:p>
          <a:p>
            <a:pPr indent="0" lvl="0" marL="0" rtl="0" algn="ctr">
              <a:spcBef>
                <a:spcPts val="0"/>
              </a:spcBef>
              <a:spcAft>
                <a:spcPts val="0"/>
              </a:spcAft>
              <a:buNone/>
            </a:pPr>
            <a:r>
              <a:rPr lang="en" sz="700"/>
              <a:t>1.23</a:t>
            </a:r>
            <a:endParaRPr sz="700"/>
          </a:p>
        </p:txBody>
      </p:sp>
      <p:pic>
        <p:nvPicPr>
          <p:cNvPr id="317" name="Google Shape;317;p28"/>
          <p:cNvPicPr preferRelativeResize="0"/>
          <p:nvPr/>
        </p:nvPicPr>
        <p:blipFill>
          <a:blip r:embed="rId3">
            <a:alphaModFix/>
          </a:blip>
          <a:stretch>
            <a:fillRect/>
          </a:stretch>
        </p:blipFill>
        <p:spPr>
          <a:xfrm rot="-5400000">
            <a:off x="-19313" y="4460232"/>
            <a:ext cx="460076" cy="330101"/>
          </a:xfrm>
          <a:prstGeom prst="rect">
            <a:avLst/>
          </a:prstGeom>
          <a:noFill/>
          <a:ln>
            <a:noFill/>
          </a:ln>
        </p:spPr>
      </p:pic>
      <p:pic>
        <p:nvPicPr>
          <p:cNvPr id="318" name="Google Shape;318;p28"/>
          <p:cNvPicPr preferRelativeResize="0"/>
          <p:nvPr/>
        </p:nvPicPr>
        <p:blipFill>
          <a:blip r:embed="rId4">
            <a:alphaModFix/>
          </a:blip>
          <a:stretch>
            <a:fillRect/>
          </a:stretch>
        </p:blipFill>
        <p:spPr>
          <a:xfrm rot="-5400000">
            <a:off x="-22550" y="3835151"/>
            <a:ext cx="466551" cy="330101"/>
          </a:xfrm>
          <a:prstGeom prst="rect">
            <a:avLst/>
          </a:prstGeom>
          <a:noFill/>
          <a:ln>
            <a:noFill/>
          </a:ln>
        </p:spPr>
      </p:pic>
      <p:pic>
        <p:nvPicPr>
          <p:cNvPr id="319" name="Google Shape;319;p28"/>
          <p:cNvPicPr preferRelativeResize="0"/>
          <p:nvPr/>
        </p:nvPicPr>
        <p:blipFill>
          <a:blip r:embed="rId5">
            <a:alphaModFix/>
          </a:blip>
          <a:stretch>
            <a:fillRect/>
          </a:stretch>
        </p:blipFill>
        <p:spPr>
          <a:xfrm rot="-5400000">
            <a:off x="-43350" y="2302924"/>
            <a:ext cx="508151" cy="365450"/>
          </a:xfrm>
          <a:prstGeom prst="rect">
            <a:avLst/>
          </a:prstGeom>
          <a:noFill/>
          <a:ln>
            <a:noFill/>
          </a:ln>
        </p:spPr>
      </p:pic>
      <p:pic>
        <p:nvPicPr>
          <p:cNvPr id="320" name="Google Shape;320;p28"/>
          <p:cNvPicPr preferRelativeResize="0"/>
          <p:nvPr/>
        </p:nvPicPr>
        <p:blipFill>
          <a:blip r:embed="rId6">
            <a:alphaModFix/>
          </a:blip>
          <a:stretch>
            <a:fillRect/>
          </a:stretch>
        </p:blipFill>
        <p:spPr>
          <a:xfrm rot="-5400000">
            <a:off x="-90813" y="3110000"/>
            <a:ext cx="603075" cy="2559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29"/>
          <p:cNvSpPr/>
          <p:nvPr/>
        </p:nvSpPr>
        <p:spPr>
          <a:xfrm>
            <a:off x="1751925" y="1298430"/>
            <a:ext cx="5062200" cy="204300"/>
          </a:xfrm>
          <a:prstGeom prst="roundRect">
            <a:avLst>
              <a:gd fmla="val 16667"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700">
                <a:solidFill>
                  <a:srgbClr val="011C5D"/>
                </a:solidFill>
                <a:latin typeface="Ubuntu"/>
                <a:ea typeface="Ubuntu"/>
                <a:cs typeface="Ubuntu"/>
                <a:sym typeface="Ubuntu"/>
              </a:rPr>
              <a:t>Embedding</a:t>
            </a:r>
            <a:endParaRPr sz="700">
              <a:solidFill>
                <a:srgbClr val="011C5D"/>
              </a:solidFill>
              <a:latin typeface="Ubuntu"/>
              <a:ea typeface="Ubuntu"/>
              <a:cs typeface="Ubuntu"/>
              <a:sym typeface="Ubuntu"/>
            </a:endParaRPr>
          </a:p>
        </p:txBody>
      </p:sp>
      <p:sp>
        <p:nvSpPr>
          <p:cNvPr id="326" name="Google Shape;326;p29"/>
          <p:cNvSpPr/>
          <p:nvPr/>
        </p:nvSpPr>
        <p:spPr>
          <a:xfrm>
            <a:off x="2448381" y="594778"/>
            <a:ext cx="1492200" cy="198300"/>
          </a:xfrm>
          <a:prstGeom prst="roundRect">
            <a:avLst>
              <a:gd fmla="val 16667" name="adj"/>
            </a:avLst>
          </a:prstGeom>
          <a:noFill/>
          <a:ln cap="flat" cmpd="sng" w="9525">
            <a:solidFill>
              <a:srgbClr val="0E235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700">
                <a:solidFill>
                  <a:srgbClr val="011C5D"/>
                </a:solidFill>
                <a:latin typeface="Ubuntu"/>
                <a:ea typeface="Ubuntu"/>
                <a:cs typeface="Ubuntu"/>
                <a:sym typeface="Ubuntu"/>
              </a:rPr>
              <a:t>Transformers</a:t>
            </a:r>
            <a:endParaRPr sz="700">
              <a:solidFill>
                <a:srgbClr val="011C5D"/>
              </a:solidFill>
              <a:latin typeface="Ubuntu"/>
              <a:ea typeface="Ubuntu"/>
              <a:cs typeface="Ubuntu"/>
              <a:sym typeface="Ubuntu"/>
            </a:endParaRPr>
          </a:p>
        </p:txBody>
      </p:sp>
      <p:sp>
        <p:nvSpPr>
          <p:cNvPr id="327" name="Google Shape;327;p2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latin typeface="Ubuntu"/>
                <a:ea typeface="Ubuntu"/>
                <a:cs typeface="Ubuntu"/>
                <a:sym typeface="Ubuntu"/>
              </a:rPr>
              <a:t>‹#›</a:t>
            </a:fld>
            <a:endParaRPr>
              <a:latin typeface="Ubuntu"/>
              <a:ea typeface="Ubuntu"/>
              <a:cs typeface="Ubuntu"/>
              <a:sym typeface="Ubuntu"/>
            </a:endParaRPr>
          </a:p>
        </p:txBody>
      </p:sp>
      <p:pic>
        <p:nvPicPr>
          <p:cNvPr id="328" name="Google Shape;328;p29"/>
          <p:cNvPicPr preferRelativeResize="0"/>
          <p:nvPr/>
        </p:nvPicPr>
        <p:blipFill>
          <a:blip r:embed="rId3">
            <a:alphaModFix/>
          </a:blip>
          <a:stretch>
            <a:fillRect/>
          </a:stretch>
        </p:blipFill>
        <p:spPr>
          <a:xfrm>
            <a:off x="6206150" y="851125"/>
            <a:ext cx="658800" cy="327899"/>
          </a:xfrm>
          <a:prstGeom prst="rect">
            <a:avLst/>
          </a:prstGeom>
          <a:noFill/>
          <a:ln>
            <a:noFill/>
          </a:ln>
        </p:spPr>
      </p:pic>
      <p:sp>
        <p:nvSpPr>
          <p:cNvPr id="329" name="Google Shape;329;p29"/>
          <p:cNvSpPr txBox="1"/>
          <p:nvPr>
            <p:ph type="title"/>
          </p:nvPr>
        </p:nvSpPr>
        <p:spPr>
          <a:xfrm>
            <a:off x="0" y="0"/>
            <a:ext cx="7595700" cy="51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II.B.1 </a:t>
            </a:r>
            <a:r>
              <a:rPr lang="en"/>
              <a:t>Self Attention</a:t>
            </a:r>
            <a:r>
              <a:rPr lang="en"/>
              <a:t> Mechanism</a:t>
            </a:r>
            <a:endParaRPr/>
          </a:p>
        </p:txBody>
      </p:sp>
      <p:pic>
        <p:nvPicPr>
          <p:cNvPr id="330" name="Google Shape;330;p29"/>
          <p:cNvPicPr preferRelativeResize="0"/>
          <p:nvPr/>
        </p:nvPicPr>
        <p:blipFill>
          <a:blip r:embed="rId4">
            <a:alphaModFix/>
          </a:blip>
          <a:stretch>
            <a:fillRect/>
          </a:stretch>
        </p:blipFill>
        <p:spPr>
          <a:xfrm>
            <a:off x="5279859" y="882263"/>
            <a:ext cx="425999" cy="327900"/>
          </a:xfrm>
          <a:prstGeom prst="rect">
            <a:avLst/>
          </a:prstGeom>
          <a:noFill/>
          <a:ln>
            <a:noFill/>
          </a:ln>
        </p:spPr>
      </p:pic>
      <p:pic>
        <p:nvPicPr>
          <p:cNvPr id="331" name="Google Shape;331;p29"/>
          <p:cNvPicPr preferRelativeResize="0"/>
          <p:nvPr/>
        </p:nvPicPr>
        <p:blipFill>
          <a:blip r:embed="rId5">
            <a:alphaModFix/>
          </a:blip>
          <a:stretch>
            <a:fillRect/>
          </a:stretch>
        </p:blipFill>
        <p:spPr>
          <a:xfrm>
            <a:off x="2943295" y="820163"/>
            <a:ext cx="548700" cy="363000"/>
          </a:xfrm>
          <a:prstGeom prst="rect">
            <a:avLst/>
          </a:prstGeom>
          <a:noFill/>
          <a:ln>
            <a:noFill/>
          </a:ln>
        </p:spPr>
      </p:pic>
      <p:sp>
        <p:nvSpPr>
          <p:cNvPr id="332" name="Google Shape;332;p29"/>
          <p:cNvSpPr/>
          <p:nvPr/>
        </p:nvSpPr>
        <p:spPr>
          <a:xfrm>
            <a:off x="4049274" y="594775"/>
            <a:ext cx="717900" cy="198300"/>
          </a:xfrm>
          <a:prstGeom prst="roundRect">
            <a:avLst>
              <a:gd fmla="val 16667" name="adj"/>
            </a:avLst>
          </a:prstGeom>
          <a:noFill/>
          <a:ln cap="flat" cmpd="sng" w="9525">
            <a:solidFill>
              <a:srgbClr val="0E235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700">
                <a:solidFill>
                  <a:srgbClr val="011C5D"/>
                </a:solidFill>
                <a:latin typeface="Ubuntu"/>
                <a:ea typeface="Ubuntu"/>
                <a:cs typeface="Ubuntu"/>
                <a:sym typeface="Ubuntu"/>
              </a:rPr>
              <a:t>   are</a:t>
            </a:r>
            <a:endParaRPr sz="700">
              <a:solidFill>
                <a:srgbClr val="011C5D"/>
              </a:solidFill>
              <a:latin typeface="Ubuntu"/>
              <a:ea typeface="Ubuntu"/>
              <a:cs typeface="Ubuntu"/>
              <a:sym typeface="Ubuntu"/>
            </a:endParaRPr>
          </a:p>
        </p:txBody>
      </p:sp>
      <p:sp>
        <p:nvSpPr>
          <p:cNvPr id="333" name="Google Shape;333;p29"/>
          <p:cNvSpPr/>
          <p:nvPr/>
        </p:nvSpPr>
        <p:spPr>
          <a:xfrm>
            <a:off x="4875717" y="595693"/>
            <a:ext cx="855000" cy="198300"/>
          </a:xfrm>
          <a:prstGeom prst="roundRect">
            <a:avLst>
              <a:gd fmla="val 16667" name="adj"/>
            </a:avLst>
          </a:prstGeom>
          <a:noFill/>
          <a:ln cap="flat" cmpd="sng" w="9525">
            <a:solidFill>
              <a:srgbClr val="0E235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700">
                <a:solidFill>
                  <a:srgbClr val="011C5D"/>
                </a:solidFill>
                <a:latin typeface="Ubuntu"/>
                <a:ea typeface="Ubuntu"/>
                <a:cs typeface="Ubuntu"/>
                <a:sym typeface="Ubuntu"/>
              </a:rPr>
              <a:t>encoder</a:t>
            </a:r>
            <a:endParaRPr sz="700">
              <a:solidFill>
                <a:srgbClr val="011C5D"/>
              </a:solidFill>
              <a:latin typeface="Ubuntu"/>
              <a:ea typeface="Ubuntu"/>
              <a:cs typeface="Ubuntu"/>
              <a:sym typeface="Ubuntu"/>
            </a:endParaRPr>
          </a:p>
        </p:txBody>
      </p:sp>
      <p:sp>
        <p:nvSpPr>
          <p:cNvPr id="334" name="Google Shape;334;p29"/>
          <p:cNvSpPr/>
          <p:nvPr/>
        </p:nvSpPr>
        <p:spPr>
          <a:xfrm>
            <a:off x="5805859" y="595688"/>
            <a:ext cx="1059600" cy="198300"/>
          </a:xfrm>
          <a:prstGeom prst="roundRect">
            <a:avLst>
              <a:gd fmla="val 16667" name="adj"/>
            </a:avLst>
          </a:prstGeom>
          <a:noFill/>
          <a:ln cap="flat" cmpd="sng" w="9525">
            <a:solidFill>
              <a:srgbClr val="0E235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700">
                <a:solidFill>
                  <a:srgbClr val="011C5D"/>
                </a:solidFill>
                <a:latin typeface="Ubuntu"/>
                <a:ea typeface="Ubuntu"/>
                <a:cs typeface="Ubuntu"/>
                <a:sym typeface="Ubuntu"/>
              </a:rPr>
              <a:t>decoder</a:t>
            </a:r>
            <a:endParaRPr sz="700">
              <a:solidFill>
                <a:srgbClr val="011C5D"/>
              </a:solidFill>
              <a:latin typeface="Ubuntu"/>
              <a:ea typeface="Ubuntu"/>
              <a:cs typeface="Ubuntu"/>
              <a:sym typeface="Ubuntu"/>
            </a:endParaRPr>
          </a:p>
        </p:txBody>
      </p:sp>
      <p:pic>
        <p:nvPicPr>
          <p:cNvPr id="335" name="Google Shape;335;p29"/>
          <p:cNvPicPr preferRelativeResize="0"/>
          <p:nvPr/>
        </p:nvPicPr>
        <p:blipFill>
          <a:blip r:embed="rId6">
            <a:alphaModFix/>
          </a:blip>
          <a:stretch>
            <a:fillRect/>
          </a:stretch>
        </p:blipFill>
        <p:spPr>
          <a:xfrm>
            <a:off x="4063458" y="874538"/>
            <a:ext cx="548699" cy="254250"/>
          </a:xfrm>
          <a:prstGeom prst="rect">
            <a:avLst/>
          </a:prstGeom>
          <a:noFill/>
          <a:ln>
            <a:noFill/>
          </a:ln>
        </p:spPr>
      </p:pic>
      <p:sp>
        <p:nvSpPr>
          <p:cNvPr id="336" name="Google Shape;336;p29"/>
          <p:cNvSpPr/>
          <p:nvPr/>
        </p:nvSpPr>
        <p:spPr>
          <a:xfrm>
            <a:off x="2915507" y="1210259"/>
            <a:ext cx="426000" cy="450900"/>
          </a:xfrm>
          <a:prstGeom prst="roundRect">
            <a:avLst>
              <a:gd fmla="val 16667"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rgbClr val="011C5D"/>
                </a:solidFill>
                <a:latin typeface="Ubuntu"/>
                <a:ea typeface="Ubuntu"/>
                <a:cs typeface="Ubuntu"/>
                <a:sym typeface="Ubuntu"/>
              </a:rPr>
              <a:t>2.11</a:t>
            </a:r>
            <a:endParaRPr sz="700">
              <a:solidFill>
                <a:srgbClr val="011C5D"/>
              </a:solidFill>
              <a:latin typeface="Ubuntu"/>
              <a:ea typeface="Ubuntu"/>
              <a:cs typeface="Ubuntu"/>
              <a:sym typeface="Ubuntu"/>
            </a:endParaRPr>
          </a:p>
          <a:p>
            <a:pPr indent="0" lvl="0" marL="0" rtl="0" algn="ctr">
              <a:spcBef>
                <a:spcPts val="0"/>
              </a:spcBef>
              <a:spcAft>
                <a:spcPts val="0"/>
              </a:spcAft>
              <a:buNone/>
            </a:pPr>
            <a:r>
              <a:rPr lang="en" sz="700">
                <a:solidFill>
                  <a:srgbClr val="011C5D"/>
                </a:solidFill>
                <a:latin typeface="Ubuntu"/>
                <a:ea typeface="Ubuntu"/>
                <a:cs typeface="Ubuntu"/>
                <a:sym typeface="Ubuntu"/>
              </a:rPr>
              <a:t>-4.22</a:t>
            </a:r>
            <a:endParaRPr sz="700">
              <a:solidFill>
                <a:srgbClr val="011C5D"/>
              </a:solidFill>
              <a:latin typeface="Ubuntu"/>
              <a:ea typeface="Ubuntu"/>
              <a:cs typeface="Ubuntu"/>
              <a:sym typeface="Ubuntu"/>
            </a:endParaRPr>
          </a:p>
          <a:p>
            <a:pPr indent="0" lvl="0" marL="0" rtl="0" algn="ctr">
              <a:spcBef>
                <a:spcPts val="0"/>
              </a:spcBef>
              <a:spcAft>
                <a:spcPts val="0"/>
              </a:spcAft>
              <a:buNone/>
            </a:pPr>
            <a:r>
              <a:rPr lang="en" sz="700">
                <a:solidFill>
                  <a:srgbClr val="011C5D"/>
                </a:solidFill>
                <a:latin typeface="Ubuntu"/>
                <a:ea typeface="Ubuntu"/>
                <a:cs typeface="Ubuntu"/>
                <a:sym typeface="Ubuntu"/>
              </a:rPr>
              <a:t>5.93</a:t>
            </a:r>
            <a:endParaRPr sz="700">
              <a:solidFill>
                <a:srgbClr val="011C5D"/>
              </a:solidFill>
              <a:latin typeface="Ubuntu"/>
              <a:ea typeface="Ubuntu"/>
              <a:cs typeface="Ubuntu"/>
              <a:sym typeface="Ubuntu"/>
            </a:endParaRPr>
          </a:p>
        </p:txBody>
      </p:sp>
      <p:sp>
        <p:nvSpPr>
          <p:cNvPr id="337" name="Google Shape;337;p29"/>
          <p:cNvSpPr/>
          <p:nvPr/>
        </p:nvSpPr>
        <p:spPr>
          <a:xfrm>
            <a:off x="4123564" y="1210259"/>
            <a:ext cx="426000" cy="450900"/>
          </a:xfrm>
          <a:prstGeom prst="roundRect">
            <a:avLst>
              <a:gd fmla="val 16667"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latin typeface="Ubuntu"/>
                <a:ea typeface="Ubuntu"/>
                <a:cs typeface="Ubuntu"/>
                <a:sym typeface="Ubuntu"/>
              </a:rPr>
              <a:t>2.43</a:t>
            </a:r>
            <a:endParaRPr sz="700">
              <a:latin typeface="Ubuntu"/>
              <a:ea typeface="Ubuntu"/>
              <a:cs typeface="Ubuntu"/>
              <a:sym typeface="Ubuntu"/>
            </a:endParaRPr>
          </a:p>
          <a:p>
            <a:pPr indent="0" lvl="0" marL="0" rtl="0" algn="ctr">
              <a:spcBef>
                <a:spcPts val="0"/>
              </a:spcBef>
              <a:spcAft>
                <a:spcPts val="0"/>
              </a:spcAft>
              <a:buNone/>
            </a:pPr>
            <a:r>
              <a:rPr lang="en" sz="700">
                <a:latin typeface="Ubuntu"/>
                <a:ea typeface="Ubuntu"/>
                <a:cs typeface="Ubuntu"/>
                <a:sym typeface="Ubuntu"/>
              </a:rPr>
              <a:t>-3.2</a:t>
            </a:r>
            <a:endParaRPr sz="700">
              <a:latin typeface="Ubuntu"/>
              <a:ea typeface="Ubuntu"/>
              <a:cs typeface="Ubuntu"/>
              <a:sym typeface="Ubuntu"/>
            </a:endParaRPr>
          </a:p>
          <a:p>
            <a:pPr indent="0" lvl="0" marL="0" rtl="0" algn="ctr">
              <a:spcBef>
                <a:spcPts val="0"/>
              </a:spcBef>
              <a:spcAft>
                <a:spcPts val="0"/>
              </a:spcAft>
              <a:buNone/>
            </a:pPr>
            <a:r>
              <a:rPr lang="en" sz="700">
                <a:latin typeface="Ubuntu"/>
                <a:ea typeface="Ubuntu"/>
                <a:cs typeface="Ubuntu"/>
                <a:sym typeface="Ubuntu"/>
              </a:rPr>
              <a:t>3.32</a:t>
            </a:r>
            <a:endParaRPr sz="700">
              <a:latin typeface="Ubuntu"/>
              <a:ea typeface="Ubuntu"/>
              <a:cs typeface="Ubuntu"/>
              <a:sym typeface="Ubuntu"/>
            </a:endParaRPr>
          </a:p>
        </p:txBody>
      </p:sp>
      <p:sp>
        <p:nvSpPr>
          <p:cNvPr id="338" name="Google Shape;338;p29"/>
          <p:cNvSpPr/>
          <p:nvPr/>
        </p:nvSpPr>
        <p:spPr>
          <a:xfrm>
            <a:off x="6388433" y="1210259"/>
            <a:ext cx="426000" cy="450900"/>
          </a:xfrm>
          <a:prstGeom prst="roundRect">
            <a:avLst>
              <a:gd fmla="val 16667"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rgbClr val="011C5D"/>
                </a:solidFill>
                <a:latin typeface="Ubuntu"/>
                <a:ea typeface="Ubuntu"/>
                <a:cs typeface="Ubuntu"/>
                <a:sym typeface="Ubuntu"/>
              </a:rPr>
              <a:t>3.11</a:t>
            </a:r>
            <a:endParaRPr sz="700">
              <a:solidFill>
                <a:srgbClr val="011C5D"/>
              </a:solidFill>
              <a:latin typeface="Ubuntu"/>
              <a:ea typeface="Ubuntu"/>
              <a:cs typeface="Ubuntu"/>
              <a:sym typeface="Ubuntu"/>
            </a:endParaRPr>
          </a:p>
          <a:p>
            <a:pPr indent="0" lvl="0" marL="0" rtl="0" algn="ctr">
              <a:spcBef>
                <a:spcPts val="0"/>
              </a:spcBef>
              <a:spcAft>
                <a:spcPts val="0"/>
              </a:spcAft>
              <a:buNone/>
            </a:pPr>
            <a:r>
              <a:rPr lang="en" sz="700">
                <a:solidFill>
                  <a:srgbClr val="011C5D"/>
                </a:solidFill>
                <a:latin typeface="Ubuntu"/>
                <a:ea typeface="Ubuntu"/>
                <a:cs typeface="Ubuntu"/>
                <a:sym typeface="Ubuntu"/>
              </a:rPr>
              <a:t>-4.22</a:t>
            </a:r>
            <a:endParaRPr sz="700">
              <a:solidFill>
                <a:srgbClr val="011C5D"/>
              </a:solidFill>
              <a:latin typeface="Ubuntu"/>
              <a:ea typeface="Ubuntu"/>
              <a:cs typeface="Ubuntu"/>
              <a:sym typeface="Ubuntu"/>
            </a:endParaRPr>
          </a:p>
          <a:p>
            <a:pPr indent="0" lvl="0" marL="0" rtl="0" algn="ctr">
              <a:spcBef>
                <a:spcPts val="0"/>
              </a:spcBef>
              <a:spcAft>
                <a:spcPts val="0"/>
              </a:spcAft>
              <a:buNone/>
            </a:pPr>
            <a:r>
              <a:rPr lang="en" sz="700">
                <a:solidFill>
                  <a:srgbClr val="011C5D"/>
                </a:solidFill>
                <a:latin typeface="Ubuntu"/>
                <a:ea typeface="Ubuntu"/>
                <a:cs typeface="Ubuntu"/>
                <a:sym typeface="Ubuntu"/>
              </a:rPr>
              <a:t>4.98</a:t>
            </a:r>
            <a:endParaRPr sz="700">
              <a:solidFill>
                <a:srgbClr val="011C5D"/>
              </a:solidFill>
              <a:latin typeface="Ubuntu"/>
              <a:ea typeface="Ubuntu"/>
              <a:cs typeface="Ubuntu"/>
              <a:sym typeface="Ubuntu"/>
            </a:endParaRPr>
          </a:p>
        </p:txBody>
      </p:sp>
      <p:sp>
        <p:nvSpPr>
          <p:cNvPr id="339" name="Google Shape;339;p29"/>
          <p:cNvSpPr/>
          <p:nvPr/>
        </p:nvSpPr>
        <p:spPr>
          <a:xfrm>
            <a:off x="1751925" y="1732203"/>
            <a:ext cx="5062200" cy="204300"/>
          </a:xfrm>
          <a:prstGeom prst="roundRect">
            <a:avLst>
              <a:gd fmla="val 16667" name="adj"/>
            </a:avLst>
          </a:prstGeom>
          <a:solidFill>
            <a:srgbClr val="BAA4E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700">
                <a:solidFill>
                  <a:srgbClr val="011C5D"/>
                </a:solidFill>
                <a:latin typeface="Ubuntu"/>
                <a:ea typeface="Ubuntu"/>
                <a:cs typeface="Ubuntu"/>
                <a:sym typeface="Ubuntu"/>
              </a:rPr>
              <a:t>Query		</a:t>
            </a:r>
            <a:endParaRPr sz="700">
              <a:solidFill>
                <a:srgbClr val="011C5D"/>
              </a:solidFill>
              <a:latin typeface="Ubuntu"/>
              <a:ea typeface="Ubuntu"/>
              <a:cs typeface="Ubuntu"/>
              <a:sym typeface="Ubuntu"/>
            </a:endParaRPr>
          </a:p>
        </p:txBody>
      </p:sp>
      <p:sp>
        <p:nvSpPr>
          <p:cNvPr id="340" name="Google Shape;340;p29"/>
          <p:cNvSpPr/>
          <p:nvPr/>
        </p:nvSpPr>
        <p:spPr>
          <a:xfrm>
            <a:off x="2915507" y="1688848"/>
            <a:ext cx="426000" cy="450900"/>
          </a:xfrm>
          <a:prstGeom prst="roundRect">
            <a:avLst>
              <a:gd fmla="val 16667" name="adj"/>
            </a:avLst>
          </a:prstGeom>
          <a:solidFill>
            <a:srgbClr val="BAA4E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rgbClr val="011C5D"/>
                </a:solidFill>
                <a:latin typeface="Ubuntu"/>
                <a:ea typeface="Ubuntu"/>
                <a:cs typeface="Ubuntu"/>
                <a:sym typeface="Ubuntu"/>
              </a:rPr>
              <a:t>2.11</a:t>
            </a:r>
            <a:endParaRPr sz="700">
              <a:solidFill>
                <a:srgbClr val="011C5D"/>
              </a:solidFill>
              <a:latin typeface="Ubuntu"/>
              <a:ea typeface="Ubuntu"/>
              <a:cs typeface="Ubuntu"/>
              <a:sym typeface="Ubuntu"/>
            </a:endParaRPr>
          </a:p>
          <a:p>
            <a:pPr indent="0" lvl="0" marL="0" rtl="0" algn="ctr">
              <a:spcBef>
                <a:spcPts val="0"/>
              </a:spcBef>
              <a:spcAft>
                <a:spcPts val="0"/>
              </a:spcAft>
              <a:buNone/>
            </a:pPr>
            <a:r>
              <a:rPr lang="en" sz="700">
                <a:solidFill>
                  <a:srgbClr val="011C5D"/>
                </a:solidFill>
                <a:latin typeface="Ubuntu"/>
                <a:ea typeface="Ubuntu"/>
                <a:cs typeface="Ubuntu"/>
                <a:sym typeface="Ubuntu"/>
              </a:rPr>
              <a:t>-4.22</a:t>
            </a:r>
            <a:endParaRPr sz="700">
              <a:solidFill>
                <a:srgbClr val="011C5D"/>
              </a:solidFill>
              <a:latin typeface="Ubuntu"/>
              <a:ea typeface="Ubuntu"/>
              <a:cs typeface="Ubuntu"/>
              <a:sym typeface="Ubuntu"/>
            </a:endParaRPr>
          </a:p>
          <a:p>
            <a:pPr indent="0" lvl="0" marL="0" rtl="0" algn="l">
              <a:spcBef>
                <a:spcPts val="0"/>
              </a:spcBef>
              <a:spcAft>
                <a:spcPts val="0"/>
              </a:spcAft>
              <a:buNone/>
            </a:pPr>
            <a:r>
              <a:rPr lang="en" sz="700">
                <a:solidFill>
                  <a:srgbClr val="011C5D"/>
                </a:solidFill>
                <a:latin typeface="Ubuntu"/>
                <a:ea typeface="Ubuntu"/>
                <a:cs typeface="Ubuntu"/>
                <a:sym typeface="Ubuntu"/>
              </a:rPr>
              <a:t> 5.93</a:t>
            </a:r>
            <a:endParaRPr sz="700">
              <a:solidFill>
                <a:srgbClr val="011C5D"/>
              </a:solidFill>
              <a:latin typeface="Ubuntu"/>
              <a:ea typeface="Ubuntu"/>
              <a:cs typeface="Ubuntu"/>
              <a:sym typeface="Ubuntu"/>
            </a:endParaRPr>
          </a:p>
        </p:txBody>
      </p:sp>
      <p:sp>
        <p:nvSpPr>
          <p:cNvPr id="341" name="Google Shape;341;p29"/>
          <p:cNvSpPr/>
          <p:nvPr/>
        </p:nvSpPr>
        <p:spPr>
          <a:xfrm>
            <a:off x="4124807" y="1688848"/>
            <a:ext cx="426000" cy="450900"/>
          </a:xfrm>
          <a:prstGeom prst="roundRect">
            <a:avLst>
              <a:gd fmla="val 16667" name="adj"/>
            </a:avLst>
          </a:prstGeom>
          <a:solidFill>
            <a:srgbClr val="BAA4E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rgbClr val="011C5D"/>
                </a:solidFill>
                <a:latin typeface="Ubuntu"/>
                <a:ea typeface="Ubuntu"/>
                <a:cs typeface="Ubuntu"/>
                <a:sym typeface="Ubuntu"/>
              </a:rPr>
              <a:t>2.11</a:t>
            </a:r>
            <a:endParaRPr sz="700">
              <a:solidFill>
                <a:srgbClr val="011C5D"/>
              </a:solidFill>
              <a:latin typeface="Ubuntu"/>
              <a:ea typeface="Ubuntu"/>
              <a:cs typeface="Ubuntu"/>
              <a:sym typeface="Ubuntu"/>
            </a:endParaRPr>
          </a:p>
          <a:p>
            <a:pPr indent="0" lvl="0" marL="0" rtl="0" algn="ctr">
              <a:spcBef>
                <a:spcPts val="0"/>
              </a:spcBef>
              <a:spcAft>
                <a:spcPts val="0"/>
              </a:spcAft>
              <a:buNone/>
            </a:pPr>
            <a:r>
              <a:rPr lang="en" sz="700">
                <a:solidFill>
                  <a:srgbClr val="011C5D"/>
                </a:solidFill>
                <a:latin typeface="Ubuntu"/>
                <a:ea typeface="Ubuntu"/>
                <a:cs typeface="Ubuntu"/>
                <a:sym typeface="Ubuntu"/>
              </a:rPr>
              <a:t>-4.22</a:t>
            </a:r>
            <a:endParaRPr sz="700">
              <a:solidFill>
                <a:srgbClr val="011C5D"/>
              </a:solidFill>
              <a:latin typeface="Ubuntu"/>
              <a:ea typeface="Ubuntu"/>
              <a:cs typeface="Ubuntu"/>
              <a:sym typeface="Ubuntu"/>
            </a:endParaRPr>
          </a:p>
          <a:p>
            <a:pPr indent="0" lvl="0" marL="0" rtl="0" algn="ctr">
              <a:spcBef>
                <a:spcPts val="0"/>
              </a:spcBef>
              <a:spcAft>
                <a:spcPts val="0"/>
              </a:spcAft>
              <a:buNone/>
            </a:pPr>
            <a:r>
              <a:rPr lang="en" sz="700">
                <a:solidFill>
                  <a:srgbClr val="011C5D"/>
                </a:solidFill>
                <a:latin typeface="Ubuntu"/>
                <a:ea typeface="Ubuntu"/>
                <a:cs typeface="Ubuntu"/>
                <a:sym typeface="Ubuntu"/>
              </a:rPr>
              <a:t>5.93</a:t>
            </a:r>
            <a:endParaRPr sz="700">
              <a:solidFill>
                <a:srgbClr val="011C5D"/>
              </a:solidFill>
              <a:latin typeface="Ubuntu"/>
              <a:ea typeface="Ubuntu"/>
              <a:cs typeface="Ubuntu"/>
              <a:sym typeface="Ubuntu"/>
            </a:endParaRPr>
          </a:p>
        </p:txBody>
      </p:sp>
      <p:sp>
        <p:nvSpPr>
          <p:cNvPr id="342" name="Google Shape;342;p29"/>
          <p:cNvSpPr/>
          <p:nvPr/>
        </p:nvSpPr>
        <p:spPr>
          <a:xfrm>
            <a:off x="5256621" y="1682354"/>
            <a:ext cx="426000" cy="450900"/>
          </a:xfrm>
          <a:prstGeom prst="roundRect">
            <a:avLst>
              <a:gd fmla="val 16667" name="adj"/>
            </a:avLst>
          </a:prstGeom>
          <a:solidFill>
            <a:srgbClr val="BAA4E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rgbClr val="011C5D"/>
                </a:solidFill>
                <a:latin typeface="Ubuntu"/>
                <a:ea typeface="Ubuntu"/>
                <a:cs typeface="Ubuntu"/>
                <a:sym typeface="Ubuntu"/>
              </a:rPr>
              <a:t>2.11</a:t>
            </a:r>
            <a:endParaRPr sz="700">
              <a:solidFill>
                <a:srgbClr val="011C5D"/>
              </a:solidFill>
              <a:latin typeface="Ubuntu"/>
              <a:ea typeface="Ubuntu"/>
              <a:cs typeface="Ubuntu"/>
              <a:sym typeface="Ubuntu"/>
            </a:endParaRPr>
          </a:p>
          <a:p>
            <a:pPr indent="0" lvl="0" marL="0" rtl="0" algn="ctr">
              <a:spcBef>
                <a:spcPts val="0"/>
              </a:spcBef>
              <a:spcAft>
                <a:spcPts val="0"/>
              </a:spcAft>
              <a:buNone/>
            </a:pPr>
            <a:r>
              <a:rPr lang="en" sz="700">
                <a:solidFill>
                  <a:srgbClr val="011C5D"/>
                </a:solidFill>
                <a:latin typeface="Ubuntu"/>
                <a:ea typeface="Ubuntu"/>
                <a:cs typeface="Ubuntu"/>
                <a:sym typeface="Ubuntu"/>
              </a:rPr>
              <a:t>-4.22</a:t>
            </a:r>
            <a:endParaRPr sz="700">
              <a:solidFill>
                <a:srgbClr val="011C5D"/>
              </a:solidFill>
              <a:latin typeface="Ubuntu"/>
              <a:ea typeface="Ubuntu"/>
              <a:cs typeface="Ubuntu"/>
              <a:sym typeface="Ubuntu"/>
            </a:endParaRPr>
          </a:p>
          <a:p>
            <a:pPr indent="0" lvl="0" marL="0" rtl="0" algn="ctr">
              <a:spcBef>
                <a:spcPts val="0"/>
              </a:spcBef>
              <a:spcAft>
                <a:spcPts val="0"/>
              </a:spcAft>
              <a:buNone/>
            </a:pPr>
            <a:r>
              <a:rPr lang="en" sz="700">
                <a:solidFill>
                  <a:srgbClr val="011C5D"/>
                </a:solidFill>
                <a:latin typeface="Ubuntu"/>
                <a:ea typeface="Ubuntu"/>
                <a:cs typeface="Ubuntu"/>
                <a:sym typeface="Ubuntu"/>
              </a:rPr>
              <a:t>5.93</a:t>
            </a:r>
            <a:endParaRPr sz="700">
              <a:solidFill>
                <a:srgbClr val="011C5D"/>
              </a:solidFill>
              <a:latin typeface="Ubuntu"/>
              <a:ea typeface="Ubuntu"/>
              <a:cs typeface="Ubuntu"/>
              <a:sym typeface="Ubuntu"/>
            </a:endParaRPr>
          </a:p>
        </p:txBody>
      </p:sp>
      <p:sp>
        <p:nvSpPr>
          <p:cNvPr id="343" name="Google Shape;343;p29"/>
          <p:cNvSpPr/>
          <p:nvPr/>
        </p:nvSpPr>
        <p:spPr>
          <a:xfrm>
            <a:off x="6388422" y="1693217"/>
            <a:ext cx="426000" cy="450900"/>
          </a:xfrm>
          <a:prstGeom prst="roundRect">
            <a:avLst>
              <a:gd fmla="val 16667" name="adj"/>
            </a:avLst>
          </a:prstGeom>
          <a:solidFill>
            <a:srgbClr val="BAA4E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rgbClr val="011C5D"/>
                </a:solidFill>
                <a:latin typeface="Ubuntu"/>
                <a:ea typeface="Ubuntu"/>
                <a:cs typeface="Ubuntu"/>
                <a:sym typeface="Ubuntu"/>
              </a:rPr>
              <a:t>2.11</a:t>
            </a:r>
            <a:endParaRPr sz="700">
              <a:solidFill>
                <a:srgbClr val="011C5D"/>
              </a:solidFill>
              <a:latin typeface="Ubuntu"/>
              <a:ea typeface="Ubuntu"/>
              <a:cs typeface="Ubuntu"/>
              <a:sym typeface="Ubuntu"/>
            </a:endParaRPr>
          </a:p>
          <a:p>
            <a:pPr indent="0" lvl="0" marL="0" rtl="0" algn="ctr">
              <a:spcBef>
                <a:spcPts val="0"/>
              </a:spcBef>
              <a:spcAft>
                <a:spcPts val="0"/>
              </a:spcAft>
              <a:buNone/>
            </a:pPr>
            <a:r>
              <a:rPr lang="en" sz="700">
                <a:solidFill>
                  <a:srgbClr val="011C5D"/>
                </a:solidFill>
                <a:latin typeface="Ubuntu"/>
                <a:ea typeface="Ubuntu"/>
                <a:cs typeface="Ubuntu"/>
                <a:sym typeface="Ubuntu"/>
              </a:rPr>
              <a:t>-4.22</a:t>
            </a:r>
            <a:endParaRPr sz="700">
              <a:solidFill>
                <a:srgbClr val="011C5D"/>
              </a:solidFill>
              <a:latin typeface="Ubuntu"/>
              <a:ea typeface="Ubuntu"/>
              <a:cs typeface="Ubuntu"/>
              <a:sym typeface="Ubuntu"/>
            </a:endParaRPr>
          </a:p>
          <a:p>
            <a:pPr indent="0" lvl="0" marL="0" rtl="0" algn="ctr">
              <a:spcBef>
                <a:spcPts val="0"/>
              </a:spcBef>
              <a:spcAft>
                <a:spcPts val="0"/>
              </a:spcAft>
              <a:buNone/>
            </a:pPr>
            <a:r>
              <a:rPr lang="en" sz="700">
                <a:solidFill>
                  <a:srgbClr val="011C5D"/>
                </a:solidFill>
                <a:latin typeface="Ubuntu"/>
                <a:ea typeface="Ubuntu"/>
                <a:cs typeface="Ubuntu"/>
                <a:sym typeface="Ubuntu"/>
              </a:rPr>
              <a:t>5.93</a:t>
            </a:r>
            <a:endParaRPr sz="700">
              <a:solidFill>
                <a:srgbClr val="011C5D"/>
              </a:solidFill>
              <a:latin typeface="Ubuntu"/>
              <a:ea typeface="Ubuntu"/>
              <a:cs typeface="Ubuntu"/>
              <a:sym typeface="Ubuntu"/>
            </a:endParaRPr>
          </a:p>
        </p:txBody>
      </p:sp>
      <p:graphicFrame>
        <p:nvGraphicFramePr>
          <p:cNvPr id="344" name="Google Shape;344;p29"/>
          <p:cNvGraphicFramePr/>
          <p:nvPr/>
        </p:nvGraphicFramePr>
        <p:xfrm>
          <a:off x="7390450" y="2429438"/>
          <a:ext cx="3000000" cy="3000000"/>
        </p:xfrm>
        <a:graphic>
          <a:graphicData uri="http://schemas.openxmlformats.org/drawingml/2006/table">
            <a:tbl>
              <a:tblPr>
                <a:noFill/>
                <a:tableStyleId>{6497CBBA-E030-4E24-B39F-737B80262214}</a:tableStyleId>
              </a:tblPr>
              <a:tblGrid>
                <a:gridCol w="382850"/>
                <a:gridCol w="382850"/>
                <a:gridCol w="382850"/>
                <a:gridCol w="382850"/>
              </a:tblGrid>
              <a:tr h="219375">
                <a:tc>
                  <a:txBody>
                    <a:bodyPr/>
                    <a:lstStyle/>
                    <a:p>
                      <a:pPr indent="0" lvl="0" marL="0" rtl="0" algn="l">
                        <a:spcBef>
                          <a:spcPts val="0"/>
                        </a:spcBef>
                        <a:spcAft>
                          <a:spcPts val="0"/>
                        </a:spcAft>
                        <a:buNone/>
                      </a:pPr>
                      <a:r>
                        <a:rPr lang="en" sz="500">
                          <a:solidFill>
                            <a:srgbClr val="011C5D"/>
                          </a:solidFill>
                          <a:latin typeface="Ubuntu"/>
                          <a:ea typeface="Ubuntu"/>
                          <a:cs typeface="Ubuntu"/>
                          <a:sym typeface="Ubuntu"/>
                        </a:rPr>
                        <a:t>3.23</a:t>
                      </a:r>
                      <a:endParaRPr sz="500">
                        <a:solidFill>
                          <a:srgbClr val="011C5D"/>
                        </a:solidFill>
                        <a:latin typeface="Ubuntu"/>
                        <a:ea typeface="Ubuntu"/>
                        <a:cs typeface="Ubuntu"/>
                        <a:sym typeface="Ubuntu"/>
                      </a:endParaRPr>
                    </a:p>
                  </a:txBody>
                  <a:tcPr marT="91425" marB="91425" marR="91425" marL="91425"/>
                </a:tc>
                <a:tc>
                  <a:txBody>
                    <a:bodyPr/>
                    <a:lstStyle/>
                    <a:p>
                      <a:pPr indent="0" lvl="0" marL="0" rtl="0" algn="l">
                        <a:spcBef>
                          <a:spcPts val="0"/>
                        </a:spcBef>
                        <a:spcAft>
                          <a:spcPts val="0"/>
                        </a:spcAft>
                        <a:buNone/>
                      </a:pPr>
                      <a:r>
                        <a:rPr lang="en" sz="500">
                          <a:solidFill>
                            <a:srgbClr val="011C5D"/>
                          </a:solidFill>
                          <a:latin typeface="Ubuntu"/>
                          <a:ea typeface="Ubuntu"/>
                          <a:cs typeface="Ubuntu"/>
                          <a:sym typeface="Ubuntu"/>
                        </a:rPr>
                        <a:t>-1.23</a:t>
                      </a:r>
                      <a:endParaRPr sz="500">
                        <a:solidFill>
                          <a:srgbClr val="011C5D"/>
                        </a:solidFill>
                        <a:latin typeface="Ubuntu"/>
                        <a:ea typeface="Ubuntu"/>
                        <a:cs typeface="Ubuntu"/>
                        <a:sym typeface="Ubuntu"/>
                      </a:endParaRPr>
                    </a:p>
                  </a:txBody>
                  <a:tcPr marT="91425" marB="91425" marR="91425" marL="91425"/>
                </a:tc>
                <a:tc>
                  <a:txBody>
                    <a:bodyPr/>
                    <a:lstStyle/>
                    <a:p>
                      <a:pPr indent="0" lvl="0" marL="0" rtl="0" algn="l">
                        <a:spcBef>
                          <a:spcPts val="0"/>
                        </a:spcBef>
                        <a:spcAft>
                          <a:spcPts val="0"/>
                        </a:spcAft>
                        <a:buNone/>
                      </a:pPr>
                      <a:r>
                        <a:rPr lang="en" sz="500">
                          <a:solidFill>
                            <a:srgbClr val="011C5D"/>
                          </a:solidFill>
                          <a:latin typeface="Ubuntu"/>
                          <a:ea typeface="Ubuntu"/>
                          <a:cs typeface="Ubuntu"/>
                          <a:sym typeface="Ubuntu"/>
                        </a:rPr>
                        <a:t>0.89</a:t>
                      </a:r>
                      <a:endParaRPr sz="500">
                        <a:solidFill>
                          <a:srgbClr val="011C5D"/>
                        </a:solidFill>
                        <a:latin typeface="Ubuntu"/>
                        <a:ea typeface="Ubuntu"/>
                        <a:cs typeface="Ubuntu"/>
                        <a:sym typeface="Ubuntu"/>
                      </a:endParaRPr>
                    </a:p>
                  </a:txBody>
                  <a:tcPr marT="91425" marB="91425" marR="91425" marL="91425"/>
                </a:tc>
                <a:tc>
                  <a:txBody>
                    <a:bodyPr/>
                    <a:lstStyle/>
                    <a:p>
                      <a:pPr indent="0" lvl="0" marL="0" rtl="0" algn="l">
                        <a:spcBef>
                          <a:spcPts val="0"/>
                        </a:spcBef>
                        <a:spcAft>
                          <a:spcPts val="0"/>
                        </a:spcAft>
                        <a:buNone/>
                      </a:pPr>
                      <a:r>
                        <a:rPr lang="en" sz="500">
                          <a:solidFill>
                            <a:srgbClr val="011C5D"/>
                          </a:solidFill>
                          <a:latin typeface="Ubuntu"/>
                          <a:ea typeface="Ubuntu"/>
                          <a:cs typeface="Ubuntu"/>
                          <a:sym typeface="Ubuntu"/>
                        </a:rPr>
                        <a:t>0.32</a:t>
                      </a:r>
                      <a:endParaRPr sz="500">
                        <a:solidFill>
                          <a:srgbClr val="011C5D"/>
                        </a:solidFill>
                        <a:latin typeface="Ubuntu"/>
                        <a:ea typeface="Ubuntu"/>
                        <a:cs typeface="Ubuntu"/>
                        <a:sym typeface="Ubuntu"/>
                      </a:endParaRPr>
                    </a:p>
                  </a:txBody>
                  <a:tcPr marT="91425" marB="91425" marR="91425" marL="91425"/>
                </a:tc>
              </a:tr>
              <a:tr h="219375">
                <a:tc>
                  <a:txBody>
                    <a:bodyPr/>
                    <a:lstStyle/>
                    <a:p>
                      <a:pPr indent="0" lvl="0" marL="0" rtl="0" algn="l">
                        <a:spcBef>
                          <a:spcPts val="0"/>
                        </a:spcBef>
                        <a:spcAft>
                          <a:spcPts val="0"/>
                        </a:spcAft>
                        <a:buNone/>
                      </a:pPr>
                      <a:r>
                        <a:rPr lang="en" sz="500">
                          <a:solidFill>
                            <a:srgbClr val="011C5D"/>
                          </a:solidFill>
                          <a:latin typeface="Ubuntu"/>
                          <a:ea typeface="Ubuntu"/>
                          <a:cs typeface="Ubuntu"/>
                          <a:sym typeface="Ubuntu"/>
                        </a:rPr>
                        <a:t>-3.29</a:t>
                      </a:r>
                      <a:endParaRPr sz="500">
                        <a:solidFill>
                          <a:srgbClr val="011C5D"/>
                        </a:solidFill>
                        <a:latin typeface="Ubuntu"/>
                        <a:ea typeface="Ubuntu"/>
                        <a:cs typeface="Ubuntu"/>
                        <a:sym typeface="Ubuntu"/>
                      </a:endParaRPr>
                    </a:p>
                  </a:txBody>
                  <a:tcPr marT="91425" marB="91425" marR="91425" marL="91425"/>
                </a:tc>
                <a:tc>
                  <a:txBody>
                    <a:bodyPr/>
                    <a:lstStyle/>
                    <a:p>
                      <a:pPr indent="0" lvl="0" marL="0" rtl="0" algn="l">
                        <a:spcBef>
                          <a:spcPts val="0"/>
                        </a:spcBef>
                        <a:spcAft>
                          <a:spcPts val="0"/>
                        </a:spcAft>
                        <a:buNone/>
                      </a:pPr>
                      <a:r>
                        <a:rPr lang="en" sz="500">
                          <a:solidFill>
                            <a:srgbClr val="011C5D"/>
                          </a:solidFill>
                          <a:latin typeface="Ubuntu"/>
                          <a:ea typeface="Ubuntu"/>
                          <a:cs typeface="Ubuntu"/>
                          <a:sym typeface="Ubuntu"/>
                        </a:rPr>
                        <a:t>3.23</a:t>
                      </a:r>
                      <a:endParaRPr sz="500">
                        <a:solidFill>
                          <a:srgbClr val="011C5D"/>
                        </a:solidFill>
                        <a:latin typeface="Ubuntu"/>
                        <a:ea typeface="Ubuntu"/>
                        <a:cs typeface="Ubuntu"/>
                        <a:sym typeface="Ubuntu"/>
                      </a:endParaRPr>
                    </a:p>
                  </a:txBody>
                  <a:tcPr marT="91425" marB="91425" marR="91425" marL="91425"/>
                </a:tc>
                <a:tc>
                  <a:txBody>
                    <a:bodyPr/>
                    <a:lstStyle/>
                    <a:p>
                      <a:pPr indent="0" lvl="0" marL="0" rtl="0" algn="l">
                        <a:spcBef>
                          <a:spcPts val="0"/>
                        </a:spcBef>
                        <a:spcAft>
                          <a:spcPts val="0"/>
                        </a:spcAft>
                        <a:buNone/>
                      </a:pPr>
                      <a:r>
                        <a:rPr lang="en" sz="500">
                          <a:solidFill>
                            <a:srgbClr val="011C5D"/>
                          </a:solidFill>
                          <a:latin typeface="Ubuntu"/>
                          <a:ea typeface="Ubuntu"/>
                          <a:cs typeface="Ubuntu"/>
                          <a:sym typeface="Ubuntu"/>
                        </a:rPr>
                        <a:t>1.23</a:t>
                      </a:r>
                      <a:endParaRPr sz="500">
                        <a:solidFill>
                          <a:srgbClr val="011C5D"/>
                        </a:solidFill>
                        <a:latin typeface="Ubuntu"/>
                        <a:ea typeface="Ubuntu"/>
                        <a:cs typeface="Ubuntu"/>
                        <a:sym typeface="Ubuntu"/>
                      </a:endParaRPr>
                    </a:p>
                  </a:txBody>
                  <a:tcPr marT="91425" marB="91425" marR="91425" marL="91425"/>
                </a:tc>
                <a:tc>
                  <a:txBody>
                    <a:bodyPr/>
                    <a:lstStyle/>
                    <a:p>
                      <a:pPr indent="0" lvl="0" marL="0" rtl="0" algn="l">
                        <a:spcBef>
                          <a:spcPts val="0"/>
                        </a:spcBef>
                        <a:spcAft>
                          <a:spcPts val="0"/>
                        </a:spcAft>
                        <a:buNone/>
                      </a:pPr>
                      <a:r>
                        <a:rPr lang="en" sz="500">
                          <a:solidFill>
                            <a:srgbClr val="011C5D"/>
                          </a:solidFill>
                          <a:latin typeface="Ubuntu"/>
                          <a:ea typeface="Ubuntu"/>
                          <a:cs typeface="Ubuntu"/>
                          <a:sym typeface="Ubuntu"/>
                        </a:rPr>
                        <a:t>-2.34</a:t>
                      </a:r>
                      <a:endParaRPr sz="500">
                        <a:solidFill>
                          <a:srgbClr val="011C5D"/>
                        </a:solidFill>
                        <a:latin typeface="Ubuntu"/>
                        <a:ea typeface="Ubuntu"/>
                        <a:cs typeface="Ubuntu"/>
                        <a:sym typeface="Ubuntu"/>
                      </a:endParaRPr>
                    </a:p>
                  </a:txBody>
                  <a:tcPr marT="91425" marB="91425" marR="91425" marL="91425"/>
                </a:tc>
              </a:tr>
              <a:tr h="219375">
                <a:tc>
                  <a:txBody>
                    <a:bodyPr/>
                    <a:lstStyle/>
                    <a:p>
                      <a:pPr indent="0" lvl="0" marL="0" rtl="0" algn="l">
                        <a:spcBef>
                          <a:spcPts val="0"/>
                        </a:spcBef>
                        <a:spcAft>
                          <a:spcPts val="0"/>
                        </a:spcAft>
                        <a:buNone/>
                      </a:pPr>
                      <a:r>
                        <a:rPr lang="en" sz="500">
                          <a:solidFill>
                            <a:srgbClr val="011C5D"/>
                          </a:solidFill>
                          <a:latin typeface="Ubuntu"/>
                          <a:ea typeface="Ubuntu"/>
                          <a:cs typeface="Ubuntu"/>
                          <a:sym typeface="Ubuntu"/>
                        </a:rPr>
                        <a:t>1.83</a:t>
                      </a:r>
                      <a:endParaRPr sz="500">
                        <a:solidFill>
                          <a:srgbClr val="011C5D"/>
                        </a:solidFill>
                        <a:latin typeface="Ubuntu"/>
                        <a:ea typeface="Ubuntu"/>
                        <a:cs typeface="Ubuntu"/>
                        <a:sym typeface="Ubuntu"/>
                      </a:endParaRPr>
                    </a:p>
                  </a:txBody>
                  <a:tcPr marT="91425" marB="91425" marR="91425" marL="91425"/>
                </a:tc>
                <a:tc>
                  <a:txBody>
                    <a:bodyPr/>
                    <a:lstStyle/>
                    <a:p>
                      <a:pPr indent="0" lvl="0" marL="0" rtl="0" algn="l">
                        <a:spcBef>
                          <a:spcPts val="0"/>
                        </a:spcBef>
                        <a:spcAft>
                          <a:spcPts val="0"/>
                        </a:spcAft>
                        <a:buNone/>
                      </a:pPr>
                      <a:r>
                        <a:rPr lang="en" sz="500">
                          <a:solidFill>
                            <a:srgbClr val="011C5D"/>
                          </a:solidFill>
                          <a:latin typeface="Ubuntu"/>
                          <a:ea typeface="Ubuntu"/>
                          <a:cs typeface="Ubuntu"/>
                          <a:sym typeface="Ubuntu"/>
                        </a:rPr>
                        <a:t>1.92</a:t>
                      </a:r>
                      <a:endParaRPr sz="500">
                        <a:solidFill>
                          <a:srgbClr val="011C5D"/>
                        </a:solidFill>
                        <a:latin typeface="Ubuntu"/>
                        <a:ea typeface="Ubuntu"/>
                        <a:cs typeface="Ubuntu"/>
                        <a:sym typeface="Ubuntu"/>
                      </a:endParaRPr>
                    </a:p>
                  </a:txBody>
                  <a:tcPr marT="91425" marB="91425" marR="91425" marL="91425"/>
                </a:tc>
                <a:tc>
                  <a:txBody>
                    <a:bodyPr/>
                    <a:lstStyle/>
                    <a:p>
                      <a:pPr indent="0" lvl="0" marL="0" rtl="0" algn="l">
                        <a:spcBef>
                          <a:spcPts val="0"/>
                        </a:spcBef>
                        <a:spcAft>
                          <a:spcPts val="0"/>
                        </a:spcAft>
                        <a:buNone/>
                      </a:pPr>
                      <a:r>
                        <a:rPr lang="en" sz="500">
                          <a:solidFill>
                            <a:srgbClr val="011C5D"/>
                          </a:solidFill>
                          <a:latin typeface="Ubuntu"/>
                          <a:ea typeface="Ubuntu"/>
                          <a:cs typeface="Ubuntu"/>
                          <a:sym typeface="Ubuntu"/>
                        </a:rPr>
                        <a:t>0.10</a:t>
                      </a:r>
                      <a:endParaRPr sz="500">
                        <a:solidFill>
                          <a:srgbClr val="011C5D"/>
                        </a:solidFill>
                        <a:latin typeface="Ubuntu"/>
                        <a:ea typeface="Ubuntu"/>
                        <a:cs typeface="Ubuntu"/>
                        <a:sym typeface="Ubuntu"/>
                      </a:endParaRPr>
                    </a:p>
                  </a:txBody>
                  <a:tcPr marT="91425" marB="91425" marR="91425" marL="91425"/>
                </a:tc>
                <a:tc>
                  <a:txBody>
                    <a:bodyPr/>
                    <a:lstStyle/>
                    <a:p>
                      <a:pPr indent="0" lvl="0" marL="0" rtl="0" algn="l">
                        <a:spcBef>
                          <a:spcPts val="0"/>
                        </a:spcBef>
                        <a:spcAft>
                          <a:spcPts val="0"/>
                        </a:spcAft>
                        <a:buNone/>
                      </a:pPr>
                      <a:r>
                        <a:rPr lang="en" sz="500">
                          <a:solidFill>
                            <a:srgbClr val="011C5D"/>
                          </a:solidFill>
                          <a:latin typeface="Ubuntu"/>
                          <a:ea typeface="Ubuntu"/>
                          <a:cs typeface="Ubuntu"/>
                          <a:sym typeface="Ubuntu"/>
                        </a:rPr>
                        <a:t>1.28</a:t>
                      </a:r>
                      <a:endParaRPr sz="500">
                        <a:solidFill>
                          <a:srgbClr val="011C5D"/>
                        </a:solidFill>
                        <a:latin typeface="Ubuntu"/>
                        <a:ea typeface="Ubuntu"/>
                        <a:cs typeface="Ubuntu"/>
                        <a:sym typeface="Ubuntu"/>
                      </a:endParaRPr>
                    </a:p>
                  </a:txBody>
                  <a:tcPr marT="91425" marB="91425" marR="91425" marL="91425"/>
                </a:tc>
              </a:tr>
            </a:tbl>
          </a:graphicData>
        </a:graphic>
      </p:graphicFrame>
      <p:sp>
        <p:nvSpPr>
          <p:cNvPr id="345" name="Google Shape;345;p29"/>
          <p:cNvSpPr txBox="1"/>
          <p:nvPr/>
        </p:nvSpPr>
        <p:spPr>
          <a:xfrm>
            <a:off x="7705100" y="1970838"/>
            <a:ext cx="658800" cy="31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latin typeface="Ubuntu"/>
                <a:ea typeface="Ubuntu"/>
                <a:cs typeface="Ubuntu"/>
                <a:sym typeface="Ubuntu"/>
              </a:rPr>
              <a:t>W</a:t>
            </a:r>
            <a:r>
              <a:rPr baseline="-25000" lang="en" sz="1800">
                <a:solidFill>
                  <a:schemeClr val="dk2"/>
                </a:solidFill>
                <a:latin typeface="Ubuntu"/>
                <a:ea typeface="Ubuntu"/>
                <a:cs typeface="Ubuntu"/>
                <a:sym typeface="Ubuntu"/>
              </a:rPr>
              <a:t>Q</a:t>
            </a:r>
            <a:endParaRPr baseline="-25000" sz="1800">
              <a:solidFill>
                <a:schemeClr val="dk2"/>
              </a:solidFill>
              <a:latin typeface="Ubuntu"/>
              <a:ea typeface="Ubuntu"/>
              <a:cs typeface="Ubuntu"/>
              <a:sym typeface="Ubuntu"/>
            </a:endParaRPr>
          </a:p>
        </p:txBody>
      </p:sp>
      <p:sp>
        <p:nvSpPr>
          <p:cNvPr id="346" name="Google Shape;346;p29"/>
          <p:cNvSpPr txBox="1"/>
          <p:nvPr/>
        </p:nvSpPr>
        <p:spPr>
          <a:xfrm>
            <a:off x="3341355" y="1513649"/>
            <a:ext cx="370800" cy="16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dk2"/>
                </a:solidFill>
                <a:latin typeface="Ubuntu"/>
                <a:ea typeface="Ubuntu"/>
                <a:cs typeface="Ubuntu"/>
                <a:sym typeface="Ubuntu"/>
              </a:rPr>
              <a:t>E</a:t>
            </a:r>
            <a:r>
              <a:rPr baseline="-25000" lang="en" sz="700">
                <a:solidFill>
                  <a:schemeClr val="dk2"/>
                </a:solidFill>
                <a:latin typeface="Ubuntu"/>
                <a:ea typeface="Ubuntu"/>
                <a:cs typeface="Ubuntu"/>
                <a:sym typeface="Ubuntu"/>
              </a:rPr>
              <a:t>1</a:t>
            </a:r>
            <a:endParaRPr baseline="-25000" sz="700">
              <a:solidFill>
                <a:schemeClr val="dk2"/>
              </a:solidFill>
              <a:latin typeface="Ubuntu"/>
              <a:ea typeface="Ubuntu"/>
              <a:cs typeface="Ubuntu"/>
              <a:sym typeface="Ubuntu"/>
            </a:endParaRPr>
          </a:p>
        </p:txBody>
      </p:sp>
      <p:sp>
        <p:nvSpPr>
          <p:cNvPr id="347" name="Google Shape;347;p29"/>
          <p:cNvSpPr txBox="1"/>
          <p:nvPr/>
        </p:nvSpPr>
        <p:spPr>
          <a:xfrm>
            <a:off x="4550643" y="1498461"/>
            <a:ext cx="370800" cy="16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dk2"/>
                </a:solidFill>
                <a:latin typeface="Ubuntu"/>
                <a:ea typeface="Ubuntu"/>
                <a:cs typeface="Ubuntu"/>
                <a:sym typeface="Ubuntu"/>
              </a:rPr>
              <a:t>E</a:t>
            </a:r>
            <a:r>
              <a:rPr baseline="-25000" lang="en" sz="700">
                <a:solidFill>
                  <a:schemeClr val="dk2"/>
                </a:solidFill>
                <a:latin typeface="Ubuntu"/>
                <a:ea typeface="Ubuntu"/>
                <a:cs typeface="Ubuntu"/>
                <a:sym typeface="Ubuntu"/>
              </a:rPr>
              <a:t>2</a:t>
            </a:r>
            <a:endParaRPr baseline="-25000" sz="700">
              <a:solidFill>
                <a:schemeClr val="dk2"/>
              </a:solidFill>
              <a:latin typeface="Ubuntu"/>
              <a:ea typeface="Ubuntu"/>
              <a:cs typeface="Ubuntu"/>
              <a:sym typeface="Ubuntu"/>
            </a:endParaRPr>
          </a:p>
        </p:txBody>
      </p:sp>
      <p:sp>
        <p:nvSpPr>
          <p:cNvPr id="348" name="Google Shape;348;p29"/>
          <p:cNvSpPr txBox="1"/>
          <p:nvPr/>
        </p:nvSpPr>
        <p:spPr>
          <a:xfrm>
            <a:off x="5759931" y="1498467"/>
            <a:ext cx="370800" cy="16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dk2"/>
                </a:solidFill>
                <a:latin typeface="Ubuntu"/>
                <a:ea typeface="Ubuntu"/>
                <a:cs typeface="Ubuntu"/>
                <a:sym typeface="Ubuntu"/>
              </a:rPr>
              <a:t>E</a:t>
            </a:r>
            <a:r>
              <a:rPr baseline="-25000" lang="en" sz="700">
                <a:solidFill>
                  <a:schemeClr val="dk2"/>
                </a:solidFill>
                <a:latin typeface="Ubuntu"/>
                <a:ea typeface="Ubuntu"/>
                <a:cs typeface="Ubuntu"/>
                <a:sym typeface="Ubuntu"/>
              </a:rPr>
              <a:t>3</a:t>
            </a:r>
            <a:endParaRPr baseline="-25000" sz="700">
              <a:solidFill>
                <a:schemeClr val="dk2"/>
              </a:solidFill>
              <a:latin typeface="Ubuntu"/>
              <a:ea typeface="Ubuntu"/>
              <a:cs typeface="Ubuntu"/>
              <a:sym typeface="Ubuntu"/>
            </a:endParaRPr>
          </a:p>
        </p:txBody>
      </p:sp>
      <p:sp>
        <p:nvSpPr>
          <p:cNvPr id="349" name="Google Shape;349;p29"/>
          <p:cNvSpPr txBox="1"/>
          <p:nvPr/>
        </p:nvSpPr>
        <p:spPr>
          <a:xfrm>
            <a:off x="3341355" y="1935717"/>
            <a:ext cx="426000" cy="16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dk2"/>
                </a:solidFill>
                <a:latin typeface="Ubuntu"/>
                <a:ea typeface="Ubuntu"/>
                <a:cs typeface="Ubuntu"/>
                <a:sym typeface="Ubuntu"/>
              </a:rPr>
              <a:t>Q</a:t>
            </a:r>
            <a:r>
              <a:rPr baseline="-25000" lang="en" sz="700">
                <a:solidFill>
                  <a:schemeClr val="dk2"/>
                </a:solidFill>
                <a:latin typeface="Ubuntu"/>
                <a:ea typeface="Ubuntu"/>
                <a:cs typeface="Ubuntu"/>
                <a:sym typeface="Ubuntu"/>
              </a:rPr>
              <a:t>1</a:t>
            </a:r>
            <a:endParaRPr baseline="-25000" sz="700">
              <a:solidFill>
                <a:schemeClr val="dk2"/>
              </a:solidFill>
              <a:latin typeface="Ubuntu"/>
              <a:ea typeface="Ubuntu"/>
              <a:cs typeface="Ubuntu"/>
              <a:sym typeface="Ubuntu"/>
            </a:endParaRPr>
          </a:p>
        </p:txBody>
      </p:sp>
      <p:sp>
        <p:nvSpPr>
          <p:cNvPr id="350" name="Google Shape;350;p29"/>
          <p:cNvSpPr txBox="1"/>
          <p:nvPr/>
        </p:nvSpPr>
        <p:spPr>
          <a:xfrm>
            <a:off x="4550643" y="1935717"/>
            <a:ext cx="426000" cy="16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dk2"/>
                </a:solidFill>
                <a:latin typeface="Ubuntu"/>
                <a:ea typeface="Ubuntu"/>
                <a:cs typeface="Ubuntu"/>
                <a:sym typeface="Ubuntu"/>
              </a:rPr>
              <a:t>Q</a:t>
            </a:r>
            <a:r>
              <a:rPr baseline="-25000" lang="en" sz="700">
                <a:solidFill>
                  <a:schemeClr val="dk2"/>
                </a:solidFill>
                <a:latin typeface="Ubuntu"/>
                <a:ea typeface="Ubuntu"/>
                <a:cs typeface="Ubuntu"/>
                <a:sym typeface="Ubuntu"/>
              </a:rPr>
              <a:t>2</a:t>
            </a:r>
            <a:endParaRPr baseline="-25000" sz="700">
              <a:solidFill>
                <a:schemeClr val="dk2"/>
              </a:solidFill>
              <a:latin typeface="Ubuntu"/>
              <a:ea typeface="Ubuntu"/>
              <a:cs typeface="Ubuntu"/>
              <a:sym typeface="Ubuntu"/>
            </a:endParaRPr>
          </a:p>
        </p:txBody>
      </p:sp>
      <p:sp>
        <p:nvSpPr>
          <p:cNvPr id="351" name="Google Shape;351;p29"/>
          <p:cNvSpPr txBox="1"/>
          <p:nvPr/>
        </p:nvSpPr>
        <p:spPr>
          <a:xfrm>
            <a:off x="5759931" y="1935717"/>
            <a:ext cx="426000" cy="16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dk2"/>
                </a:solidFill>
                <a:latin typeface="Ubuntu"/>
                <a:ea typeface="Ubuntu"/>
                <a:cs typeface="Ubuntu"/>
                <a:sym typeface="Ubuntu"/>
              </a:rPr>
              <a:t>Q</a:t>
            </a:r>
            <a:r>
              <a:rPr baseline="-25000" lang="en" sz="700">
                <a:solidFill>
                  <a:schemeClr val="dk2"/>
                </a:solidFill>
                <a:latin typeface="Ubuntu"/>
                <a:ea typeface="Ubuntu"/>
                <a:cs typeface="Ubuntu"/>
                <a:sym typeface="Ubuntu"/>
              </a:rPr>
              <a:t>3</a:t>
            </a:r>
            <a:endParaRPr baseline="-25000" sz="700">
              <a:solidFill>
                <a:schemeClr val="dk2"/>
              </a:solidFill>
              <a:latin typeface="Ubuntu"/>
              <a:ea typeface="Ubuntu"/>
              <a:cs typeface="Ubuntu"/>
              <a:sym typeface="Ubuntu"/>
            </a:endParaRPr>
          </a:p>
        </p:txBody>
      </p:sp>
      <p:sp>
        <p:nvSpPr>
          <p:cNvPr id="352" name="Google Shape;352;p29"/>
          <p:cNvSpPr txBox="1"/>
          <p:nvPr/>
        </p:nvSpPr>
        <p:spPr>
          <a:xfrm>
            <a:off x="6814435" y="1891469"/>
            <a:ext cx="475800" cy="25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dk2"/>
                </a:solidFill>
                <a:latin typeface="Ubuntu"/>
                <a:ea typeface="Ubuntu"/>
                <a:cs typeface="Ubuntu"/>
                <a:sym typeface="Ubuntu"/>
              </a:rPr>
              <a:t>Q</a:t>
            </a:r>
            <a:r>
              <a:rPr baseline="-25000" lang="en" sz="700">
                <a:solidFill>
                  <a:schemeClr val="dk2"/>
                </a:solidFill>
                <a:latin typeface="Ubuntu"/>
                <a:ea typeface="Ubuntu"/>
                <a:cs typeface="Ubuntu"/>
                <a:sym typeface="Ubuntu"/>
              </a:rPr>
              <a:t>4</a:t>
            </a:r>
            <a:endParaRPr baseline="-25000" sz="700">
              <a:solidFill>
                <a:schemeClr val="dk2"/>
              </a:solidFill>
              <a:latin typeface="Ubuntu"/>
              <a:ea typeface="Ubuntu"/>
              <a:cs typeface="Ubuntu"/>
              <a:sym typeface="Ubuntu"/>
            </a:endParaRPr>
          </a:p>
        </p:txBody>
      </p:sp>
      <p:sp>
        <p:nvSpPr>
          <p:cNvPr id="353" name="Google Shape;353;p29"/>
          <p:cNvSpPr/>
          <p:nvPr/>
        </p:nvSpPr>
        <p:spPr>
          <a:xfrm>
            <a:off x="6211378" y="2156941"/>
            <a:ext cx="921132" cy="414828"/>
          </a:xfrm>
          <a:prstGeom prst="cloud">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500">
                <a:latin typeface="Ubuntu"/>
                <a:ea typeface="Ubuntu"/>
                <a:cs typeface="Ubuntu"/>
                <a:sym typeface="Ubuntu"/>
              </a:rPr>
              <a:t>Are we talking about TV ? </a:t>
            </a:r>
            <a:endParaRPr sz="500">
              <a:latin typeface="Ubuntu"/>
              <a:ea typeface="Ubuntu"/>
              <a:cs typeface="Ubuntu"/>
              <a:sym typeface="Ubuntu"/>
            </a:endParaRPr>
          </a:p>
        </p:txBody>
      </p:sp>
      <p:sp>
        <p:nvSpPr>
          <p:cNvPr id="354" name="Google Shape;354;p29"/>
          <p:cNvSpPr/>
          <p:nvPr/>
        </p:nvSpPr>
        <p:spPr>
          <a:xfrm>
            <a:off x="3982069" y="2191616"/>
            <a:ext cx="921132" cy="414828"/>
          </a:xfrm>
          <a:prstGeom prst="cloud">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500">
                <a:latin typeface="Ubuntu"/>
                <a:ea typeface="Ubuntu"/>
                <a:cs typeface="Ubuntu"/>
                <a:sym typeface="Ubuntu"/>
              </a:rPr>
              <a:t>Do I mean Allocation de Retour à l’Emploi ?</a:t>
            </a:r>
            <a:endParaRPr sz="500">
              <a:latin typeface="Ubuntu"/>
              <a:ea typeface="Ubuntu"/>
              <a:cs typeface="Ubuntu"/>
              <a:sym typeface="Ubuntu"/>
            </a:endParaRPr>
          </a:p>
        </p:txBody>
      </p:sp>
      <p:sp>
        <p:nvSpPr>
          <p:cNvPr id="355" name="Google Shape;355;p29"/>
          <p:cNvSpPr/>
          <p:nvPr/>
        </p:nvSpPr>
        <p:spPr>
          <a:xfrm>
            <a:off x="2852040" y="2191616"/>
            <a:ext cx="921132" cy="414828"/>
          </a:xfrm>
          <a:prstGeom prst="cloud">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500">
                <a:latin typeface="Ubuntu"/>
                <a:ea typeface="Ubuntu"/>
                <a:cs typeface="Ubuntu"/>
                <a:sym typeface="Ubuntu"/>
              </a:rPr>
              <a:t>Am I a superstar ?</a:t>
            </a:r>
            <a:endParaRPr sz="500">
              <a:latin typeface="Ubuntu"/>
              <a:ea typeface="Ubuntu"/>
              <a:cs typeface="Ubuntu"/>
              <a:sym typeface="Ubuntu"/>
            </a:endParaRPr>
          </a:p>
        </p:txBody>
      </p:sp>
      <p:sp>
        <p:nvSpPr>
          <p:cNvPr id="356" name="Google Shape;356;p29"/>
          <p:cNvSpPr/>
          <p:nvPr/>
        </p:nvSpPr>
        <p:spPr>
          <a:xfrm>
            <a:off x="5032300" y="2193791"/>
            <a:ext cx="921132" cy="414828"/>
          </a:xfrm>
          <a:prstGeom prst="cloud">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500">
                <a:latin typeface="Ubuntu"/>
                <a:ea typeface="Ubuntu"/>
                <a:cs typeface="Ubuntu"/>
                <a:sym typeface="Ubuntu"/>
              </a:rPr>
              <a:t>…</a:t>
            </a:r>
            <a:endParaRPr sz="500">
              <a:latin typeface="Ubuntu"/>
              <a:ea typeface="Ubuntu"/>
              <a:cs typeface="Ubuntu"/>
              <a:sym typeface="Ubuntu"/>
            </a:endParaRPr>
          </a:p>
        </p:txBody>
      </p:sp>
      <p:sp>
        <p:nvSpPr>
          <p:cNvPr id="357" name="Google Shape;357;p29"/>
          <p:cNvSpPr txBox="1"/>
          <p:nvPr/>
        </p:nvSpPr>
        <p:spPr>
          <a:xfrm>
            <a:off x="6814131" y="1453492"/>
            <a:ext cx="370800" cy="16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dk2"/>
                </a:solidFill>
                <a:latin typeface="Ubuntu"/>
                <a:ea typeface="Ubuntu"/>
                <a:cs typeface="Ubuntu"/>
                <a:sym typeface="Ubuntu"/>
              </a:rPr>
              <a:t>E</a:t>
            </a:r>
            <a:r>
              <a:rPr baseline="-25000" lang="en" sz="700">
                <a:solidFill>
                  <a:schemeClr val="dk2"/>
                </a:solidFill>
                <a:latin typeface="Ubuntu"/>
                <a:ea typeface="Ubuntu"/>
                <a:cs typeface="Ubuntu"/>
                <a:sym typeface="Ubuntu"/>
              </a:rPr>
              <a:t>4</a:t>
            </a:r>
            <a:endParaRPr baseline="-25000" sz="700">
              <a:solidFill>
                <a:schemeClr val="dk2"/>
              </a:solidFill>
              <a:latin typeface="Ubuntu"/>
              <a:ea typeface="Ubuntu"/>
              <a:cs typeface="Ubuntu"/>
              <a:sym typeface="Ubuntu"/>
            </a:endParaRPr>
          </a:p>
        </p:txBody>
      </p:sp>
      <p:graphicFrame>
        <p:nvGraphicFramePr>
          <p:cNvPr id="358" name="Google Shape;358;p29"/>
          <p:cNvGraphicFramePr/>
          <p:nvPr/>
        </p:nvGraphicFramePr>
        <p:xfrm>
          <a:off x="7395050" y="3691175"/>
          <a:ext cx="3000000" cy="3000000"/>
        </p:xfrm>
        <a:graphic>
          <a:graphicData uri="http://schemas.openxmlformats.org/drawingml/2006/table">
            <a:tbl>
              <a:tblPr>
                <a:noFill/>
                <a:tableStyleId>{6497CBBA-E030-4E24-B39F-737B80262214}</a:tableStyleId>
              </a:tblPr>
              <a:tblGrid>
                <a:gridCol w="382850"/>
                <a:gridCol w="382850"/>
                <a:gridCol w="382850"/>
                <a:gridCol w="382850"/>
              </a:tblGrid>
              <a:tr h="219375">
                <a:tc>
                  <a:txBody>
                    <a:bodyPr/>
                    <a:lstStyle/>
                    <a:p>
                      <a:pPr indent="0" lvl="0" marL="0" rtl="0" algn="l">
                        <a:spcBef>
                          <a:spcPts val="0"/>
                        </a:spcBef>
                        <a:spcAft>
                          <a:spcPts val="0"/>
                        </a:spcAft>
                        <a:buNone/>
                      </a:pPr>
                      <a:r>
                        <a:rPr lang="en" sz="500">
                          <a:solidFill>
                            <a:srgbClr val="011C5D"/>
                          </a:solidFill>
                          <a:latin typeface="Ubuntu"/>
                          <a:ea typeface="Ubuntu"/>
                          <a:cs typeface="Ubuntu"/>
                          <a:sym typeface="Ubuntu"/>
                        </a:rPr>
                        <a:t>1.23</a:t>
                      </a:r>
                      <a:endParaRPr sz="500">
                        <a:solidFill>
                          <a:srgbClr val="011C5D"/>
                        </a:solidFill>
                        <a:latin typeface="Ubuntu"/>
                        <a:ea typeface="Ubuntu"/>
                        <a:cs typeface="Ubuntu"/>
                        <a:sym typeface="Ubuntu"/>
                      </a:endParaRPr>
                    </a:p>
                  </a:txBody>
                  <a:tcPr marT="91425" marB="91425" marR="91425" marL="91425"/>
                </a:tc>
                <a:tc>
                  <a:txBody>
                    <a:bodyPr/>
                    <a:lstStyle/>
                    <a:p>
                      <a:pPr indent="0" lvl="0" marL="0" rtl="0" algn="l">
                        <a:spcBef>
                          <a:spcPts val="0"/>
                        </a:spcBef>
                        <a:spcAft>
                          <a:spcPts val="0"/>
                        </a:spcAft>
                        <a:buNone/>
                      </a:pPr>
                      <a:r>
                        <a:rPr lang="en" sz="500">
                          <a:solidFill>
                            <a:srgbClr val="011C5D"/>
                          </a:solidFill>
                          <a:latin typeface="Ubuntu"/>
                          <a:ea typeface="Ubuntu"/>
                          <a:cs typeface="Ubuntu"/>
                          <a:sym typeface="Ubuntu"/>
                        </a:rPr>
                        <a:t>-1.23</a:t>
                      </a:r>
                      <a:endParaRPr sz="500">
                        <a:solidFill>
                          <a:srgbClr val="011C5D"/>
                        </a:solidFill>
                        <a:latin typeface="Ubuntu"/>
                        <a:ea typeface="Ubuntu"/>
                        <a:cs typeface="Ubuntu"/>
                        <a:sym typeface="Ubuntu"/>
                      </a:endParaRPr>
                    </a:p>
                  </a:txBody>
                  <a:tcPr marT="91425" marB="91425" marR="91425" marL="91425"/>
                </a:tc>
                <a:tc>
                  <a:txBody>
                    <a:bodyPr/>
                    <a:lstStyle/>
                    <a:p>
                      <a:pPr indent="0" lvl="0" marL="0" rtl="0" algn="l">
                        <a:spcBef>
                          <a:spcPts val="0"/>
                        </a:spcBef>
                        <a:spcAft>
                          <a:spcPts val="0"/>
                        </a:spcAft>
                        <a:buNone/>
                      </a:pPr>
                      <a:r>
                        <a:rPr lang="en" sz="500">
                          <a:solidFill>
                            <a:srgbClr val="011C5D"/>
                          </a:solidFill>
                          <a:latin typeface="Ubuntu"/>
                          <a:ea typeface="Ubuntu"/>
                          <a:cs typeface="Ubuntu"/>
                          <a:sym typeface="Ubuntu"/>
                        </a:rPr>
                        <a:t>0.89</a:t>
                      </a:r>
                      <a:endParaRPr sz="500">
                        <a:solidFill>
                          <a:srgbClr val="011C5D"/>
                        </a:solidFill>
                        <a:latin typeface="Ubuntu"/>
                        <a:ea typeface="Ubuntu"/>
                        <a:cs typeface="Ubuntu"/>
                        <a:sym typeface="Ubuntu"/>
                      </a:endParaRPr>
                    </a:p>
                  </a:txBody>
                  <a:tcPr marT="91425" marB="91425" marR="91425" marL="91425"/>
                </a:tc>
                <a:tc>
                  <a:txBody>
                    <a:bodyPr/>
                    <a:lstStyle/>
                    <a:p>
                      <a:pPr indent="0" lvl="0" marL="0" rtl="0" algn="l">
                        <a:spcBef>
                          <a:spcPts val="0"/>
                        </a:spcBef>
                        <a:spcAft>
                          <a:spcPts val="0"/>
                        </a:spcAft>
                        <a:buNone/>
                      </a:pPr>
                      <a:r>
                        <a:rPr lang="en" sz="500">
                          <a:solidFill>
                            <a:srgbClr val="011C5D"/>
                          </a:solidFill>
                          <a:latin typeface="Ubuntu"/>
                          <a:ea typeface="Ubuntu"/>
                          <a:cs typeface="Ubuntu"/>
                          <a:sym typeface="Ubuntu"/>
                        </a:rPr>
                        <a:t>1.12</a:t>
                      </a:r>
                      <a:endParaRPr sz="500">
                        <a:solidFill>
                          <a:srgbClr val="011C5D"/>
                        </a:solidFill>
                        <a:latin typeface="Ubuntu"/>
                        <a:ea typeface="Ubuntu"/>
                        <a:cs typeface="Ubuntu"/>
                        <a:sym typeface="Ubuntu"/>
                      </a:endParaRPr>
                    </a:p>
                  </a:txBody>
                  <a:tcPr marT="91425" marB="91425" marR="91425" marL="91425"/>
                </a:tc>
              </a:tr>
              <a:tr h="219375">
                <a:tc>
                  <a:txBody>
                    <a:bodyPr/>
                    <a:lstStyle/>
                    <a:p>
                      <a:pPr indent="0" lvl="0" marL="0" rtl="0" algn="l">
                        <a:spcBef>
                          <a:spcPts val="0"/>
                        </a:spcBef>
                        <a:spcAft>
                          <a:spcPts val="0"/>
                        </a:spcAft>
                        <a:buNone/>
                      </a:pPr>
                      <a:r>
                        <a:rPr lang="en" sz="500">
                          <a:solidFill>
                            <a:srgbClr val="011C5D"/>
                          </a:solidFill>
                          <a:latin typeface="Ubuntu"/>
                          <a:ea typeface="Ubuntu"/>
                          <a:cs typeface="Ubuntu"/>
                          <a:sym typeface="Ubuntu"/>
                        </a:rPr>
                        <a:t>2..29</a:t>
                      </a:r>
                      <a:endParaRPr sz="500">
                        <a:solidFill>
                          <a:srgbClr val="011C5D"/>
                        </a:solidFill>
                        <a:latin typeface="Ubuntu"/>
                        <a:ea typeface="Ubuntu"/>
                        <a:cs typeface="Ubuntu"/>
                        <a:sym typeface="Ubuntu"/>
                      </a:endParaRPr>
                    </a:p>
                  </a:txBody>
                  <a:tcPr marT="91425" marB="91425" marR="91425" marL="91425"/>
                </a:tc>
                <a:tc>
                  <a:txBody>
                    <a:bodyPr/>
                    <a:lstStyle/>
                    <a:p>
                      <a:pPr indent="0" lvl="0" marL="0" rtl="0" algn="l">
                        <a:spcBef>
                          <a:spcPts val="0"/>
                        </a:spcBef>
                        <a:spcAft>
                          <a:spcPts val="0"/>
                        </a:spcAft>
                        <a:buNone/>
                      </a:pPr>
                      <a:r>
                        <a:rPr lang="en" sz="500">
                          <a:solidFill>
                            <a:srgbClr val="011C5D"/>
                          </a:solidFill>
                          <a:latin typeface="Ubuntu"/>
                          <a:ea typeface="Ubuntu"/>
                          <a:cs typeface="Ubuntu"/>
                          <a:sym typeface="Ubuntu"/>
                        </a:rPr>
                        <a:t>3.23</a:t>
                      </a:r>
                      <a:endParaRPr sz="500">
                        <a:solidFill>
                          <a:srgbClr val="011C5D"/>
                        </a:solidFill>
                        <a:latin typeface="Ubuntu"/>
                        <a:ea typeface="Ubuntu"/>
                        <a:cs typeface="Ubuntu"/>
                        <a:sym typeface="Ubuntu"/>
                      </a:endParaRPr>
                    </a:p>
                  </a:txBody>
                  <a:tcPr marT="91425" marB="91425" marR="91425" marL="91425"/>
                </a:tc>
                <a:tc>
                  <a:txBody>
                    <a:bodyPr/>
                    <a:lstStyle/>
                    <a:p>
                      <a:pPr indent="0" lvl="0" marL="0" rtl="0" algn="l">
                        <a:spcBef>
                          <a:spcPts val="0"/>
                        </a:spcBef>
                        <a:spcAft>
                          <a:spcPts val="0"/>
                        </a:spcAft>
                        <a:buNone/>
                      </a:pPr>
                      <a:r>
                        <a:rPr lang="en" sz="500">
                          <a:solidFill>
                            <a:srgbClr val="011C5D"/>
                          </a:solidFill>
                          <a:latin typeface="Ubuntu"/>
                          <a:ea typeface="Ubuntu"/>
                          <a:cs typeface="Ubuntu"/>
                          <a:sym typeface="Ubuntu"/>
                        </a:rPr>
                        <a:t>-3.23</a:t>
                      </a:r>
                      <a:endParaRPr sz="500">
                        <a:solidFill>
                          <a:srgbClr val="011C5D"/>
                        </a:solidFill>
                        <a:latin typeface="Ubuntu"/>
                        <a:ea typeface="Ubuntu"/>
                        <a:cs typeface="Ubuntu"/>
                        <a:sym typeface="Ubuntu"/>
                      </a:endParaRPr>
                    </a:p>
                  </a:txBody>
                  <a:tcPr marT="91425" marB="91425" marR="91425" marL="91425"/>
                </a:tc>
                <a:tc>
                  <a:txBody>
                    <a:bodyPr/>
                    <a:lstStyle/>
                    <a:p>
                      <a:pPr indent="0" lvl="0" marL="0" rtl="0" algn="l">
                        <a:spcBef>
                          <a:spcPts val="0"/>
                        </a:spcBef>
                        <a:spcAft>
                          <a:spcPts val="0"/>
                        </a:spcAft>
                        <a:buNone/>
                      </a:pPr>
                      <a:r>
                        <a:rPr lang="en" sz="500">
                          <a:solidFill>
                            <a:srgbClr val="011C5D"/>
                          </a:solidFill>
                          <a:latin typeface="Ubuntu"/>
                          <a:ea typeface="Ubuntu"/>
                          <a:cs typeface="Ubuntu"/>
                          <a:sym typeface="Ubuntu"/>
                        </a:rPr>
                        <a:t>-3.34</a:t>
                      </a:r>
                      <a:endParaRPr sz="500">
                        <a:solidFill>
                          <a:srgbClr val="011C5D"/>
                        </a:solidFill>
                        <a:latin typeface="Ubuntu"/>
                        <a:ea typeface="Ubuntu"/>
                        <a:cs typeface="Ubuntu"/>
                        <a:sym typeface="Ubuntu"/>
                      </a:endParaRPr>
                    </a:p>
                  </a:txBody>
                  <a:tcPr marT="91425" marB="91425" marR="91425" marL="91425"/>
                </a:tc>
              </a:tr>
              <a:tr h="219375">
                <a:tc>
                  <a:txBody>
                    <a:bodyPr/>
                    <a:lstStyle/>
                    <a:p>
                      <a:pPr indent="0" lvl="0" marL="0" rtl="0" algn="l">
                        <a:spcBef>
                          <a:spcPts val="0"/>
                        </a:spcBef>
                        <a:spcAft>
                          <a:spcPts val="0"/>
                        </a:spcAft>
                        <a:buNone/>
                      </a:pPr>
                      <a:r>
                        <a:rPr lang="en" sz="500">
                          <a:solidFill>
                            <a:srgbClr val="011C5D"/>
                          </a:solidFill>
                          <a:latin typeface="Ubuntu"/>
                          <a:ea typeface="Ubuntu"/>
                          <a:cs typeface="Ubuntu"/>
                          <a:sym typeface="Ubuntu"/>
                        </a:rPr>
                        <a:t>2.83</a:t>
                      </a:r>
                      <a:endParaRPr sz="500">
                        <a:solidFill>
                          <a:srgbClr val="011C5D"/>
                        </a:solidFill>
                        <a:latin typeface="Ubuntu"/>
                        <a:ea typeface="Ubuntu"/>
                        <a:cs typeface="Ubuntu"/>
                        <a:sym typeface="Ubuntu"/>
                      </a:endParaRPr>
                    </a:p>
                  </a:txBody>
                  <a:tcPr marT="91425" marB="91425" marR="91425" marL="91425"/>
                </a:tc>
                <a:tc>
                  <a:txBody>
                    <a:bodyPr/>
                    <a:lstStyle/>
                    <a:p>
                      <a:pPr indent="0" lvl="0" marL="0" rtl="0" algn="l">
                        <a:spcBef>
                          <a:spcPts val="0"/>
                        </a:spcBef>
                        <a:spcAft>
                          <a:spcPts val="0"/>
                        </a:spcAft>
                        <a:buNone/>
                      </a:pPr>
                      <a:r>
                        <a:rPr lang="en" sz="500">
                          <a:solidFill>
                            <a:srgbClr val="011C5D"/>
                          </a:solidFill>
                          <a:latin typeface="Ubuntu"/>
                          <a:ea typeface="Ubuntu"/>
                          <a:cs typeface="Ubuntu"/>
                          <a:sym typeface="Ubuntu"/>
                        </a:rPr>
                        <a:t>0.92</a:t>
                      </a:r>
                      <a:endParaRPr sz="500">
                        <a:solidFill>
                          <a:srgbClr val="011C5D"/>
                        </a:solidFill>
                        <a:latin typeface="Ubuntu"/>
                        <a:ea typeface="Ubuntu"/>
                        <a:cs typeface="Ubuntu"/>
                        <a:sym typeface="Ubuntu"/>
                      </a:endParaRPr>
                    </a:p>
                  </a:txBody>
                  <a:tcPr marT="91425" marB="91425" marR="91425" marL="91425"/>
                </a:tc>
                <a:tc>
                  <a:txBody>
                    <a:bodyPr/>
                    <a:lstStyle/>
                    <a:p>
                      <a:pPr indent="0" lvl="0" marL="0" rtl="0" algn="l">
                        <a:spcBef>
                          <a:spcPts val="0"/>
                        </a:spcBef>
                        <a:spcAft>
                          <a:spcPts val="0"/>
                        </a:spcAft>
                        <a:buNone/>
                      </a:pPr>
                      <a:r>
                        <a:rPr lang="en" sz="500">
                          <a:solidFill>
                            <a:srgbClr val="011C5D"/>
                          </a:solidFill>
                          <a:latin typeface="Ubuntu"/>
                          <a:ea typeface="Ubuntu"/>
                          <a:cs typeface="Ubuntu"/>
                          <a:sym typeface="Ubuntu"/>
                        </a:rPr>
                        <a:t>1.10</a:t>
                      </a:r>
                      <a:endParaRPr sz="500">
                        <a:solidFill>
                          <a:srgbClr val="011C5D"/>
                        </a:solidFill>
                        <a:latin typeface="Ubuntu"/>
                        <a:ea typeface="Ubuntu"/>
                        <a:cs typeface="Ubuntu"/>
                        <a:sym typeface="Ubuntu"/>
                      </a:endParaRPr>
                    </a:p>
                  </a:txBody>
                  <a:tcPr marT="91425" marB="91425" marR="91425" marL="91425"/>
                </a:tc>
                <a:tc>
                  <a:txBody>
                    <a:bodyPr/>
                    <a:lstStyle/>
                    <a:p>
                      <a:pPr indent="0" lvl="0" marL="0" rtl="0" algn="l">
                        <a:spcBef>
                          <a:spcPts val="0"/>
                        </a:spcBef>
                        <a:spcAft>
                          <a:spcPts val="0"/>
                        </a:spcAft>
                        <a:buNone/>
                      </a:pPr>
                      <a:r>
                        <a:rPr lang="en" sz="500">
                          <a:solidFill>
                            <a:srgbClr val="011C5D"/>
                          </a:solidFill>
                          <a:latin typeface="Ubuntu"/>
                          <a:ea typeface="Ubuntu"/>
                          <a:cs typeface="Ubuntu"/>
                          <a:sym typeface="Ubuntu"/>
                        </a:rPr>
                        <a:t>4.28</a:t>
                      </a:r>
                      <a:endParaRPr sz="500">
                        <a:solidFill>
                          <a:srgbClr val="011C5D"/>
                        </a:solidFill>
                        <a:latin typeface="Ubuntu"/>
                        <a:ea typeface="Ubuntu"/>
                        <a:cs typeface="Ubuntu"/>
                        <a:sym typeface="Ubuntu"/>
                      </a:endParaRPr>
                    </a:p>
                  </a:txBody>
                  <a:tcPr marT="91425" marB="91425" marR="91425" marL="91425"/>
                </a:tc>
              </a:tr>
            </a:tbl>
          </a:graphicData>
        </a:graphic>
      </p:graphicFrame>
      <p:sp>
        <p:nvSpPr>
          <p:cNvPr id="359" name="Google Shape;359;p29"/>
          <p:cNvSpPr txBox="1"/>
          <p:nvPr/>
        </p:nvSpPr>
        <p:spPr>
          <a:xfrm>
            <a:off x="7884800" y="3200300"/>
            <a:ext cx="658800" cy="31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latin typeface="Ubuntu"/>
                <a:ea typeface="Ubuntu"/>
                <a:cs typeface="Ubuntu"/>
                <a:sym typeface="Ubuntu"/>
              </a:rPr>
              <a:t>W</a:t>
            </a:r>
            <a:r>
              <a:rPr baseline="-25000" lang="en" sz="1800">
                <a:solidFill>
                  <a:schemeClr val="dk2"/>
                </a:solidFill>
                <a:latin typeface="Ubuntu"/>
                <a:ea typeface="Ubuntu"/>
                <a:cs typeface="Ubuntu"/>
                <a:sym typeface="Ubuntu"/>
              </a:rPr>
              <a:t>K</a:t>
            </a:r>
            <a:endParaRPr baseline="-25000" sz="1800">
              <a:solidFill>
                <a:schemeClr val="dk2"/>
              </a:solidFill>
              <a:latin typeface="Ubuntu"/>
              <a:ea typeface="Ubuntu"/>
              <a:cs typeface="Ubuntu"/>
              <a:sym typeface="Ubuntu"/>
            </a:endParaRPr>
          </a:p>
        </p:txBody>
      </p:sp>
      <p:sp>
        <p:nvSpPr>
          <p:cNvPr id="360" name="Google Shape;360;p29"/>
          <p:cNvSpPr/>
          <p:nvPr/>
        </p:nvSpPr>
        <p:spPr>
          <a:xfrm>
            <a:off x="1748153" y="4417878"/>
            <a:ext cx="921132" cy="414828"/>
          </a:xfrm>
          <a:prstGeom prst="cloud">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500">
                <a:solidFill>
                  <a:srgbClr val="011C5D"/>
                </a:solidFill>
                <a:latin typeface="Ubuntu"/>
                <a:ea typeface="Ubuntu"/>
                <a:cs typeface="Ubuntu"/>
                <a:sym typeface="Ubuntu"/>
              </a:rPr>
              <a:t>Might be a TV object  of a model</a:t>
            </a:r>
            <a:endParaRPr sz="500">
              <a:solidFill>
                <a:srgbClr val="011C5D"/>
              </a:solidFill>
              <a:latin typeface="Ubuntu"/>
              <a:ea typeface="Ubuntu"/>
              <a:cs typeface="Ubuntu"/>
              <a:sym typeface="Ubuntu"/>
            </a:endParaRPr>
          </a:p>
        </p:txBody>
      </p:sp>
      <p:sp>
        <p:nvSpPr>
          <p:cNvPr id="361" name="Google Shape;361;p29"/>
          <p:cNvSpPr/>
          <p:nvPr/>
        </p:nvSpPr>
        <p:spPr>
          <a:xfrm>
            <a:off x="1751919" y="3912591"/>
            <a:ext cx="921132" cy="414828"/>
          </a:xfrm>
          <a:prstGeom prst="cloud">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500">
                <a:latin typeface="Ubuntu"/>
                <a:ea typeface="Ubuntu"/>
                <a:cs typeface="Ubuntu"/>
                <a:sym typeface="Ubuntu"/>
              </a:rPr>
              <a:t>…</a:t>
            </a:r>
            <a:endParaRPr sz="500">
              <a:latin typeface="Ubuntu"/>
              <a:ea typeface="Ubuntu"/>
              <a:cs typeface="Ubuntu"/>
              <a:sym typeface="Ubuntu"/>
            </a:endParaRPr>
          </a:p>
        </p:txBody>
      </p:sp>
      <p:sp>
        <p:nvSpPr>
          <p:cNvPr id="362" name="Google Shape;362;p29"/>
          <p:cNvSpPr/>
          <p:nvPr/>
        </p:nvSpPr>
        <p:spPr>
          <a:xfrm>
            <a:off x="1751915" y="2717141"/>
            <a:ext cx="921132" cy="414828"/>
          </a:xfrm>
          <a:prstGeom prst="cloud">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500">
                <a:solidFill>
                  <a:srgbClr val="011C5D"/>
                </a:solidFill>
                <a:latin typeface="Ubuntu"/>
                <a:ea typeface="Ubuntu"/>
                <a:cs typeface="Ubuntu"/>
                <a:sym typeface="Ubuntu"/>
              </a:rPr>
              <a:t>I am a noun, starting the sentence</a:t>
            </a:r>
            <a:endParaRPr sz="500">
              <a:solidFill>
                <a:srgbClr val="011C5D"/>
              </a:solidFill>
              <a:latin typeface="Ubuntu"/>
              <a:ea typeface="Ubuntu"/>
              <a:cs typeface="Ubuntu"/>
              <a:sym typeface="Ubuntu"/>
            </a:endParaRPr>
          </a:p>
        </p:txBody>
      </p:sp>
      <p:sp>
        <p:nvSpPr>
          <p:cNvPr id="363" name="Google Shape;363;p29"/>
          <p:cNvSpPr/>
          <p:nvPr/>
        </p:nvSpPr>
        <p:spPr>
          <a:xfrm>
            <a:off x="1751937" y="3314866"/>
            <a:ext cx="921132" cy="414828"/>
          </a:xfrm>
          <a:prstGeom prst="cloud">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500">
                <a:latin typeface="Ubuntu"/>
                <a:ea typeface="Ubuntu"/>
                <a:cs typeface="Ubuntu"/>
                <a:sym typeface="Ubuntu"/>
              </a:rPr>
              <a:t>…</a:t>
            </a:r>
            <a:endParaRPr sz="500">
              <a:latin typeface="Ubuntu"/>
              <a:ea typeface="Ubuntu"/>
              <a:cs typeface="Ubuntu"/>
              <a:sym typeface="Ubuntu"/>
            </a:endParaRPr>
          </a:p>
        </p:txBody>
      </p:sp>
      <p:sp>
        <p:nvSpPr>
          <p:cNvPr id="364" name="Google Shape;364;p29"/>
          <p:cNvSpPr/>
          <p:nvPr/>
        </p:nvSpPr>
        <p:spPr>
          <a:xfrm rot="5400000">
            <a:off x="-1501900" y="2871475"/>
            <a:ext cx="4281900" cy="205800"/>
          </a:xfrm>
          <a:prstGeom prst="roundRect">
            <a:avLst>
              <a:gd fmla="val 16667"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700">
                <a:solidFill>
                  <a:srgbClr val="011C5D"/>
                </a:solidFill>
                <a:latin typeface="Ubuntu"/>
                <a:ea typeface="Ubuntu"/>
                <a:cs typeface="Ubuntu"/>
                <a:sym typeface="Ubuntu"/>
              </a:rPr>
              <a:t>Embedding</a:t>
            </a:r>
            <a:endParaRPr sz="700">
              <a:solidFill>
                <a:srgbClr val="011C5D"/>
              </a:solidFill>
              <a:latin typeface="Ubuntu"/>
              <a:ea typeface="Ubuntu"/>
              <a:cs typeface="Ubuntu"/>
              <a:sym typeface="Ubuntu"/>
            </a:endParaRPr>
          </a:p>
        </p:txBody>
      </p:sp>
      <p:pic>
        <p:nvPicPr>
          <p:cNvPr id="365" name="Google Shape;365;p29"/>
          <p:cNvPicPr preferRelativeResize="0"/>
          <p:nvPr/>
        </p:nvPicPr>
        <p:blipFill>
          <a:blip r:embed="rId3">
            <a:alphaModFix/>
          </a:blip>
          <a:stretch>
            <a:fillRect/>
          </a:stretch>
        </p:blipFill>
        <p:spPr>
          <a:xfrm rot="-5400000">
            <a:off x="-19313" y="4460232"/>
            <a:ext cx="460076" cy="330101"/>
          </a:xfrm>
          <a:prstGeom prst="rect">
            <a:avLst/>
          </a:prstGeom>
          <a:noFill/>
          <a:ln>
            <a:noFill/>
          </a:ln>
        </p:spPr>
      </p:pic>
      <p:pic>
        <p:nvPicPr>
          <p:cNvPr id="366" name="Google Shape;366;p29"/>
          <p:cNvPicPr preferRelativeResize="0"/>
          <p:nvPr/>
        </p:nvPicPr>
        <p:blipFill>
          <a:blip r:embed="rId4">
            <a:alphaModFix/>
          </a:blip>
          <a:stretch>
            <a:fillRect/>
          </a:stretch>
        </p:blipFill>
        <p:spPr>
          <a:xfrm rot="-5400000">
            <a:off x="-22550" y="3835151"/>
            <a:ext cx="466551" cy="330101"/>
          </a:xfrm>
          <a:prstGeom prst="rect">
            <a:avLst/>
          </a:prstGeom>
          <a:noFill/>
          <a:ln>
            <a:noFill/>
          </a:ln>
        </p:spPr>
      </p:pic>
      <p:pic>
        <p:nvPicPr>
          <p:cNvPr id="367" name="Google Shape;367;p29"/>
          <p:cNvPicPr preferRelativeResize="0"/>
          <p:nvPr/>
        </p:nvPicPr>
        <p:blipFill>
          <a:blip r:embed="rId5">
            <a:alphaModFix/>
          </a:blip>
          <a:stretch>
            <a:fillRect/>
          </a:stretch>
        </p:blipFill>
        <p:spPr>
          <a:xfrm rot="-5400000">
            <a:off x="-43350" y="2302924"/>
            <a:ext cx="508151" cy="365450"/>
          </a:xfrm>
          <a:prstGeom prst="rect">
            <a:avLst/>
          </a:prstGeom>
          <a:noFill/>
          <a:ln>
            <a:noFill/>
          </a:ln>
        </p:spPr>
      </p:pic>
      <p:pic>
        <p:nvPicPr>
          <p:cNvPr id="368" name="Google Shape;368;p29"/>
          <p:cNvPicPr preferRelativeResize="0"/>
          <p:nvPr/>
        </p:nvPicPr>
        <p:blipFill>
          <a:blip r:embed="rId6">
            <a:alphaModFix/>
          </a:blip>
          <a:stretch>
            <a:fillRect/>
          </a:stretch>
        </p:blipFill>
        <p:spPr>
          <a:xfrm rot="-5400000">
            <a:off x="-90813" y="3110000"/>
            <a:ext cx="603075" cy="255950"/>
          </a:xfrm>
          <a:prstGeom prst="rect">
            <a:avLst/>
          </a:prstGeom>
          <a:noFill/>
          <a:ln>
            <a:noFill/>
          </a:ln>
        </p:spPr>
      </p:pic>
      <p:sp>
        <p:nvSpPr>
          <p:cNvPr id="369" name="Google Shape;369;p29"/>
          <p:cNvSpPr/>
          <p:nvPr/>
        </p:nvSpPr>
        <p:spPr>
          <a:xfrm>
            <a:off x="422282" y="2231584"/>
            <a:ext cx="426000" cy="450900"/>
          </a:xfrm>
          <a:prstGeom prst="roundRect">
            <a:avLst>
              <a:gd fmla="val 16667"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rgbClr val="011C5D"/>
                </a:solidFill>
                <a:latin typeface="Ubuntu"/>
                <a:ea typeface="Ubuntu"/>
                <a:cs typeface="Ubuntu"/>
                <a:sym typeface="Ubuntu"/>
              </a:rPr>
              <a:t>2.11</a:t>
            </a:r>
            <a:endParaRPr sz="700">
              <a:solidFill>
                <a:srgbClr val="011C5D"/>
              </a:solidFill>
              <a:latin typeface="Ubuntu"/>
              <a:ea typeface="Ubuntu"/>
              <a:cs typeface="Ubuntu"/>
              <a:sym typeface="Ubuntu"/>
            </a:endParaRPr>
          </a:p>
          <a:p>
            <a:pPr indent="0" lvl="0" marL="0" rtl="0" algn="ctr">
              <a:spcBef>
                <a:spcPts val="0"/>
              </a:spcBef>
              <a:spcAft>
                <a:spcPts val="0"/>
              </a:spcAft>
              <a:buNone/>
            </a:pPr>
            <a:r>
              <a:rPr lang="en" sz="700">
                <a:solidFill>
                  <a:srgbClr val="011C5D"/>
                </a:solidFill>
                <a:latin typeface="Ubuntu"/>
                <a:ea typeface="Ubuntu"/>
                <a:cs typeface="Ubuntu"/>
                <a:sym typeface="Ubuntu"/>
              </a:rPr>
              <a:t>-4.22</a:t>
            </a:r>
            <a:endParaRPr sz="700">
              <a:solidFill>
                <a:srgbClr val="011C5D"/>
              </a:solidFill>
              <a:latin typeface="Ubuntu"/>
              <a:ea typeface="Ubuntu"/>
              <a:cs typeface="Ubuntu"/>
              <a:sym typeface="Ubuntu"/>
            </a:endParaRPr>
          </a:p>
          <a:p>
            <a:pPr indent="0" lvl="0" marL="0" rtl="0" algn="ctr">
              <a:spcBef>
                <a:spcPts val="0"/>
              </a:spcBef>
              <a:spcAft>
                <a:spcPts val="0"/>
              </a:spcAft>
              <a:buNone/>
            </a:pPr>
            <a:r>
              <a:rPr lang="en" sz="700">
                <a:solidFill>
                  <a:srgbClr val="011C5D"/>
                </a:solidFill>
                <a:latin typeface="Ubuntu"/>
                <a:ea typeface="Ubuntu"/>
                <a:cs typeface="Ubuntu"/>
                <a:sym typeface="Ubuntu"/>
              </a:rPr>
              <a:t>5.93</a:t>
            </a:r>
            <a:endParaRPr sz="700">
              <a:solidFill>
                <a:srgbClr val="011C5D"/>
              </a:solidFill>
              <a:latin typeface="Ubuntu"/>
              <a:ea typeface="Ubuntu"/>
              <a:cs typeface="Ubuntu"/>
              <a:sym typeface="Ubuntu"/>
            </a:endParaRPr>
          </a:p>
        </p:txBody>
      </p:sp>
      <p:sp>
        <p:nvSpPr>
          <p:cNvPr id="370" name="Google Shape;370;p29"/>
          <p:cNvSpPr/>
          <p:nvPr/>
        </p:nvSpPr>
        <p:spPr>
          <a:xfrm>
            <a:off x="422264" y="3012534"/>
            <a:ext cx="426000" cy="450900"/>
          </a:xfrm>
          <a:prstGeom prst="roundRect">
            <a:avLst>
              <a:gd fmla="val 16667"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rgbClr val="011C5D"/>
                </a:solidFill>
                <a:latin typeface="Ubuntu"/>
                <a:ea typeface="Ubuntu"/>
                <a:cs typeface="Ubuntu"/>
                <a:sym typeface="Ubuntu"/>
              </a:rPr>
              <a:t>2.43</a:t>
            </a:r>
            <a:endParaRPr sz="700">
              <a:solidFill>
                <a:srgbClr val="011C5D"/>
              </a:solidFill>
              <a:latin typeface="Ubuntu"/>
              <a:ea typeface="Ubuntu"/>
              <a:cs typeface="Ubuntu"/>
              <a:sym typeface="Ubuntu"/>
            </a:endParaRPr>
          </a:p>
          <a:p>
            <a:pPr indent="0" lvl="0" marL="0" rtl="0" algn="ctr">
              <a:spcBef>
                <a:spcPts val="0"/>
              </a:spcBef>
              <a:spcAft>
                <a:spcPts val="0"/>
              </a:spcAft>
              <a:buNone/>
            </a:pPr>
            <a:r>
              <a:rPr lang="en" sz="700">
                <a:solidFill>
                  <a:srgbClr val="011C5D"/>
                </a:solidFill>
                <a:latin typeface="Ubuntu"/>
                <a:ea typeface="Ubuntu"/>
                <a:cs typeface="Ubuntu"/>
                <a:sym typeface="Ubuntu"/>
              </a:rPr>
              <a:t>-3.2</a:t>
            </a:r>
            <a:endParaRPr sz="700">
              <a:solidFill>
                <a:srgbClr val="011C5D"/>
              </a:solidFill>
              <a:latin typeface="Ubuntu"/>
              <a:ea typeface="Ubuntu"/>
              <a:cs typeface="Ubuntu"/>
              <a:sym typeface="Ubuntu"/>
            </a:endParaRPr>
          </a:p>
          <a:p>
            <a:pPr indent="0" lvl="0" marL="0" rtl="0" algn="ctr">
              <a:spcBef>
                <a:spcPts val="0"/>
              </a:spcBef>
              <a:spcAft>
                <a:spcPts val="0"/>
              </a:spcAft>
              <a:buNone/>
            </a:pPr>
            <a:r>
              <a:rPr lang="en" sz="700">
                <a:solidFill>
                  <a:srgbClr val="011C5D"/>
                </a:solidFill>
                <a:latin typeface="Ubuntu"/>
                <a:ea typeface="Ubuntu"/>
                <a:cs typeface="Ubuntu"/>
                <a:sym typeface="Ubuntu"/>
              </a:rPr>
              <a:t>3.32</a:t>
            </a:r>
            <a:endParaRPr sz="700">
              <a:solidFill>
                <a:srgbClr val="011C5D"/>
              </a:solidFill>
              <a:latin typeface="Ubuntu"/>
              <a:ea typeface="Ubuntu"/>
              <a:cs typeface="Ubuntu"/>
              <a:sym typeface="Ubuntu"/>
            </a:endParaRPr>
          </a:p>
        </p:txBody>
      </p:sp>
      <p:sp>
        <p:nvSpPr>
          <p:cNvPr id="371" name="Google Shape;371;p29"/>
          <p:cNvSpPr/>
          <p:nvPr/>
        </p:nvSpPr>
        <p:spPr>
          <a:xfrm>
            <a:off x="422284" y="3732159"/>
            <a:ext cx="426000" cy="450900"/>
          </a:xfrm>
          <a:prstGeom prst="roundRect">
            <a:avLst>
              <a:gd fmla="val 16667"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rgbClr val="011C5D"/>
                </a:solidFill>
                <a:latin typeface="Ubuntu"/>
                <a:ea typeface="Ubuntu"/>
                <a:cs typeface="Ubuntu"/>
                <a:sym typeface="Ubuntu"/>
              </a:rPr>
              <a:t>2.11</a:t>
            </a:r>
            <a:endParaRPr sz="700">
              <a:solidFill>
                <a:srgbClr val="011C5D"/>
              </a:solidFill>
              <a:latin typeface="Ubuntu"/>
              <a:ea typeface="Ubuntu"/>
              <a:cs typeface="Ubuntu"/>
              <a:sym typeface="Ubuntu"/>
            </a:endParaRPr>
          </a:p>
          <a:p>
            <a:pPr indent="0" lvl="0" marL="0" rtl="0" algn="ctr">
              <a:spcBef>
                <a:spcPts val="0"/>
              </a:spcBef>
              <a:spcAft>
                <a:spcPts val="0"/>
              </a:spcAft>
              <a:buNone/>
            </a:pPr>
            <a:r>
              <a:rPr lang="en" sz="700">
                <a:solidFill>
                  <a:srgbClr val="011C5D"/>
                </a:solidFill>
                <a:latin typeface="Ubuntu"/>
                <a:ea typeface="Ubuntu"/>
                <a:cs typeface="Ubuntu"/>
                <a:sym typeface="Ubuntu"/>
              </a:rPr>
              <a:t>-4.22</a:t>
            </a:r>
            <a:endParaRPr sz="700">
              <a:solidFill>
                <a:srgbClr val="011C5D"/>
              </a:solidFill>
              <a:latin typeface="Ubuntu"/>
              <a:ea typeface="Ubuntu"/>
              <a:cs typeface="Ubuntu"/>
              <a:sym typeface="Ubuntu"/>
            </a:endParaRPr>
          </a:p>
          <a:p>
            <a:pPr indent="0" lvl="0" marL="0" rtl="0" algn="ctr">
              <a:spcBef>
                <a:spcPts val="0"/>
              </a:spcBef>
              <a:spcAft>
                <a:spcPts val="0"/>
              </a:spcAft>
              <a:buNone/>
            </a:pPr>
            <a:r>
              <a:rPr lang="en" sz="700">
                <a:solidFill>
                  <a:srgbClr val="011C5D"/>
                </a:solidFill>
                <a:latin typeface="Ubuntu"/>
                <a:ea typeface="Ubuntu"/>
                <a:cs typeface="Ubuntu"/>
                <a:sym typeface="Ubuntu"/>
              </a:rPr>
              <a:t>1.12</a:t>
            </a:r>
            <a:endParaRPr sz="700">
              <a:solidFill>
                <a:srgbClr val="011C5D"/>
              </a:solidFill>
              <a:latin typeface="Ubuntu"/>
              <a:ea typeface="Ubuntu"/>
              <a:cs typeface="Ubuntu"/>
              <a:sym typeface="Ubuntu"/>
            </a:endParaRPr>
          </a:p>
        </p:txBody>
      </p:sp>
      <p:sp>
        <p:nvSpPr>
          <p:cNvPr id="372" name="Google Shape;372;p29"/>
          <p:cNvSpPr/>
          <p:nvPr/>
        </p:nvSpPr>
        <p:spPr>
          <a:xfrm>
            <a:off x="426058" y="4399859"/>
            <a:ext cx="426000" cy="450900"/>
          </a:xfrm>
          <a:prstGeom prst="roundRect">
            <a:avLst>
              <a:gd fmla="val 16667"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rgbClr val="011C5D"/>
                </a:solidFill>
                <a:latin typeface="Ubuntu"/>
                <a:ea typeface="Ubuntu"/>
                <a:cs typeface="Ubuntu"/>
                <a:sym typeface="Ubuntu"/>
              </a:rPr>
              <a:t>3.11</a:t>
            </a:r>
            <a:endParaRPr sz="700">
              <a:solidFill>
                <a:srgbClr val="011C5D"/>
              </a:solidFill>
              <a:latin typeface="Ubuntu"/>
              <a:ea typeface="Ubuntu"/>
              <a:cs typeface="Ubuntu"/>
              <a:sym typeface="Ubuntu"/>
            </a:endParaRPr>
          </a:p>
          <a:p>
            <a:pPr indent="0" lvl="0" marL="0" rtl="0" algn="ctr">
              <a:spcBef>
                <a:spcPts val="0"/>
              </a:spcBef>
              <a:spcAft>
                <a:spcPts val="0"/>
              </a:spcAft>
              <a:buNone/>
            </a:pPr>
            <a:r>
              <a:rPr lang="en" sz="700">
                <a:solidFill>
                  <a:srgbClr val="011C5D"/>
                </a:solidFill>
                <a:latin typeface="Ubuntu"/>
                <a:ea typeface="Ubuntu"/>
                <a:cs typeface="Ubuntu"/>
                <a:sym typeface="Ubuntu"/>
              </a:rPr>
              <a:t>-4.22</a:t>
            </a:r>
            <a:endParaRPr sz="700">
              <a:solidFill>
                <a:srgbClr val="011C5D"/>
              </a:solidFill>
              <a:latin typeface="Ubuntu"/>
              <a:ea typeface="Ubuntu"/>
              <a:cs typeface="Ubuntu"/>
              <a:sym typeface="Ubuntu"/>
            </a:endParaRPr>
          </a:p>
          <a:p>
            <a:pPr indent="0" lvl="0" marL="0" rtl="0" algn="ctr">
              <a:spcBef>
                <a:spcPts val="0"/>
              </a:spcBef>
              <a:spcAft>
                <a:spcPts val="0"/>
              </a:spcAft>
              <a:buNone/>
            </a:pPr>
            <a:r>
              <a:rPr lang="en" sz="700">
                <a:solidFill>
                  <a:srgbClr val="011C5D"/>
                </a:solidFill>
                <a:latin typeface="Ubuntu"/>
                <a:ea typeface="Ubuntu"/>
                <a:cs typeface="Ubuntu"/>
                <a:sym typeface="Ubuntu"/>
              </a:rPr>
              <a:t>4.98</a:t>
            </a:r>
            <a:endParaRPr sz="700">
              <a:solidFill>
                <a:srgbClr val="011C5D"/>
              </a:solidFill>
              <a:latin typeface="Ubuntu"/>
              <a:ea typeface="Ubuntu"/>
              <a:cs typeface="Ubuntu"/>
              <a:sym typeface="Ubuntu"/>
            </a:endParaRPr>
          </a:p>
        </p:txBody>
      </p:sp>
      <p:graphicFrame>
        <p:nvGraphicFramePr>
          <p:cNvPr id="373" name="Google Shape;373;p29"/>
          <p:cNvGraphicFramePr/>
          <p:nvPr/>
        </p:nvGraphicFramePr>
        <p:xfrm>
          <a:off x="2697200" y="2658325"/>
          <a:ext cx="3000000" cy="3000000"/>
        </p:xfrm>
        <a:graphic>
          <a:graphicData uri="http://schemas.openxmlformats.org/drawingml/2006/table">
            <a:tbl>
              <a:tblPr>
                <a:noFill/>
                <a:tableStyleId>{6497CBBA-E030-4E24-B39F-737B80262214}</a:tableStyleId>
              </a:tblPr>
              <a:tblGrid>
                <a:gridCol w="1120125"/>
                <a:gridCol w="1120125"/>
                <a:gridCol w="1120125"/>
                <a:gridCol w="1120125"/>
              </a:tblGrid>
              <a:tr h="554300">
                <a:tc>
                  <a:txBody>
                    <a:bodyPr/>
                    <a:lstStyle/>
                    <a:p>
                      <a:pPr indent="0" lvl="0" marL="0" rtl="0" algn="l">
                        <a:spcBef>
                          <a:spcPts val="0"/>
                        </a:spcBef>
                        <a:spcAft>
                          <a:spcPts val="0"/>
                        </a:spcAft>
                        <a:buNone/>
                      </a:pPr>
                      <a:r>
                        <a:t/>
                      </a:r>
                      <a:endParaRPr>
                        <a:latin typeface="Ubuntu"/>
                        <a:ea typeface="Ubuntu"/>
                        <a:cs typeface="Ubuntu"/>
                        <a:sym typeface="Ubuntu"/>
                      </a:endParaRPr>
                    </a:p>
                  </a:txBody>
                  <a:tcPr marT="91425" marB="91425" marR="91425" marL="91425"/>
                </a:tc>
                <a:tc>
                  <a:txBody>
                    <a:bodyPr/>
                    <a:lstStyle/>
                    <a:p>
                      <a:pPr indent="0" lvl="0" marL="0" rtl="0" algn="l">
                        <a:spcBef>
                          <a:spcPts val="0"/>
                        </a:spcBef>
                        <a:spcAft>
                          <a:spcPts val="0"/>
                        </a:spcAft>
                        <a:buNone/>
                      </a:pPr>
                      <a:r>
                        <a:t/>
                      </a:r>
                      <a:endParaRPr>
                        <a:latin typeface="Ubuntu"/>
                        <a:ea typeface="Ubuntu"/>
                        <a:cs typeface="Ubuntu"/>
                        <a:sym typeface="Ubuntu"/>
                      </a:endParaRPr>
                    </a:p>
                  </a:txBody>
                  <a:tcPr marT="91425" marB="91425" marR="91425" marL="91425"/>
                </a:tc>
                <a:tc>
                  <a:txBody>
                    <a:bodyPr/>
                    <a:lstStyle/>
                    <a:p>
                      <a:pPr indent="0" lvl="0" marL="0" rtl="0" algn="l">
                        <a:spcBef>
                          <a:spcPts val="0"/>
                        </a:spcBef>
                        <a:spcAft>
                          <a:spcPts val="0"/>
                        </a:spcAft>
                        <a:buNone/>
                      </a:pPr>
                      <a:r>
                        <a:t/>
                      </a:r>
                      <a:endParaRPr>
                        <a:latin typeface="Ubuntu"/>
                        <a:ea typeface="Ubuntu"/>
                        <a:cs typeface="Ubuntu"/>
                        <a:sym typeface="Ubuntu"/>
                      </a:endParaRPr>
                    </a:p>
                  </a:txBody>
                  <a:tcPr marT="91425" marB="91425" marR="91425" marL="91425"/>
                </a:tc>
                <a:tc>
                  <a:txBody>
                    <a:bodyPr/>
                    <a:lstStyle/>
                    <a:p>
                      <a:pPr indent="0" lvl="0" marL="0" rtl="0" algn="l">
                        <a:spcBef>
                          <a:spcPts val="0"/>
                        </a:spcBef>
                        <a:spcAft>
                          <a:spcPts val="0"/>
                        </a:spcAft>
                        <a:buNone/>
                      </a:pPr>
                      <a:r>
                        <a:t/>
                      </a:r>
                      <a:endParaRPr>
                        <a:latin typeface="Ubuntu"/>
                        <a:ea typeface="Ubuntu"/>
                        <a:cs typeface="Ubuntu"/>
                        <a:sym typeface="Ubuntu"/>
                      </a:endParaRPr>
                    </a:p>
                  </a:txBody>
                  <a:tcPr marT="91425" marB="91425" marR="91425" marL="91425"/>
                </a:tc>
              </a:tr>
              <a:tr h="554300">
                <a:tc>
                  <a:txBody>
                    <a:bodyPr/>
                    <a:lstStyle/>
                    <a:p>
                      <a:pPr indent="0" lvl="0" marL="0" rtl="0" algn="l">
                        <a:spcBef>
                          <a:spcPts val="0"/>
                        </a:spcBef>
                        <a:spcAft>
                          <a:spcPts val="0"/>
                        </a:spcAft>
                        <a:buNone/>
                      </a:pPr>
                      <a:r>
                        <a:t/>
                      </a:r>
                      <a:endParaRPr>
                        <a:latin typeface="Ubuntu"/>
                        <a:ea typeface="Ubuntu"/>
                        <a:cs typeface="Ubuntu"/>
                        <a:sym typeface="Ubuntu"/>
                      </a:endParaRPr>
                    </a:p>
                  </a:txBody>
                  <a:tcPr marT="91425" marB="91425" marR="91425" marL="91425"/>
                </a:tc>
                <a:tc>
                  <a:txBody>
                    <a:bodyPr/>
                    <a:lstStyle/>
                    <a:p>
                      <a:pPr indent="0" lvl="0" marL="0" rtl="0" algn="l">
                        <a:spcBef>
                          <a:spcPts val="0"/>
                        </a:spcBef>
                        <a:spcAft>
                          <a:spcPts val="0"/>
                        </a:spcAft>
                        <a:buNone/>
                      </a:pPr>
                      <a:r>
                        <a:t/>
                      </a:r>
                      <a:endParaRPr>
                        <a:latin typeface="Ubuntu"/>
                        <a:ea typeface="Ubuntu"/>
                        <a:cs typeface="Ubuntu"/>
                        <a:sym typeface="Ubuntu"/>
                      </a:endParaRPr>
                    </a:p>
                  </a:txBody>
                  <a:tcPr marT="91425" marB="91425" marR="91425" marL="91425"/>
                </a:tc>
                <a:tc>
                  <a:txBody>
                    <a:bodyPr/>
                    <a:lstStyle/>
                    <a:p>
                      <a:pPr indent="0" lvl="0" marL="0" rtl="0" algn="l">
                        <a:spcBef>
                          <a:spcPts val="0"/>
                        </a:spcBef>
                        <a:spcAft>
                          <a:spcPts val="0"/>
                        </a:spcAft>
                        <a:buNone/>
                      </a:pPr>
                      <a:r>
                        <a:t/>
                      </a:r>
                      <a:endParaRPr>
                        <a:latin typeface="Ubuntu"/>
                        <a:ea typeface="Ubuntu"/>
                        <a:cs typeface="Ubuntu"/>
                        <a:sym typeface="Ubuntu"/>
                      </a:endParaRPr>
                    </a:p>
                  </a:txBody>
                  <a:tcPr marT="91425" marB="91425" marR="91425" marL="91425"/>
                </a:tc>
                <a:tc>
                  <a:txBody>
                    <a:bodyPr/>
                    <a:lstStyle/>
                    <a:p>
                      <a:pPr indent="0" lvl="0" marL="0" rtl="0" algn="l">
                        <a:spcBef>
                          <a:spcPts val="0"/>
                        </a:spcBef>
                        <a:spcAft>
                          <a:spcPts val="0"/>
                        </a:spcAft>
                        <a:buNone/>
                      </a:pPr>
                      <a:r>
                        <a:t/>
                      </a:r>
                      <a:endParaRPr>
                        <a:latin typeface="Ubuntu"/>
                        <a:ea typeface="Ubuntu"/>
                        <a:cs typeface="Ubuntu"/>
                        <a:sym typeface="Ubuntu"/>
                      </a:endParaRPr>
                    </a:p>
                  </a:txBody>
                  <a:tcPr marT="91425" marB="91425" marR="91425" marL="91425"/>
                </a:tc>
              </a:tr>
              <a:tr h="554300">
                <a:tc>
                  <a:txBody>
                    <a:bodyPr/>
                    <a:lstStyle/>
                    <a:p>
                      <a:pPr indent="0" lvl="0" marL="0" rtl="0" algn="l">
                        <a:spcBef>
                          <a:spcPts val="0"/>
                        </a:spcBef>
                        <a:spcAft>
                          <a:spcPts val="0"/>
                        </a:spcAft>
                        <a:buNone/>
                      </a:pPr>
                      <a:r>
                        <a:t/>
                      </a:r>
                      <a:endParaRPr>
                        <a:latin typeface="Ubuntu"/>
                        <a:ea typeface="Ubuntu"/>
                        <a:cs typeface="Ubuntu"/>
                        <a:sym typeface="Ubuntu"/>
                      </a:endParaRPr>
                    </a:p>
                  </a:txBody>
                  <a:tcPr marT="91425" marB="91425" marR="91425" marL="91425"/>
                </a:tc>
                <a:tc>
                  <a:txBody>
                    <a:bodyPr/>
                    <a:lstStyle/>
                    <a:p>
                      <a:pPr indent="0" lvl="0" marL="0" rtl="0" algn="l">
                        <a:spcBef>
                          <a:spcPts val="0"/>
                        </a:spcBef>
                        <a:spcAft>
                          <a:spcPts val="0"/>
                        </a:spcAft>
                        <a:buNone/>
                      </a:pPr>
                      <a:r>
                        <a:t/>
                      </a:r>
                      <a:endParaRPr>
                        <a:latin typeface="Ubuntu"/>
                        <a:ea typeface="Ubuntu"/>
                        <a:cs typeface="Ubuntu"/>
                        <a:sym typeface="Ubuntu"/>
                      </a:endParaRPr>
                    </a:p>
                  </a:txBody>
                  <a:tcPr marT="91425" marB="91425" marR="91425" marL="91425"/>
                </a:tc>
                <a:tc>
                  <a:txBody>
                    <a:bodyPr/>
                    <a:lstStyle/>
                    <a:p>
                      <a:pPr indent="0" lvl="0" marL="0" rtl="0" algn="l">
                        <a:spcBef>
                          <a:spcPts val="0"/>
                        </a:spcBef>
                        <a:spcAft>
                          <a:spcPts val="0"/>
                        </a:spcAft>
                        <a:buNone/>
                      </a:pPr>
                      <a:r>
                        <a:t/>
                      </a:r>
                      <a:endParaRPr>
                        <a:latin typeface="Ubuntu"/>
                        <a:ea typeface="Ubuntu"/>
                        <a:cs typeface="Ubuntu"/>
                        <a:sym typeface="Ubuntu"/>
                      </a:endParaRPr>
                    </a:p>
                  </a:txBody>
                  <a:tcPr marT="91425" marB="91425" marR="91425" marL="91425"/>
                </a:tc>
                <a:tc>
                  <a:txBody>
                    <a:bodyPr/>
                    <a:lstStyle/>
                    <a:p>
                      <a:pPr indent="0" lvl="0" marL="0" rtl="0" algn="l">
                        <a:spcBef>
                          <a:spcPts val="0"/>
                        </a:spcBef>
                        <a:spcAft>
                          <a:spcPts val="0"/>
                        </a:spcAft>
                        <a:buNone/>
                      </a:pPr>
                      <a:r>
                        <a:t/>
                      </a:r>
                      <a:endParaRPr>
                        <a:latin typeface="Ubuntu"/>
                        <a:ea typeface="Ubuntu"/>
                        <a:cs typeface="Ubuntu"/>
                        <a:sym typeface="Ubuntu"/>
                      </a:endParaRPr>
                    </a:p>
                  </a:txBody>
                  <a:tcPr marT="91425" marB="91425" marR="91425" marL="91425"/>
                </a:tc>
              </a:tr>
              <a:tr h="554300">
                <a:tc>
                  <a:txBody>
                    <a:bodyPr/>
                    <a:lstStyle/>
                    <a:p>
                      <a:pPr indent="0" lvl="0" marL="0" rtl="0" algn="l">
                        <a:spcBef>
                          <a:spcPts val="0"/>
                        </a:spcBef>
                        <a:spcAft>
                          <a:spcPts val="0"/>
                        </a:spcAft>
                        <a:buNone/>
                      </a:pPr>
                      <a:r>
                        <a:t/>
                      </a:r>
                      <a:endParaRPr>
                        <a:latin typeface="Ubuntu"/>
                        <a:ea typeface="Ubuntu"/>
                        <a:cs typeface="Ubuntu"/>
                        <a:sym typeface="Ubuntu"/>
                      </a:endParaRPr>
                    </a:p>
                  </a:txBody>
                  <a:tcPr marT="91425" marB="91425" marR="91425" marL="91425"/>
                </a:tc>
                <a:tc>
                  <a:txBody>
                    <a:bodyPr/>
                    <a:lstStyle/>
                    <a:p>
                      <a:pPr indent="0" lvl="0" marL="0" rtl="0" algn="l">
                        <a:spcBef>
                          <a:spcPts val="0"/>
                        </a:spcBef>
                        <a:spcAft>
                          <a:spcPts val="0"/>
                        </a:spcAft>
                        <a:buNone/>
                      </a:pPr>
                      <a:r>
                        <a:t/>
                      </a:r>
                      <a:endParaRPr>
                        <a:latin typeface="Ubuntu"/>
                        <a:ea typeface="Ubuntu"/>
                        <a:cs typeface="Ubuntu"/>
                        <a:sym typeface="Ubuntu"/>
                      </a:endParaRPr>
                    </a:p>
                  </a:txBody>
                  <a:tcPr marT="91425" marB="91425" marR="91425" marL="91425"/>
                </a:tc>
                <a:tc>
                  <a:txBody>
                    <a:bodyPr/>
                    <a:lstStyle/>
                    <a:p>
                      <a:pPr indent="0" lvl="0" marL="0" rtl="0" algn="l">
                        <a:spcBef>
                          <a:spcPts val="0"/>
                        </a:spcBef>
                        <a:spcAft>
                          <a:spcPts val="0"/>
                        </a:spcAft>
                        <a:buNone/>
                      </a:pPr>
                      <a:r>
                        <a:t/>
                      </a:r>
                      <a:endParaRPr>
                        <a:latin typeface="Ubuntu"/>
                        <a:ea typeface="Ubuntu"/>
                        <a:cs typeface="Ubuntu"/>
                        <a:sym typeface="Ubuntu"/>
                      </a:endParaRPr>
                    </a:p>
                  </a:txBody>
                  <a:tcPr marT="91425" marB="91425" marR="91425" marL="91425"/>
                </a:tc>
                <a:tc>
                  <a:txBody>
                    <a:bodyPr/>
                    <a:lstStyle/>
                    <a:p>
                      <a:pPr indent="0" lvl="0" marL="0" rtl="0" algn="l">
                        <a:spcBef>
                          <a:spcPts val="0"/>
                        </a:spcBef>
                        <a:spcAft>
                          <a:spcPts val="0"/>
                        </a:spcAft>
                        <a:buNone/>
                      </a:pPr>
                      <a:r>
                        <a:t/>
                      </a:r>
                      <a:endParaRPr>
                        <a:latin typeface="Ubuntu"/>
                        <a:ea typeface="Ubuntu"/>
                        <a:cs typeface="Ubuntu"/>
                        <a:sym typeface="Ubuntu"/>
                      </a:endParaRPr>
                    </a:p>
                  </a:txBody>
                  <a:tcPr marT="91425" marB="91425" marR="91425" marL="91425"/>
                </a:tc>
              </a:tr>
            </a:tbl>
          </a:graphicData>
        </a:graphic>
      </p:graphicFrame>
      <p:sp>
        <p:nvSpPr>
          <p:cNvPr id="374" name="Google Shape;374;p29"/>
          <p:cNvSpPr/>
          <p:nvPr/>
        </p:nvSpPr>
        <p:spPr>
          <a:xfrm>
            <a:off x="6140866" y="2721691"/>
            <a:ext cx="921132" cy="414828"/>
          </a:xfrm>
          <a:prstGeom prst="cloud">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500">
                <a:solidFill>
                  <a:srgbClr val="011C5D"/>
                </a:solidFill>
                <a:latin typeface="Ubuntu"/>
                <a:ea typeface="Ubuntu"/>
                <a:cs typeface="Ubuntu"/>
                <a:sym typeface="Ubuntu"/>
              </a:rPr>
              <a:t>No we are not because I am a </a:t>
            </a:r>
            <a:r>
              <a:rPr lang="en" sz="500">
                <a:solidFill>
                  <a:srgbClr val="011C5D"/>
                </a:solidFill>
                <a:latin typeface="Ubuntu"/>
                <a:ea typeface="Ubuntu"/>
                <a:cs typeface="Ubuntu"/>
                <a:sym typeface="Ubuntu"/>
              </a:rPr>
              <a:t>Transformer</a:t>
            </a:r>
            <a:endParaRPr sz="500">
              <a:solidFill>
                <a:srgbClr val="011C5D"/>
              </a:solidFill>
              <a:latin typeface="Ubuntu"/>
              <a:ea typeface="Ubuntu"/>
              <a:cs typeface="Ubuntu"/>
              <a:sym typeface="Ubuntu"/>
            </a:endParaRPr>
          </a:p>
        </p:txBody>
      </p:sp>
      <p:sp>
        <p:nvSpPr>
          <p:cNvPr id="375" name="Google Shape;375;p29"/>
          <p:cNvSpPr/>
          <p:nvPr/>
        </p:nvSpPr>
        <p:spPr>
          <a:xfrm>
            <a:off x="3877241" y="2721691"/>
            <a:ext cx="921132" cy="414828"/>
          </a:xfrm>
          <a:prstGeom prst="cloud">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500">
                <a:solidFill>
                  <a:srgbClr val="011C5D"/>
                </a:solidFill>
                <a:latin typeface="Ubuntu"/>
                <a:ea typeface="Ubuntu"/>
                <a:cs typeface="Ubuntu"/>
                <a:sym typeface="Ubuntu"/>
              </a:rPr>
              <a:t>You should be a verb because I am a noun</a:t>
            </a:r>
            <a:endParaRPr sz="500">
              <a:solidFill>
                <a:srgbClr val="011C5D"/>
              </a:solidFill>
              <a:latin typeface="Ubuntu"/>
              <a:ea typeface="Ubuntu"/>
              <a:cs typeface="Ubuntu"/>
              <a:sym typeface="Ubuntu"/>
            </a:endParaRPr>
          </a:p>
        </p:txBody>
      </p:sp>
      <p:sp>
        <p:nvSpPr>
          <p:cNvPr id="376" name="Google Shape;376;p29"/>
          <p:cNvSpPr/>
          <p:nvPr/>
        </p:nvSpPr>
        <p:spPr>
          <a:xfrm>
            <a:off x="5229775" y="1228200"/>
            <a:ext cx="479700" cy="393600"/>
          </a:xfrm>
          <a:prstGeom prst="roundRect">
            <a:avLst>
              <a:gd fmla="val 16667"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rgbClr val="011C5D"/>
                </a:solidFill>
                <a:latin typeface="Ubuntu"/>
                <a:ea typeface="Ubuntu"/>
                <a:cs typeface="Ubuntu"/>
                <a:sym typeface="Ubuntu"/>
              </a:rPr>
              <a:t>2.11</a:t>
            </a:r>
            <a:endParaRPr sz="700">
              <a:solidFill>
                <a:srgbClr val="011C5D"/>
              </a:solidFill>
              <a:latin typeface="Ubuntu"/>
              <a:ea typeface="Ubuntu"/>
              <a:cs typeface="Ubuntu"/>
              <a:sym typeface="Ubuntu"/>
            </a:endParaRPr>
          </a:p>
          <a:p>
            <a:pPr indent="0" lvl="0" marL="0" rtl="0" algn="ctr">
              <a:spcBef>
                <a:spcPts val="0"/>
              </a:spcBef>
              <a:spcAft>
                <a:spcPts val="0"/>
              </a:spcAft>
              <a:buNone/>
            </a:pPr>
            <a:r>
              <a:rPr lang="en" sz="700">
                <a:solidFill>
                  <a:srgbClr val="011C5D"/>
                </a:solidFill>
                <a:latin typeface="Ubuntu"/>
                <a:ea typeface="Ubuntu"/>
                <a:cs typeface="Ubuntu"/>
                <a:sym typeface="Ubuntu"/>
              </a:rPr>
              <a:t>-4.22</a:t>
            </a:r>
            <a:endParaRPr sz="700">
              <a:solidFill>
                <a:srgbClr val="011C5D"/>
              </a:solidFill>
              <a:latin typeface="Ubuntu"/>
              <a:ea typeface="Ubuntu"/>
              <a:cs typeface="Ubuntu"/>
              <a:sym typeface="Ubuntu"/>
            </a:endParaRPr>
          </a:p>
          <a:p>
            <a:pPr indent="0" lvl="0" marL="0" rtl="0" algn="ctr">
              <a:spcBef>
                <a:spcPts val="0"/>
              </a:spcBef>
              <a:spcAft>
                <a:spcPts val="0"/>
              </a:spcAft>
              <a:buNone/>
            </a:pPr>
            <a:r>
              <a:rPr lang="en" sz="700">
                <a:solidFill>
                  <a:srgbClr val="011C5D"/>
                </a:solidFill>
                <a:latin typeface="Ubuntu"/>
                <a:ea typeface="Ubuntu"/>
                <a:cs typeface="Ubuntu"/>
                <a:sym typeface="Ubuntu"/>
              </a:rPr>
              <a:t>1.12</a:t>
            </a:r>
            <a:endParaRPr sz="700">
              <a:solidFill>
                <a:srgbClr val="011C5D"/>
              </a:solidFill>
              <a:latin typeface="Ubuntu"/>
              <a:ea typeface="Ubuntu"/>
              <a:cs typeface="Ubuntu"/>
              <a:sym typeface="Ubuntu"/>
            </a:endParaRPr>
          </a:p>
        </p:txBody>
      </p:sp>
      <p:sp>
        <p:nvSpPr>
          <p:cNvPr id="377" name="Google Shape;377;p29"/>
          <p:cNvSpPr/>
          <p:nvPr/>
        </p:nvSpPr>
        <p:spPr>
          <a:xfrm>
            <a:off x="5032300" y="2669166"/>
            <a:ext cx="921132" cy="414828"/>
          </a:xfrm>
          <a:prstGeom prst="cloud">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500">
                <a:latin typeface="Ubuntu"/>
                <a:ea typeface="Ubuntu"/>
                <a:cs typeface="Ubuntu"/>
                <a:sym typeface="Ubuntu"/>
              </a:rPr>
              <a:t>…</a:t>
            </a:r>
            <a:endParaRPr sz="500">
              <a:latin typeface="Ubuntu"/>
              <a:ea typeface="Ubuntu"/>
              <a:cs typeface="Ubuntu"/>
              <a:sym typeface="Ubuntu"/>
            </a:endParaRPr>
          </a:p>
        </p:txBody>
      </p:sp>
      <p:sp>
        <p:nvSpPr>
          <p:cNvPr id="378" name="Google Shape;378;p29"/>
          <p:cNvSpPr/>
          <p:nvPr/>
        </p:nvSpPr>
        <p:spPr>
          <a:xfrm>
            <a:off x="5032300" y="3299691"/>
            <a:ext cx="921132" cy="414828"/>
          </a:xfrm>
          <a:prstGeom prst="cloud">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500">
                <a:latin typeface="Ubuntu"/>
                <a:ea typeface="Ubuntu"/>
                <a:cs typeface="Ubuntu"/>
                <a:sym typeface="Ubuntu"/>
              </a:rPr>
              <a:t>…</a:t>
            </a:r>
            <a:endParaRPr sz="500">
              <a:latin typeface="Ubuntu"/>
              <a:ea typeface="Ubuntu"/>
              <a:cs typeface="Ubuntu"/>
              <a:sym typeface="Ubuntu"/>
            </a:endParaRPr>
          </a:p>
        </p:txBody>
      </p:sp>
      <p:sp>
        <p:nvSpPr>
          <p:cNvPr id="379" name="Google Shape;379;p29"/>
          <p:cNvSpPr/>
          <p:nvPr/>
        </p:nvSpPr>
        <p:spPr>
          <a:xfrm>
            <a:off x="6140862" y="3286441"/>
            <a:ext cx="921132" cy="414828"/>
          </a:xfrm>
          <a:prstGeom prst="cloud">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500">
                <a:latin typeface="Ubuntu"/>
                <a:ea typeface="Ubuntu"/>
                <a:cs typeface="Ubuntu"/>
                <a:sym typeface="Ubuntu"/>
              </a:rPr>
              <a:t>…</a:t>
            </a:r>
            <a:endParaRPr sz="500">
              <a:latin typeface="Ubuntu"/>
              <a:ea typeface="Ubuntu"/>
              <a:cs typeface="Ubuntu"/>
              <a:sym typeface="Ubuntu"/>
            </a:endParaRPr>
          </a:p>
        </p:txBody>
      </p:sp>
      <p:sp>
        <p:nvSpPr>
          <p:cNvPr id="380" name="Google Shape;380;p29"/>
          <p:cNvSpPr/>
          <p:nvPr/>
        </p:nvSpPr>
        <p:spPr>
          <a:xfrm>
            <a:off x="6140862" y="3851191"/>
            <a:ext cx="921132" cy="414828"/>
          </a:xfrm>
          <a:prstGeom prst="cloud">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500">
                <a:latin typeface="Ubuntu"/>
                <a:ea typeface="Ubuntu"/>
                <a:cs typeface="Ubuntu"/>
                <a:sym typeface="Ubuntu"/>
              </a:rPr>
              <a:t>…</a:t>
            </a:r>
            <a:endParaRPr sz="500">
              <a:latin typeface="Ubuntu"/>
              <a:ea typeface="Ubuntu"/>
              <a:cs typeface="Ubuntu"/>
              <a:sym typeface="Ubuntu"/>
            </a:endParaRPr>
          </a:p>
        </p:txBody>
      </p:sp>
      <p:sp>
        <p:nvSpPr>
          <p:cNvPr id="381" name="Google Shape;381;p29"/>
          <p:cNvSpPr/>
          <p:nvPr/>
        </p:nvSpPr>
        <p:spPr>
          <a:xfrm>
            <a:off x="5009062" y="3851191"/>
            <a:ext cx="921132" cy="414828"/>
          </a:xfrm>
          <a:prstGeom prst="cloud">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500">
                <a:latin typeface="Ubuntu"/>
                <a:ea typeface="Ubuntu"/>
                <a:cs typeface="Ubuntu"/>
                <a:sym typeface="Ubuntu"/>
              </a:rPr>
              <a:t>…</a:t>
            </a:r>
            <a:endParaRPr sz="500">
              <a:latin typeface="Ubuntu"/>
              <a:ea typeface="Ubuntu"/>
              <a:cs typeface="Ubuntu"/>
              <a:sym typeface="Ubuntu"/>
            </a:endParaRPr>
          </a:p>
        </p:txBody>
      </p:sp>
      <p:sp>
        <p:nvSpPr>
          <p:cNvPr id="382" name="Google Shape;382;p29"/>
          <p:cNvSpPr/>
          <p:nvPr/>
        </p:nvSpPr>
        <p:spPr>
          <a:xfrm>
            <a:off x="6140862" y="4415941"/>
            <a:ext cx="921132" cy="414828"/>
          </a:xfrm>
          <a:prstGeom prst="cloud">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500">
                <a:latin typeface="Ubuntu"/>
                <a:ea typeface="Ubuntu"/>
                <a:cs typeface="Ubuntu"/>
                <a:sym typeface="Ubuntu"/>
              </a:rPr>
              <a:t>…</a:t>
            </a:r>
            <a:endParaRPr sz="500">
              <a:latin typeface="Ubuntu"/>
              <a:ea typeface="Ubuntu"/>
              <a:cs typeface="Ubuntu"/>
              <a:sym typeface="Ubuntu"/>
            </a:endParaRPr>
          </a:p>
        </p:txBody>
      </p:sp>
      <p:sp>
        <p:nvSpPr>
          <p:cNvPr id="383" name="Google Shape;383;p29"/>
          <p:cNvSpPr/>
          <p:nvPr/>
        </p:nvSpPr>
        <p:spPr>
          <a:xfrm>
            <a:off x="5032300" y="4402691"/>
            <a:ext cx="921132" cy="414828"/>
          </a:xfrm>
          <a:prstGeom prst="cloud">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500">
                <a:latin typeface="Ubuntu"/>
                <a:ea typeface="Ubuntu"/>
                <a:cs typeface="Ubuntu"/>
                <a:sym typeface="Ubuntu"/>
              </a:rPr>
              <a:t>…</a:t>
            </a:r>
            <a:endParaRPr sz="500">
              <a:latin typeface="Ubuntu"/>
              <a:ea typeface="Ubuntu"/>
              <a:cs typeface="Ubuntu"/>
              <a:sym typeface="Ubuntu"/>
            </a:endParaRPr>
          </a:p>
        </p:txBody>
      </p:sp>
      <p:sp>
        <p:nvSpPr>
          <p:cNvPr id="384" name="Google Shape;384;p29"/>
          <p:cNvSpPr/>
          <p:nvPr/>
        </p:nvSpPr>
        <p:spPr>
          <a:xfrm>
            <a:off x="3905975" y="3314391"/>
            <a:ext cx="921132" cy="414828"/>
          </a:xfrm>
          <a:prstGeom prst="cloud">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500">
                <a:latin typeface="Ubuntu"/>
                <a:ea typeface="Ubuntu"/>
                <a:cs typeface="Ubuntu"/>
                <a:sym typeface="Ubuntu"/>
              </a:rPr>
              <a:t>…</a:t>
            </a:r>
            <a:endParaRPr sz="500">
              <a:latin typeface="Ubuntu"/>
              <a:ea typeface="Ubuntu"/>
              <a:cs typeface="Ubuntu"/>
              <a:sym typeface="Ubuntu"/>
            </a:endParaRPr>
          </a:p>
        </p:txBody>
      </p:sp>
      <p:sp>
        <p:nvSpPr>
          <p:cNvPr id="385" name="Google Shape;385;p29"/>
          <p:cNvSpPr/>
          <p:nvPr/>
        </p:nvSpPr>
        <p:spPr>
          <a:xfrm>
            <a:off x="3946387" y="3851191"/>
            <a:ext cx="921132" cy="414828"/>
          </a:xfrm>
          <a:prstGeom prst="cloud">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500">
                <a:latin typeface="Ubuntu"/>
                <a:ea typeface="Ubuntu"/>
                <a:cs typeface="Ubuntu"/>
                <a:sym typeface="Ubuntu"/>
              </a:rPr>
              <a:t>…</a:t>
            </a:r>
            <a:endParaRPr sz="500">
              <a:latin typeface="Ubuntu"/>
              <a:ea typeface="Ubuntu"/>
              <a:cs typeface="Ubuntu"/>
              <a:sym typeface="Ubuntu"/>
            </a:endParaRPr>
          </a:p>
        </p:txBody>
      </p:sp>
      <p:sp>
        <p:nvSpPr>
          <p:cNvPr id="386" name="Google Shape;386;p29"/>
          <p:cNvSpPr/>
          <p:nvPr/>
        </p:nvSpPr>
        <p:spPr>
          <a:xfrm>
            <a:off x="3877250" y="4387991"/>
            <a:ext cx="921132" cy="414828"/>
          </a:xfrm>
          <a:prstGeom prst="cloud">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500">
                <a:latin typeface="Ubuntu"/>
                <a:ea typeface="Ubuntu"/>
                <a:cs typeface="Ubuntu"/>
                <a:sym typeface="Ubuntu"/>
              </a:rPr>
              <a:t>…</a:t>
            </a:r>
            <a:endParaRPr sz="500">
              <a:latin typeface="Ubuntu"/>
              <a:ea typeface="Ubuntu"/>
              <a:cs typeface="Ubuntu"/>
              <a:sym typeface="Ubuntu"/>
            </a:endParaRPr>
          </a:p>
        </p:txBody>
      </p:sp>
      <p:sp>
        <p:nvSpPr>
          <p:cNvPr id="387" name="Google Shape;387;p29"/>
          <p:cNvSpPr/>
          <p:nvPr/>
        </p:nvSpPr>
        <p:spPr>
          <a:xfrm>
            <a:off x="2812700" y="4387991"/>
            <a:ext cx="921132" cy="414828"/>
          </a:xfrm>
          <a:prstGeom prst="cloud">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500">
                <a:latin typeface="Ubuntu"/>
                <a:ea typeface="Ubuntu"/>
                <a:cs typeface="Ubuntu"/>
                <a:sym typeface="Ubuntu"/>
              </a:rPr>
              <a:t>…</a:t>
            </a:r>
            <a:endParaRPr sz="500">
              <a:latin typeface="Ubuntu"/>
              <a:ea typeface="Ubuntu"/>
              <a:cs typeface="Ubuntu"/>
              <a:sym typeface="Ubuntu"/>
            </a:endParaRPr>
          </a:p>
        </p:txBody>
      </p:sp>
      <p:sp>
        <p:nvSpPr>
          <p:cNvPr id="388" name="Google Shape;388;p29"/>
          <p:cNvSpPr/>
          <p:nvPr/>
        </p:nvSpPr>
        <p:spPr>
          <a:xfrm>
            <a:off x="2849150" y="3851191"/>
            <a:ext cx="921132" cy="414828"/>
          </a:xfrm>
          <a:prstGeom prst="cloud">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500">
                <a:latin typeface="Ubuntu"/>
                <a:ea typeface="Ubuntu"/>
                <a:cs typeface="Ubuntu"/>
                <a:sym typeface="Ubuntu"/>
              </a:rPr>
              <a:t>…</a:t>
            </a:r>
            <a:endParaRPr sz="500">
              <a:latin typeface="Ubuntu"/>
              <a:ea typeface="Ubuntu"/>
              <a:cs typeface="Ubuntu"/>
              <a:sym typeface="Ubuntu"/>
            </a:endParaRPr>
          </a:p>
        </p:txBody>
      </p:sp>
      <p:sp>
        <p:nvSpPr>
          <p:cNvPr id="389" name="Google Shape;389;p29"/>
          <p:cNvSpPr/>
          <p:nvPr/>
        </p:nvSpPr>
        <p:spPr>
          <a:xfrm>
            <a:off x="2828962" y="3289803"/>
            <a:ext cx="921132" cy="414828"/>
          </a:xfrm>
          <a:prstGeom prst="cloud">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500">
                <a:latin typeface="Ubuntu"/>
                <a:ea typeface="Ubuntu"/>
                <a:cs typeface="Ubuntu"/>
                <a:sym typeface="Ubuntu"/>
              </a:rPr>
              <a:t>…</a:t>
            </a:r>
            <a:endParaRPr sz="500">
              <a:latin typeface="Ubuntu"/>
              <a:ea typeface="Ubuntu"/>
              <a:cs typeface="Ubuntu"/>
              <a:sym typeface="Ubuntu"/>
            </a:endParaRPr>
          </a:p>
        </p:txBody>
      </p:sp>
      <p:sp>
        <p:nvSpPr>
          <p:cNvPr id="390" name="Google Shape;390;p29"/>
          <p:cNvSpPr/>
          <p:nvPr/>
        </p:nvSpPr>
        <p:spPr>
          <a:xfrm>
            <a:off x="2814587" y="2686428"/>
            <a:ext cx="921132" cy="414828"/>
          </a:xfrm>
          <a:prstGeom prst="cloud">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500">
                <a:latin typeface="Ubuntu"/>
                <a:ea typeface="Ubuntu"/>
                <a:cs typeface="Ubuntu"/>
                <a:sym typeface="Ubuntu"/>
              </a:rPr>
              <a:t>…</a:t>
            </a:r>
            <a:endParaRPr sz="500">
              <a:latin typeface="Ubuntu"/>
              <a:ea typeface="Ubuntu"/>
              <a:cs typeface="Ubuntu"/>
              <a:sym typeface="Ubuntu"/>
            </a:endParaRPr>
          </a:p>
        </p:txBody>
      </p:sp>
      <p:sp>
        <p:nvSpPr>
          <p:cNvPr id="391" name="Google Shape;391;p29"/>
          <p:cNvSpPr txBox="1"/>
          <p:nvPr/>
        </p:nvSpPr>
        <p:spPr>
          <a:xfrm>
            <a:off x="751255" y="2580312"/>
            <a:ext cx="370800" cy="16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dk2"/>
                </a:solidFill>
                <a:latin typeface="Ubuntu"/>
                <a:ea typeface="Ubuntu"/>
                <a:cs typeface="Ubuntu"/>
                <a:sym typeface="Ubuntu"/>
              </a:rPr>
              <a:t>E</a:t>
            </a:r>
            <a:r>
              <a:rPr baseline="-25000" lang="en" sz="700">
                <a:solidFill>
                  <a:schemeClr val="dk2"/>
                </a:solidFill>
                <a:latin typeface="Ubuntu"/>
                <a:ea typeface="Ubuntu"/>
                <a:cs typeface="Ubuntu"/>
                <a:sym typeface="Ubuntu"/>
              </a:rPr>
              <a:t>1</a:t>
            </a:r>
            <a:endParaRPr baseline="-25000" sz="700">
              <a:solidFill>
                <a:schemeClr val="dk2"/>
              </a:solidFill>
              <a:latin typeface="Ubuntu"/>
              <a:ea typeface="Ubuntu"/>
              <a:cs typeface="Ubuntu"/>
              <a:sym typeface="Ubuntu"/>
            </a:endParaRPr>
          </a:p>
        </p:txBody>
      </p:sp>
      <p:sp>
        <p:nvSpPr>
          <p:cNvPr id="392" name="Google Shape;392;p29"/>
          <p:cNvSpPr txBox="1"/>
          <p:nvPr/>
        </p:nvSpPr>
        <p:spPr>
          <a:xfrm>
            <a:off x="740500" y="3351851"/>
            <a:ext cx="370800" cy="16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dk2"/>
                </a:solidFill>
                <a:latin typeface="Ubuntu"/>
                <a:ea typeface="Ubuntu"/>
                <a:cs typeface="Ubuntu"/>
                <a:sym typeface="Ubuntu"/>
              </a:rPr>
              <a:t>E</a:t>
            </a:r>
            <a:r>
              <a:rPr baseline="-25000" lang="en" sz="700">
                <a:solidFill>
                  <a:schemeClr val="dk2"/>
                </a:solidFill>
                <a:latin typeface="Ubuntu"/>
                <a:ea typeface="Ubuntu"/>
                <a:cs typeface="Ubuntu"/>
                <a:sym typeface="Ubuntu"/>
              </a:rPr>
              <a:t>2</a:t>
            </a:r>
            <a:endParaRPr baseline="-25000" sz="700">
              <a:solidFill>
                <a:schemeClr val="dk2"/>
              </a:solidFill>
              <a:latin typeface="Ubuntu"/>
              <a:ea typeface="Ubuntu"/>
              <a:cs typeface="Ubuntu"/>
              <a:sym typeface="Ubuntu"/>
            </a:endParaRPr>
          </a:p>
        </p:txBody>
      </p:sp>
      <p:sp>
        <p:nvSpPr>
          <p:cNvPr id="393" name="Google Shape;393;p29"/>
          <p:cNvSpPr txBox="1"/>
          <p:nvPr/>
        </p:nvSpPr>
        <p:spPr>
          <a:xfrm>
            <a:off x="716306" y="4084730"/>
            <a:ext cx="370800" cy="16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dk2"/>
                </a:solidFill>
                <a:latin typeface="Ubuntu"/>
                <a:ea typeface="Ubuntu"/>
                <a:cs typeface="Ubuntu"/>
                <a:sym typeface="Ubuntu"/>
              </a:rPr>
              <a:t>E</a:t>
            </a:r>
            <a:r>
              <a:rPr baseline="-25000" lang="en" sz="700">
                <a:solidFill>
                  <a:schemeClr val="dk2"/>
                </a:solidFill>
                <a:latin typeface="Ubuntu"/>
                <a:ea typeface="Ubuntu"/>
                <a:cs typeface="Ubuntu"/>
                <a:sym typeface="Ubuntu"/>
              </a:rPr>
              <a:t>3</a:t>
            </a:r>
            <a:endParaRPr baseline="-25000" sz="700">
              <a:solidFill>
                <a:schemeClr val="dk2"/>
              </a:solidFill>
              <a:latin typeface="Ubuntu"/>
              <a:ea typeface="Ubuntu"/>
              <a:cs typeface="Ubuntu"/>
              <a:sym typeface="Ubuntu"/>
            </a:endParaRPr>
          </a:p>
        </p:txBody>
      </p:sp>
      <p:sp>
        <p:nvSpPr>
          <p:cNvPr id="394" name="Google Shape;394;p29"/>
          <p:cNvSpPr txBox="1"/>
          <p:nvPr/>
        </p:nvSpPr>
        <p:spPr>
          <a:xfrm>
            <a:off x="716306" y="4771492"/>
            <a:ext cx="370800" cy="16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dk2"/>
                </a:solidFill>
                <a:latin typeface="Ubuntu"/>
                <a:ea typeface="Ubuntu"/>
                <a:cs typeface="Ubuntu"/>
                <a:sym typeface="Ubuntu"/>
              </a:rPr>
              <a:t>E</a:t>
            </a:r>
            <a:r>
              <a:rPr baseline="-25000" lang="en" sz="700">
                <a:solidFill>
                  <a:schemeClr val="dk2"/>
                </a:solidFill>
                <a:latin typeface="Ubuntu"/>
                <a:ea typeface="Ubuntu"/>
                <a:cs typeface="Ubuntu"/>
                <a:sym typeface="Ubuntu"/>
              </a:rPr>
              <a:t>4</a:t>
            </a:r>
            <a:endParaRPr baseline="-25000" sz="700">
              <a:solidFill>
                <a:schemeClr val="dk2"/>
              </a:solidFill>
              <a:latin typeface="Ubuntu"/>
              <a:ea typeface="Ubuntu"/>
              <a:cs typeface="Ubuntu"/>
              <a:sym typeface="Ubuntu"/>
            </a:endParaRPr>
          </a:p>
        </p:txBody>
      </p:sp>
      <p:sp>
        <p:nvSpPr>
          <p:cNvPr id="395" name="Google Shape;395;p29"/>
          <p:cNvSpPr txBox="1"/>
          <p:nvPr/>
        </p:nvSpPr>
        <p:spPr>
          <a:xfrm>
            <a:off x="1413901" y="2576849"/>
            <a:ext cx="477000" cy="25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dk2"/>
                </a:solidFill>
                <a:latin typeface="Ubuntu"/>
                <a:ea typeface="Ubuntu"/>
                <a:cs typeface="Ubuntu"/>
                <a:sym typeface="Ubuntu"/>
              </a:rPr>
              <a:t>K</a:t>
            </a:r>
            <a:r>
              <a:rPr baseline="-25000" lang="en" sz="700">
                <a:solidFill>
                  <a:schemeClr val="dk2"/>
                </a:solidFill>
                <a:latin typeface="Ubuntu"/>
                <a:ea typeface="Ubuntu"/>
                <a:cs typeface="Ubuntu"/>
                <a:sym typeface="Ubuntu"/>
              </a:rPr>
              <a:t>1</a:t>
            </a:r>
            <a:endParaRPr baseline="-25000" sz="700">
              <a:solidFill>
                <a:schemeClr val="dk2"/>
              </a:solidFill>
              <a:latin typeface="Ubuntu"/>
              <a:ea typeface="Ubuntu"/>
              <a:cs typeface="Ubuntu"/>
              <a:sym typeface="Ubuntu"/>
            </a:endParaRPr>
          </a:p>
        </p:txBody>
      </p:sp>
      <p:sp>
        <p:nvSpPr>
          <p:cNvPr id="396" name="Google Shape;396;p29"/>
          <p:cNvSpPr txBox="1"/>
          <p:nvPr/>
        </p:nvSpPr>
        <p:spPr>
          <a:xfrm>
            <a:off x="1413889" y="3389812"/>
            <a:ext cx="477000" cy="25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dk2"/>
                </a:solidFill>
                <a:latin typeface="Ubuntu"/>
                <a:ea typeface="Ubuntu"/>
                <a:cs typeface="Ubuntu"/>
                <a:sym typeface="Ubuntu"/>
              </a:rPr>
              <a:t>K</a:t>
            </a:r>
            <a:r>
              <a:rPr baseline="-25000" lang="en" sz="700">
                <a:solidFill>
                  <a:schemeClr val="dk2"/>
                </a:solidFill>
                <a:latin typeface="Ubuntu"/>
                <a:ea typeface="Ubuntu"/>
                <a:cs typeface="Ubuntu"/>
                <a:sym typeface="Ubuntu"/>
              </a:rPr>
              <a:t>2</a:t>
            </a:r>
            <a:endParaRPr baseline="-25000" sz="700">
              <a:solidFill>
                <a:schemeClr val="dk2"/>
              </a:solidFill>
              <a:latin typeface="Ubuntu"/>
              <a:ea typeface="Ubuntu"/>
              <a:cs typeface="Ubuntu"/>
              <a:sym typeface="Ubuntu"/>
            </a:endParaRPr>
          </a:p>
        </p:txBody>
      </p:sp>
      <p:sp>
        <p:nvSpPr>
          <p:cNvPr id="397" name="Google Shape;397;p29"/>
          <p:cNvSpPr txBox="1"/>
          <p:nvPr/>
        </p:nvSpPr>
        <p:spPr>
          <a:xfrm>
            <a:off x="1413889" y="4084699"/>
            <a:ext cx="477000" cy="25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dk2"/>
                </a:solidFill>
                <a:latin typeface="Ubuntu"/>
                <a:ea typeface="Ubuntu"/>
                <a:cs typeface="Ubuntu"/>
                <a:sym typeface="Ubuntu"/>
              </a:rPr>
              <a:t>K</a:t>
            </a:r>
            <a:r>
              <a:rPr baseline="-25000" lang="en" sz="700">
                <a:solidFill>
                  <a:schemeClr val="dk2"/>
                </a:solidFill>
                <a:latin typeface="Ubuntu"/>
                <a:ea typeface="Ubuntu"/>
                <a:cs typeface="Ubuntu"/>
                <a:sym typeface="Ubuntu"/>
              </a:rPr>
              <a:t>3</a:t>
            </a:r>
            <a:endParaRPr baseline="-25000" sz="700">
              <a:solidFill>
                <a:schemeClr val="dk2"/>
              </a:solidFill>
              <a:latin typeface="Ubuntu"/>
              <a:ea typeface="Ubuntu"/>
              <a:cs typeface="Ubuntu"/>
              <a:sym typeface="Ubuntu"/>
            </a:endParaRPr>
          </a:p>
        </p:txBody>
      </p:sp>
      <p:sp>
        <p:nvSpPr>
          <p:cNvPr id="398" name="Google Shape;398;p29"/>
          <p:cNvSpPr txBox="1"/>
          <p:nvPr/>
        </p:nvSpPr>
        <p:spPr>
          <a:xfrm>
            <a:off x="1413889" y="4733137"/>
            <a:ext cx="477000" cy="25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dk2"/>
                </a:solidFill>
                <a:latin typeface="Ubuntu"/>
                <a:ea typeface="Ubuntu"/>
                <a:cs typeface="Ubuntu"/>
                <a:sym typeface="Ubuntu"/>
              </a:rPr>
              <a:t>K</a:t>
            </a:r>
            <a:r>
              <a:rPr baseline="-25000" lang="en" sz="700">
                <a:solidFill>
                  <a:schemeClr val="dk2"/>
                </a:solidFill>
                <a:latin typeface="Ubuntu"/>
                <a:ea typeface="Ubuntu"/>
                <a:cs typeface="Ubuntu"/>
                <a:sym typeface="Ubuntu"/>
              </a:rPr>
              <a:t>4</a:t>
            </a:r>
            <a:endParaRPr baseline="-25000" sz="700">
              <a:solidFill>
                <a:schemeClr val="dk2"/>
              </a:solidFill>
              <a:latin typeface="Ubuntu"/>
              <a:ea typeface="Ubuntu"/>
              <a:cs typeface="Ubuntu"/>
              <a:sym typeface="Ubuntu"/>
            </a:endParaRPr>
          </a:p>
        </p:txBody>
      </p:sp>
      <p:sp>
        <p:nvSpPr>
          <p:cNvPr id="399" name="Google Shape;399;p29"/>
          <p:cNvSpPr/>
          <p:nvPr/>
        </p:nvSpPr>
        <p:spPr>
          <a:xfrm rot="5400000">
            <a:off x="-819700" y="2892850"/>
            <a:ext cx="4239600" cy="205800"/>
          </a:xfrm>
          <a:prstGeom prst="roundRect">
            <a:avLst>
              <a:gd fmla="val 16667" name="adj"/>
            </a:avLst>
          </a:prstGeom>
          <a:solidFill>
            <a:srgbClr val="F6B2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700">
                <a:solidFill>
                  <a:srgbClr val="011C5D"/>
                </a:solidFill>
                <a:latin typeface="Ubuntu"/>
                <a:ea typeface="Ubuntu"/>
                <a:cs typeface="Ubuntu"/>
                <a:sym typeface="Ubuntu"/>
              </a:rPr>
              <a:t>KEYS		</a:t>
            </a:r>
            <a:endParaRPr sz="700">
              <a:solidFill>
                <a:srgbClr val="011C5D"/>
              </a:solidFill>
              <a:latin typeface="Ubuntu"/>
              <a:ea typeface="Ubuntu"/>
              <a:cs typeface="Ubuntu"/>
              <a:sym typeface="Ubuntu"/>
            </a:endParaRPr>
          </a:p>
        </p:txBody>
      </p:sp>
      <p:sp>
        <p:nvSpPr>
          <p:cNvPr id="400" name="Google Shape;400;p29"/>
          <p:cNvSpPr/>
          <p:nvPr/>
        </p:nvSpPr>
        <p:spPr>
          <a:xfrm>
            <a:off x="1087107" y="2182648"/>
            <a:ext cx="426000" cy="450900"/>
          </a:xfrm>
          <a:prstGeom prst="roundRect">
            <a:avLst>
              <a:gd fmla="val 16667" name="adj"/>
            </a:avLst>
          </a:prstGeom>
          <a:solidFill>
            <a:srgbClr val="F6B2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rgbClr val="011C5D"/>
                </a:solidFill>
                <a:latin typeface="Ubuntu"/>
                <a:ea typeface="Ubuntu"/>
                <a:cs typeface="Ubuntu"/>
                <a:sym typeface="Ubuntu"/>
              </a:rPr>
              <a:t>-3.11</a:t>
            </a:r>
            <a:endParaRPr sz="700">
              <a:solidFill>
                <a:srgbClr val="011C5D"/>
              </a:solidFill>
              <a:latin typeface="Ubuntu"/>
              <a:ea typeface="Ubuntu"/>
              <a:cs typeface="Ubuntu"/>
              <a:sym typeface="Ubuntu"/>
            </a:endParaRPr>
          </a:p>
          <a:p>
            <a:pPr indent="0" lvl="0" marL="0" rtl="0" algn="ctr">
              <a:spcBef>
                <a:spcPts val="0"/>
              </a:spcBef>
              <a:spcAft>
                <a:spcPts val="0"/>
              </a:spcAft>
              <a:buNone/>
            </a:pPr>
            <a:r>
              <a:rPr lang="en" sz="700">
                <a:solidFill>
                  <a:srgbClr val="011C5D"/>
                </a:solidFill>
                <a:latin typeface="Ubuntu"/>
                <a:ea typeface="Ubuntu"/>
                <a:cs typeface="Ubuntu"/>
                <a:sym typeface="Ubuntu"/>
              </a:rPr>
              <a:t>2.422</a:t>
            </a:r>
            <a:endParaRPr sz="700">
              <a:solidFill>
                <a:srgbClr val="011C5D"/>
              </a:solidFill>
              <a:latin typeface="Ubuntu"/>
              <a:ea typeface="Ubuntu"/>
              <a:cs typeface="Ubuntu"/>
              <a:sym typeface="Ubuntu"/>
            </a:endParaRPr>
          </a:p>
          <a:p>
            <a:pPr indent="0" lvl="0" marL="0" rtl="0" algn="l">
              <a:spcBef>
                <a:spcPts val="0"/>
              </a:spcBef>
              <a:spcAft>
                <a:spcPts val="0"/>
              </a:spcAft>
              <a:buNone/>
            </a:pPr>
            <a:r>
              <a:rPr lang="en" sz="700">
                <a:solidFill>
                  <a:srgbClr val="011C5D"/>
                </a:solidFill>
                <a:latin typeface="Ubuntu"/>
                <a:ea typeface="Ubuntu"/>
                <a:cs typeface="Ubuntu"/>
                <a:sym typeface="Ubuntu"/>
              </a:rPr>
              <a:t> 7.93</a:t>
            </a:r>
            <a:endParaRPr sz="700">
              <a:solidFill>
                <a:srgbClr val="011C5D"/>
              </a:solidFill>
              <a:latin typeface="Ubuntu"/>
              <a:ea typeface="Ubuntu"/>
              <a:cs typeface="Ubuntu"/>
              <a:sym typeface="Ubuntu"/>
            </a:endParaRPr>
          </a:p>
        </p:txBody>
      </p:sp>
      <p:sp>
        <p:nvSpPr>
          <p:cNvPr id="401" name="Google Shape;401;p29"/>
          <p:cNvSpPr/>
          <p:nvPr/>
        </p:nvSpPr>
        <p:spPr>
          <a:xfrm>
            <a:off x="1087107" y="3055948"/>
            <a:ext cx="426000" cy="450900"/>
          </a:xfrm>
          <a:prstGeom prst="roundRect">
            <a:avLst>
              <a:gd fmla="val 16667" name="adj"/>
            </a:avLst>
          </a:prstGeom>
          <a:solidFill>
            <a:srgbClr val="F6B2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rgbClr val="011C5D"/>
                </a:solidFill>
                <a:latin typeface="Ubuntu"/>
                <a:ea typeface="Ubuntu"/>
                <a:cs typeface="Ubuntu"/>
                <a:sym typeface="Ubuntu"/>
              </a:rPr>
              <a:t>2.11</a:t>
            </a:r>
            <a:endParaRPr sz="700">
              <a:solidFill>
                <a:srgbClr val="011C5D"/>
              </a:solidFill>
              <a:latin typeface="Ubuntu"/>
              <a:ea typeface="Ubuntu"/>
              <a:cs typeface="Ubuntu"/>
              <a:sym typeface="Ubuntu"/>
            </a:endParaRPr>
          </a:p>
          <a:p>
            <a:pPr indent="0" lvl="0" marL="0" rtl="0" algn="ctr">
              <a:spcBef>
                <a:spcPts val="0"/>
              </a:spcBef>
              <a:spcAft>
                <a:spcPts val="0"/>
              </a:spcAft>
              <a:buNone/>
            </a:pPr>
            <a:r>
              <a:rPr lang="en" sz="700">
                <a:solidFill>
                  <a:srgbClr val="011C5D"/>
                </a:solidFill>
                <a:latin typeface="Ubuntu"/>
                <a:ea typeface="Ubuntu"/>
                <a:cs typeface="Ubuntu"/>
                <a:sym typeface="Ubuntu"/>
              </a:rPr>
              <a:t>-3.22</a:t>
            </a:r>
            <a:endParaRPr sz="700">
              <a:solidFill>
                <a:srgbClr val="011C5D"/>
              </a:solidFill>
              <a:latin typeface="Ubuntu"/>
              <a:ea typeface="Ubuntu"/>
              <a:cs typeface="Ubuntu"/>
              <a:sym typeface="Ubuntu"/>
            </a:endParaRPr>
          </a:p>
          <a:p>
            <a:pPr indent="0" lvl="0" marL="0" rtl="0" algn="ctr">
              <a:spcBef>
                <a:spcPts val="0"/>
              </a:spcBef>
              <a:spcAft>
                <a:spcPts val="0"/>
              </a:spcAft>
              <a:buNone/>
            </a:pPr>
            <a:r>
              <a:rPr lang="en" sz="700">
                <a:solidFill>
                  <a:srgbClr val="011C5D"/>
                </a:solidFill>
                <a:latin typeface="Ubuntu"/>
                <a:ea typeface="Ubuntu"/>
                <a:cs typeface="Ubuntu"/>
                <a:sym typeface="Ubuntu"/>
              </a:rPr>
              <a:t>5.93</a:t>
            </a:r>
            <a:endParaRPr sz="700">
              <a:solidFill>
                <a:srgbClr val="011C5D"/>
              </a:solidFill>
              <a:latin typeface="Ubuntu"/>
              <a:ea typeface="Ubuntu"/>
              <a:cs typeface="Ubuntu"/>
              <a:sym typeface="Ubuntu"/>
            </a:endParaRPr>
          </a:p>
        </p:txBody>
      </p:sp>
      <p:sp>
        <p:nvSpPr>
          <p:cNvPr id="402" name="Google Shape;402;p29"/>
          <p:cNvSpPr/>
          <p:nvPr/>
        </p:nvSpPr>
        <p:spPr>
          <a:xfrm>
            <a:off x="1087109" y="3732154"/>
            <a:ext cx="426000" cy="450900"/>
          </a:xfrm>
          <a:prstGeom prst="roundRect">
            <a:avLst>
              <a:gd fmla="val 16667" name="adj"/>
            </a:avLst>
          </a:prstGeom>
          <a:solidFill>
            <a:srgbClr val="F6B2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rgbClr val="011C5D"/>
                </a:solidFill>
                <a:latin typeface="Ubuntu"/>
                <a:ea typeface="Ubuntu"/>
                <a:cs typeface="Ubuntu"/>
                <a:sym typeface="Ubuntu"/>
              </a:rPr>
              <a:t>2.11</a:t>
            </a:r>
            <a:endParaRPr sz="700">
              <a:solidFill>
                <a:srgbClr val="011C5D"/>
              </a:solidFill>
              <a:latin typeface="Ubuntu"/>
              <a:ea typeface="Ubuntu"/>
              <a:cs typeface="Ubuntu"/>
              <a:sym typeface="Ubuntu"/>
            </a:endParaRPr>
          </a:p>
          <a:p>
            <a:pPr indent="0" lvl="0" marL="0" rtl="0" algn="ctr">
              <a:spcBef>
                <a:spcPts val="0"/>
              </a:spcBef>
              <a:spcAft>
                <a:spcPts val="0"/>
              </a:spcAft>
              <a:buNone/>
            </a:pPr>
            <a:r>
              <a:rPr lang="en" sz="700">
                <a:solidFill>
                  <a:srgbClr val="011C5D"/>
                </a:solidFill>
                <a:latin typeface="Ubuntu"/>
                <a:ea typeface="Ubuntu"/>
                <a:cs typeface="Ubuntu"/>
                <a:sym typeface="Ubuntu"/>
              </a:rPr>
              <a:t>-1.2</a:t>
            </a:r>
            <a:endParaRPr sz="700">
              <a:solidFill>
                <a:srgbClr val="011C5D"/>
              </a:solidFill>
              <a:latin typeface="Ubuntu"/>
              <a:ea typeface="Ubuntu"/>
              <a:cs typeface="Ubuntu"/>
              <a:sym typeface="Ubuntu"/>
            </a:endParaRPr>
          </a:p>
          <a:p>
            <a:pPr indent="0" lvl="0" marL="0" rtl="0" algn="ctr">
              <a:spcBef>
                <a:spcPts val="0"/>
              </a:spcBef>
              <a:spcAft>
                <a:spcPts val="0"/>
              </a:spcAft>
              <a:buNone/>
            </a:pPr>
            <a:r>
              <a:rPr lang="en" sz="700">
                <a:solidFill>
                  <a:srgbClr val="011C5D"/>
                </a:solidFill>
                <a:latin typeface="Ubuntu"/>
                <a:ea typeface="Ubuntu"/>
                <a:cs typeface="Ubuntu"/>
                <a:sym typeface="Ubuntu"/>
              </a:rPr>
              <a:t>5.93</a:t>
            </a:r>
            <a:endParaRPr sz="700">
              <a:solidFill>
                <a:srgbClr val="011C5D"/>
              </a:solidFill>
              <a:latin typeface="Ubuntu"/>
              <a:ea typeface="Ubuntu"/>
              <a:cs typeface="Ubuntu"/>
              <a:sym typeface="Ubuntu"/>
            </a:endParaRPr>
          </a:p>
        </p:txBody>
      </p:sp>
      <p:sp>
        <p:nvSpPr>
          <p:cNvPr id="403" name="Google Shape;403;p29"/>
          <p:cNvSpPr/>
          <p:nvPr/>
        </p:nvSpPr>
        <p:spPr>
          <a:xfrm>
            <a:off x="1087097" y="4399842"/>
            <a:ext cx="426000" cy="450900"/>
          </a:xfrm>
          <a:prstGeom prst="roundRect">
            <a:avLst>
              <a:gd fmla="val 16667" name="adj"/>
            </a:avLst>
          </a:prstGeom>
          <a:solidFill>
            <a:srgbClr val="F6B2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rgbClr val="011C5D"/>
                </a:solidFill>
                <a:latin typeface="Ubuntu"/>
                <a:ea typeface="Ubuntu"/>
                <a:cs typeface="Ubuntu"/>
                <a:sym typeface="Ubuntu"/>
              </a:rPr>
              <a:t>-21</a:t>
            </a:r>
            <a:endParaRPr sz="700">
              <a:solidFill>
                <a:srgbClr val="011C5D"/>
              </a:solidFill>
              <a:latin typeface="Ubuntu"/>
              <a:ea typeface="Ubuntu"/>
              <a:cs typeface="Ubuntu"/>
              <a:sym typeface="Ubuntu"/>
            </a:endParaRPr>
          </a:p>
          <a:p>
            <a:pPr indent="0" lvl="0" marL="0" rtl="0" algn="ctr">
              <a:spcBef>
                <a:spcPts val="0"/>
              </a:spcBef>
              <a:spcAft>
                <a:spcPts val="0"/>
              </a:spcAft>
              <a:buNone/>
            </a:pPr>
            <a:r>
              <a:rPr lang="en" sz="700">
                <a:solidFill>
                  <a:srgbClr val="011C5D"/>
                </a:solidFill>
                <a:latin typeface="Ubuntu"/>
                <a:ea typeface="Ubuntu"/>
                <a:cs typeface="Ubuntu"/>
                <a:sym typeface="Ubuntu"/>
              </a:rPr>
              <a:t>42.21.2</a:t>
            </a:r>
            <a:endParaRPr sz="700">
              <a:solidFill>
                <a:srgbClr val="011C5D"/>
              </a:solidFill>
              <a:latin typeface="Ubuntu"/>
              <a:ea typeface="Ubuntu"/>
              <a:cs typeface="Ubuntu"/>
              <a:sym typeface="Ubuntu"/>
            </a:endParaRPr>
          </a:p>
          <a:p>
            <a:pPr indent="0" lvl="0" marL="0" rtl="0" algn="ctr">
              <a:spcBef>
                <a:spcPts val="0"/>
              </a:spcBef>
              <a:spcAft>
                <a:spcPts val="0"/>
              </a:spcAft>
              <a:buNone/>
            </a:pPr>
            <a:r>
              <a:rPr lang="en" sz="700">
                <a:solidFill>
                  <a:srgbClr val="011C5D"/>
                </a:solidFill>
                <a:latin typeface="Ubuntu"/>
                <a:ea typeface="Ubuntu"/>
                <a:cs typeface="Ubuntu"/>
                <a:sym typeface="Ubuntu"/>
              </a:rPr>
              <a:t>1.23</a:t>
            </a:r>
            <a:endParaRPr sz="700">
              <a:solidFill>
                <a:srgbClr val="011C5D"/>
              </a:solidFill>
              <a:latin typeface="Ubuntu"/>
              <a:ea typeface="Ubuntu"/>
              <a:cs typeface="Ubuntu"/>
              <a:sym typeface="Ubuntu"/>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sp>
        <p:nvSpPr>
          <p:cNvPr id="408" name="Google Shape;408;p30"/>
          <p:cNvSpPr/>
          <p:nvPr/>
        </p:nvSpPr>
        <p:spPr>
          <a:xfrm>
            <a:off x="1751925" y="1298430"/>
            <a:ext cx="5062200" cy="204300"/>
          </a:xfrm>
          <a:prstGeom prst="roundRect">
            <a:avLst>
              <a:gd fmla="val 16667"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700">
                <a:latin typeface="Ubuntu"/>
                <a:ea typeface="Ubuntu"/>
                <a:cs typeface="Ubuntu"/>
                <a:sym typeface="Ubuntu"/>
              </a:rPr>
              <a:t>Embedding</a:t>
            </a:r>
            <a:endParaRPr sz="700">
              <a:latin typeface="Ubuntu"/>
              <a:ea typeface="Ubuntu"/>
              <a:cs typeface="Ubuntu"/>
              <a:sym typeface="Ubuntu"/>
            </a:endParaRPr>
          </a:p>
        </p:txBody>
      </p:sp>
      <p:sp>
        <p:nvSpPr>
          <p:cNvPr id="409" name="Google Shape;409;p30"/>
          <p:cNvSpPr/>
          <p:nvPr/>
        </p:nvSpPr>
        <p:spPr>
          <a:xfrm>
            <a:off x="2448381" y="594778"/>
            <a:ext cx="1492200" cy="198300"/>
          </a:xfrm>
          <a:prstGeom prst="roundRect">
            <a:avLst>
              <a:gd fmla="val 16667" name="adj"/>
            </a:avLst>
          </a:prstGeom>
          <a:noFill/>
          <a:ln cap="flat" cmpd="sng" w="9525">
            <a:solidFill>
              <a:srgbClr val="0E235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700">
                <a:solidFill>
                  <a:srgbClr val="011C5D"/>
                </a:solidFill>
              </a:rPr>
              <a:t>Transformers</a:t>
            </a:r>
            <a:endParaRPr sz="700"/>
          </a:p>
        </p:txBody>
      </p:sp>
      <p:sp>
        <p:nvSpPr>
          <p:cNvPr id="410" name="Google Shape;410;p3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latin typeface="Ubuntu"/>
                <a:ea typeface="Ubuntu"/>
                <a:cs typeface="Ubuntu"/>
                <a:sym typeface="Ubuntu"/>
              </a:rPr>
              <a:t>‹#›</a:t>
            </a:fld>
            <a:endParaRPr>
              <a:latin typeface="Ubuntu"/>
              <a:ea typeface="Ubuntu"/>
              <a:cs typeface="Ubuntu"/>
              <a:sym typeface="Ubuntu"/>
            </a:endParaRPr>
          </a:p>
        </p:txBody>
      </p:sp>
      <p:pic>
        <p:nvPicPr>
          <p:cNvPr id="411" name="Google Shape;411;p30"/>
          <p:cNvPicPr preferRelativeResize="0"/>
          <p:nvPr/>
        </p:nvPicPr>
        <p:blipFill>
          <a:blip r:embed="rId3">
            <a:alphaModFix/>
          </a:blip>
          <a:stretch>
            <a:fillRect/>
          </a:stretch>
        </p:blipFill>
        <p:spPr>
          <a:xfrm>
            <a:off x="6206150" y="851125"/>
            <a:ext cx="658800" cy="327899"/>
          </a:xfrm>
          <a:prstGeom prst="rect">
            <a:avLst/>
          </a:prstGeom>
          <a:noFill/>
          <a:ln>
            <a:noFill/>
          </a:ln>
        </p:spPr>
      </p:pic>
      <p:sp>
        <p:nvSpPr>
          <p:cNvPr id="412" name="Google Shape;412;p30"/>
          <p:cNvSpPr txBox="1"/>
          <p:nvPr>
            <p:ph type="title"/>
          </p:nvPr>
        </p:nvSpPr>
        <p:spPr>
          <a:xfrm>
            <a:off x="0" y="0"/>
            <a:ext cx="7595700" cy="51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II.B.1 </a:t>
            </a:r>
            <a:r>
              <a:rPr lang="en"/>
              <a:t>Self Attention</a:t>
            </a:r>
            <a:r>
              <a:rPr lang="en"/>
              <a:t> Mechanism</a:t>
            </a:r>
            <a:endParaRPr/>
          </a:p>
        </p:txBody>
      </p:sp>
      <p:pic>
        <p:nvPicPr>
          <p:cNvPr id="413" name="Google Shape;413;p30"/>
          <p:cNvPicPr preferRelativeResize="0"/>
          <p:nvPr/>
        </p:nvPicPr>
        <p:blipFill>
          <a:blip r:embed="rId4">
            <a:alphaModFix/>
          </a:blip>
          <a:stretch>
            <a:fillRect/>
          </a:stretch>
        </p:blipFill>
        <p:spPr>
          <a:xfrm>
            <a:off x="5279859" y="882263"/>
            <a:ext cx="425999" cy="327900"/>
          </a:xfrm>
          <a:prstGeom prst="rect">
            <a:avLst/>
          </a:prstGeom>
          <a:noFill/>
          <a:ln>
            <a:noFill/>
          </a:ln>
        </p:spPr>
      </p:pic>
      <p:pic>
        <p:nvPicPr>
          <p:cNvPr id="414" name="Google Shape;414;p30"/>
          <p:cNvPicPr preferRelativeResize="0"/>
          <p:nvPr/>
        </p:nvPicPr>
        <p:blipFill>
          <a:blip r:embed="rId5">
            <a:alphaModFix/>
          </a:blip>
          <a:stretch>
            <a:fillRect/>
          </a:stretch>
        </p:blipFill>
        <p:spPr>
          <a:xfrm>
            <a:off x="2943295" y="820163"/>
            <a:ext cx="548700" cy="363000"/>
          </a:xfrm>
          <a:prstGeom prst="rect">
            <a:avLst/>
          </a:prstGeom>
          <a:noFill/>
          <a:ln>
            <a:noFill/>
          </a:ln>
        </p:spPr>
      </p:pic>
      <p:sp>
        <p:nvSpPr>
          <p:cNvPr id="415" name="Google Shape;415;p30"/>
          <p:cNvSpPr/>
          <p:nvPr/>
        </p:nvSpPr>
        <p:spPr>
          <a:xfrm>
            <a:off x="4049274" y="594775"/>
            <a:ext cx="717900" cy="198300"/>
          </a:xfrm>
          <a:prstGeom prst="roundRect">
            <a:avLst>
              <a:gd fmla="val 16667" name="adj"/>
            </a:avLst>
          </a:prstGeom>
          <a:noFill/>
          <a:ln cap="flat" cmpd="sng" w="9525">
            <a:solidFill>
              <a:srgbClr val="0E235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700">
                <a:solidFill>
                  <a:srgbClr val="011C5D"/>
                </a:solidFill>
              </a:rPr>
              <a:t>   are</a:t>
            </a:r>
            <a:endParaRPr sz="700"/>
          </a:p>
        </p:txBody>
      </p:sp>
      <p:sp>
        <p:nvSpPr>
          <p:cNvPr id="416" name="Google Shape;416;p30"/>
          <p:cNvSpPr/>
          <p:nvPr/>
        </p:nvSpPr>
        <p:spPr>
          <a:xfrm>
            <a:off x="4875717" y="595693"/>
            <a:ext cx="855000" cy="198300"/>
          </a:xfrm>
          <a:prstGeom prst="roundRect">
            <a:avLst>
              <a:gd fmla="val 16667" name="adj"/>
            </a:avLst>
          </a:prstGeom>
          <a:noFill/>
          <a:ln cap="flat" cmpd="sng" w="9525">
            <a:solidFill>
              <a:srgbClr val="0E235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700">
                <a:solidFill>
                  <a:srgbClr val="011C5D"/>
                </a:solidFill>
              </a:rPr>
              <a:t>encoder</a:t>
            </a:r>
            <a:endParaRPr sz="700"/>
          </a:p>
        </p:txBody>
      </p:sp>
      <p:sp>
        <p:nvSpPr>
          <p:cNvPr id="417" name="Google Shape;417;p30"/>
          <p:cNvSpPr/>
          <p:nvPr/>
        </p:nvSpPr>
        <p:spPr>
          <a:xfrm>
            <a:off x="5805859" y="595688"/>
            <a:ext cx="1059600" cy="198300"/>
          </a:xfrm>
          <a:prstGeom prst="roundRect">
            <a:avLst>
              <a:gd fmla="val 16667" name="adj"/>
            </a:avLst>
          </a:prstGeom>
          <a:noFill/>
          <a:ln cap="flat" cmpd="sng" w="9525">
            <a:solidFill>
              <a:srgbClr val="0E235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700">
                <a:solidFill>
                  <a:srgbClr val="011C5D"/>
                </a:solidFill>
              </a:rPr>
              <a:t>decoder</a:t>
            </a:r>
            <a:endParaRPr sz="700"/>
          </a:p>
        </p:txBody>
      </p:sp>
      <p:pic>
        <p:nvPicPr>
          <p:cNvPr id="418" name="Google Shape;418;p30"/>
          <p:cNvPicPr preferRelativeResize="0"/>
          <p:nvPr/>
        </p:nvPicPr>
        <p:blipFill>
          <a:blip r:embed="rId6">
            <a:alphaModFix/>
          </a:blip>
          <a:stretch>
            <a:fillRect/>
          </a:stretch>
        </p:blipFill>
        <p:spPr>
          <a:xfrm>
            <a:off x="4063458" y="874538"/>
            <a:ext cx="548699" cy="254250"/>
          </a:xfrm>
          <a:prstGeom prst="rect">
            <a:avLst/>
          </a:prstGeom>
          <a:noFill/>
          <a:ln>
            <a:noFill/>
          </a:ln>
        </p:spPr>
      </p:pic>
      <p:sp>
        <p:nvSpPr>
          <p:cNvPr id="419" name="Google Shape;419;p30"/>
          <p:cNvSpPr/>
          <p:nvPr/>
        </p:nvSpPr>
        <p:spPr>
          <a:xfrm>
            <a:off x="2915507" y="1210259"/>
            <a:ext cx="426000" cy="450900"/>
          </a:xfrm>
          <a:prstGeom prst="roundRect">
            <a:avLst>
              <a:gd fmla="val 16667"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latin typeface="Ubuntu"/>
                <a:ea typeface="Ubuntu"/>
                <a:cs typeface="Ubuntu"/>
                <a:sym typeface="Ubuntu"/>
              </a:rPr>
              <a:t>2.11</a:t>
            </a:r>
            <a:endParaRPr sz="700">
              <a:latin typeface="Ubuntu"/>
              <a:ea typeface="Ubuntu"/>
              <a:cs typeface="Ubuntu"/>
              <a:sym typeface="Ubuntu"/>
            </a:endParaRPr>
          </a:p>
          <a:p>
            <a:pPr indent="0" lvl="0" marL="0" rtl="0" algn="ctr">
              <a:spcBef>
                <a:spcPts val="0"/>
              </a:spcBef>
              <a:spcAft>
                <a:spcPts val="0"/>
              </a:spcAft>
              <a:buNone/>
            </a:pPr>
            <a:r>
              <a:rPr lang="en" sz="700">
                <a:latin typeface="Ubuntu"/>
                <a:ea typeface="Ubuntu"/>
                <a:cs typeface="Ubuntu"/>
                <a:sym typeface="Ubuntu"/>
              </a:rPr>
              <a:t>-4.22</a:t>
            </a:r>
            <a:endParaRPr sz="700">
              <a:latin typeface="Ubuntu"/>
              <a:ea typeface="Ubuntu"/>
              <a:cs typeface="Ubuntu"/>
              <a:sym typeface="Ubuntu"/>
            </a:endParaRPr>
          </a:p>
          <a:p>
            <a:pPr indent="0" lvl="0" marL="0" rtl="0" algn="ctr">
              <a:spcBef>
                <a:spcPts val="0"/>
              </a:spcBef>
              <a:spcAft>
                <a:spcPts val="0"/>
              </a:spcAft>
              <a:buNone/>
            </a:pPr>
            <a:r>
              <a:rPr lang="en" sz="700">
                <a:latin typeface="Ubuntu"/>
                <a:ea typeface="Ubuntu"/>
                <a:cs typeface="Ubuntu"/>
                <a:sym typeface="Ubuntu"/>
              </a:rPr>
              <a:t>5.93</a:t>
            </a:r>
            <a:endParaRPr sz="700">
              <a:latin typeface="Ubuntu"/>
              <a:ea typeface="Ubuntu"/>
              <a:cs typeface="Ubuntu"/>
              <a:sym typeface="Ubuntu"/>
            </a:endParaRPr>
          </a:p>
        </p:txBody>
      </p:sp>
      <p:sp>
        <p:nvSpPr>
          <p:cNvPr id="420" name="Google Shape;420;p30"/>
          <p:cNvSpPr/>
          <p:nvPr/>
        </p:nvSpPr>
        <p:spPr>
          <a:xfrm>
            <a:off x="4123564" y="1210259"/>
            <a:ext cx="426000" cy="450900"/>
          </a:xfrm>
          <a:prstGeom prst="roundRect">
            <a:avLst>
              <a:gd fmla="val 16667"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latin typeface="Ubuntu"/>
                <a:ea typeface="Ubuntu"/>
                <a:cs typeface="Ubuntu"/>
                <a:sym typeface="Ubuntu"/>
              </a:rPr>
              <a:t>2.43</a:t>
            </a:r>
            <a:endParaRPr sz="700">
              <a:latin typeface="Ubuntu"/>
              <a:ea typeface="Ubuntu"/>
              <a:cs typeface="Ubuntu"/>
              <a:sym typeface="Ubuntu"/>
            </a:endParaRPr>
          </a:p>
          <a:p>
            <a:pPr indent="0" lvl="0" marL="0" rtl="0" algn="ctr">
              <a:spcBef>
                <a:spcPts val="0"/>
              </a:spcBef>
              <a:spcAft>
                <a:spcPts val="0"/>
              </a:spcAft>
              <a:buNone/>
            </a:pPr>
            <a:r>
              <a:rPr lang="en" sz="700">
                <a:latin typeface="Ubuntu"/>
                <a:ea typeface="Ubuntu"/>
                <a:cs typeface="Ubuntu"/>
                <a:sym typeface="Ubuntu"/>
              </a:rPr>
              <a:t>-3.2</a:t>
            </a:r>
            <a:endParaRPr sz="700">
              <a:latin typeface="Ubuntu"/>
              <a:ea typeface="Ubuntu"/>
              <a:cs typeface="Ubuntu"/>
              <a:sym typeface="Ubuntu"/>
            </a:endParaRPr>
          </a:p>
          <a:p>
            <a:pPr indent="0" lvl="0" marL="0" rtl="0" algn="ctr">
              <a:spcBef>
                <a:spcPts val="0"/>
              </a:spcBef>
              <a:spcAft>
                <a:spcPts val="0"/>
              </a:spcAft>
              <a:buNone/>
            </a:pPr>
            <a:r>
              <a:rPr lang="en" sz="700">
                <a:latin typeface="Ubuntu"/>
                <a:ea typeface="Ubuntu"/>
                <a:cs typeface="Ubuntu"/>
                <a:sym typeface="Ubuntu"/>
              </a:rPr>
              <a:t>3.32</a:t>
            </a:r>
            <a:endParaRPr sz="700">
              <a:latin typeface="Ubuntu"/>
              <a:ea typeface="Ubuntu"/>
              <a:cs typeface="Ubuntu"/>
              <a:sym typeface="Ubuntu"/>
            </a:endParaRPr>
          </a:p>
        </p:txBody>
      </p:sp>
      <p:sp>
        <p:nvSpPr>
          <p:cNvPr id="421" name="Google Shape;421;p30"/>
          <p:cNvSpPr/>
          <p:nvPr/>
        </p:nvSpPr>
        <p:spPr>
          <a:xfrm>
            <a:off x="6388433" y="1210259"/>
            <a:ext cx="426000" cy="450900"/>
          </a:xfrm>
          <a:prstGeom prst="roundRect">
            <a:avLst>
              <a:gd fmla="val 16667"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latin typeface="Ubuntu"/>
                <a:ea typeface="Ubuntu"/>
                <a:cs typeface="Ubuntu"/>
                <a:sym typeface="Ubuntu"/>
              </a:rPr>
              <a:t>3.11</a:t>
            </a:r>
            <a:endParaRPr sz="700">
              <a:latin typeface="Ubuntu"/>
              <a:ea typeface="Ubuntu"/>
              <a:cs typeface="Ubuntu"/>
              <a:sym typeface="Ubuntu"/>
            </a:endParaRPr>
          </a:p>
          <a:p>
            <a:pPr indent="0" lvl="0" marL="0" rtl="0" algn="ctr">
              <a:spcBef>
                <a:spcPts val="0"/>
              </a:spcBef>
              <a:spcAft>
                <a:spcPts val="0"/>
              </a:spcAft>
              <a:buNone/>
            </a:pPr>
            <a:r>
              <a:rPr lang="en" sz="700">
                <a:latin typeface="Ubuntu"/>
                <a:ea typeface="Ubuntu"/>
                <a:cs typeface="Ubuntu"/>
                <a:sym typeface="Ubuntu"/>
              </a:rPr>
              <a:t>-4.22</a:t>
            </a:r>
            <a:endParaRPr sz="700">
              <a:latin typeface="Ubuntu"/>
              <a:ea typeface="Ubuntu"/>
              <a:cs typeface="Ubuntu"/>
              <a:sym typeface="Ubuntu"/>
            </a:endParaRPr>
          </a:p>
          <a:p>
            <a:pPr indent="0" lvl="0" marL="0" rtl="0" algn="ctr">
              <a:spcBef>
                <a:spcPts val="0"/>
              </a:spcBef>
              <a:spcAft>
                <a:spcPts val="0"/>
              </a:spcAft>
              <a:buNone/>
            </a:pPr>
            <a:r>
              <a:rPr lang="en" sz="700">
                <a:latin typeface="Ubuntu"/>
                <a:ea typeface="Ubuntu"/>
                <a:cs typeface="Ubuntu"/>
                <a:sym typeface="Ubuntu"/>
              </a:rPr>
              <a:t>4.98</a:t>
            </a:r>
            <a:endParaRPr sz="700">
              <a:latin typeface="Ubuntu"/>
              <a:ea typeface="Ubuntu"/>
              <a:cs typeface="Ubuntu"/>
              <a:sym typeface="Ubuntu"/>
            </a:endParaRPr>
          </a:p>
        </p:txBody>
      </p:sp>
      <p:sp>
        <p:nvSpPr>
          <p:cNvPr id="422" name="Google Shape;422;p30"/>
          <p:cNvSpPr/>
          <p:nvPr/>
        </p:nvSpPr>
        <p:spPr>
          <a:xfrm>
            <a:off x="1751925" y="1732203"/>
            <a:ext cx="5062200" cy="204300"/>
          </a:xfrm>
          <a:prstGeom prst="roundRect">
            <a:avLst>
              <a:gd fmla="val 16667" name="adj"/>
            </a:avLst>
          </a:prstGeom>
          <a:solidFill>
            <a:srgbClr val="BAA4E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700">
                <a:latin typeface="Ubuntu"/>
                <a:ea typeface="Ubuntu"/>
                <a:cs typeface="Ubuntu"/>
                <a:sym typeface="Ubuntu"/>
              </a:rPr>
              <a:t>Query		</a:t>
            </a:r>
            <a:endParaRPr sz="700">
              <a:latin typeface="Ubuntu"/>
              <a:ea typeface="Ubuntu"/>
              <a:cs typeface="Ubuntu"/>
              <a:sym typeface="Ubuntu"/>
            </a:endParaRPr>
          </a:p>
        </p:txBody>
      </p:sp>
      <p:sp>
        <p:nvSpPr>
          <p:cNvPr id="423" name="Google Shape;423;p30"/>
          <p:cNvSpPr/>
          <p:nvPr/>
        </p:nvSpPr>
        <p:spPr>
          <a:xfrm>
            <a:off x="2915507" y="1688848"/>
            <a:ext cx="426000" cy="450900"/>
          </a:xfrm>
          <a:prstGeom prst="roundRect">
            <a:avLst>
              <a:gd fmla="val 16667" name="adj"/>
            </a:avLst>
          </a:prstGeom>
          <a:solidFill>
            <a:srgbClr val="BAA4E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latin typeface="Ubuntu"/>
                <a:ea typeface="Ubuntu"/>
                <a:cs typeface="Ubuntu"/>
                <a:sym typeface="Ubuntu"/>
              </a:rPr>
              <a:t>2.11</a:t>
            </a:r>
            <a:endParaRPr sz="700">
              <a:latin typeface="Ubuntu"/>
              <a:ea typeface="Ubuntu"/>
              <a:cs typeface="Ubuntu"/>
              <a:sym typeface="Ubuntu"/>
            </a:endParaRPr>
          </a:p>
          <a:p>
            <a:pPr indent="0" lvl="0" marL="0" rtl="0" algn="ctr">
              <a:spcBef>
                <a:spcPts val="0"/>
              </a:spcBef>
              <a:spcAft>
                <a:spcPts val="0"/>
              </a:spcAft>
              <a:buNone/>
            </a:pPr>
            <a:r>
              <a:rPr lang="en" sz="700">
                <a:latin typeface="Ubuntu"/>
                <a:ea typeface="Ubuntu"/>
                <a:cs typeface="Ubuntu"/>
                <a:sym typeface="Ubuntu"/>
              </a:rPr>
              <a:t>-4.22</a:t>
            </a:r>
            <a:endParaRPr sz="700">
              <a:latin typeface="Ubuntu"/>
              <a:ea typeface="Ubuntu"/>
              <a:cs typeface="Ubuntu"/>
              <a:sym typeface="Ubuntu"/>
            </a:endParaRPr>
          </a:p>
          <a:p>
            <a:pPr indent="0" lvl="0" marL="0" rtl="0" algn="l">
              <a:spcBef>
                <a:spcPts val="0"/>
              </a:spcBef>
              <a:spcAft>
                <a:spcPts val="0"/>
              </a:spcAft>
              <a:buNone/>
            </a:pPr>
            <a:r>
              <a:rPr lang="en" sz="700">
                <a:latin typeface="Ubuntu"/>
                <a:ea typeface="Ubuntu"/>
                <a:cs typeface="Ubuntu"/>
                <a:sym typeface="Ubuntu"/>
              </a:rPr>
              <a:t> 5.93</a:t>
            </a:r>
            <a:endParaRPr sz="700">
              <a:latin typeface="Ubuntu"/>
              <a:ea typeface="Ubuntu"/>
              <a:cs typeface="Ubuntu"/>
              <a:sym typeface="Ubuntu"/>
            </a:endParaRPr>
          </a:p>
        </p:txBody>
      </p:sp>
      <p:sp>
        <p:nvSpPr>
          <p:cNvPr id="424" name="Google Shape;424;p30"/>
          <p:cNvSpPr/>
          <p:nvPr/>
        </p:nvSpPr>
        <p:spPr>
          <a:xfrm>
            <a:off x="4124807" y="1688848"/>
            <a:ext cx="426000" cy="450900"/>
          </a:xfrm>
          <a:prstGeom prst="roundRect">
            <a:avLst>
              <a:gd fmla="val 16667" name="adj"/>
            </a:avLst>
          </a:prstGeom>
          <a:solidFill>
            <a:srgbClr val="BAA4E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latin typeface="Ubuntu"/>
                <a:ea typeface="Ubuntu"/>
                <a:cs typeface="Ubuntu"/>
                <a:sym typeface="Ubuntu"/>
              </a:rPr>
              <a:t>2.11</a:t>
            </a:r>
            <a:endParaRPr sz="700">
              <a:latin typeface="Ubuntu"/>
              <a:ea typeface="Ubuntu"/>
              <a:cs typeface="Ubuntu"/>
              <a:sym typeface="Ubuntu"/>
            </a:endParaRPr>
          </a:p>
          <a:p>
            <a:pPr indent="0" lvl="0" marL="0" rtl="0" algn="ctr">
              <a:spcBef>
                <a:spcPts val="0"/>
              </a:spcBef>
              <a:spcAft>
                <a:spcPts val="0"/>
              </a:spcAft>
              <a:buNone/>
            </a:pPr>
            <a:r>
              <a:rPr lang="en" sz="700">
                <a:latin typeface="Ubuntu"/>
                <a:ea typeface="Ubuntu"/>
                <a:cs typeface="Ubuntu"/>
                <a:sym typeface="Ubuntu"/>
              </a:rPr>
              <a:t>-4.22</a:t>
            </a:r>
            <a:endParaRPr sz="700">
              <a:latin typeface="Ubuntu"/>
              <a:ea typeface="Ubuntu"/>
              <a:cs typeface="Ubuntu"/>
              <a:sym typeface="Ubuntu"/>
            </a:endParaRPr>
          </a:p>
          <a:p>
            <a:pPr indent="0" lvl="0" marL="0" rtl="0" algn="ctr">
              <a:spcBef>
                <a:spcPts val="0"/>
              </a:spcBef>
              <a:spcAft>
                <a:spcPts val="0"/>
              </a:spcAft>
              <a:buNone/>
            </a:pPr>
            <a:r>
              <a:rPr lang="en" sz="700">
                <a:latin typeface="Ubuntu"/>
                <a:ea typeface="Ubuntu"/>
                <a:cs typeface="Ubuntu"/>
                <a:sym typeface="Ubuntu"/>
              </a:rPr>
              <a:t>5.93</a:t>
            </a:r>
            <a:endParaRPr sz="700">
              <a:latin typeface="Ubuntu"/>
              <a:ea typeface="Ubuntu"/>
              <a:cs typeface="Ubuntu"/>
              <a:sym typeface="Ubuntu"/>
            </a:endParaRPr>
          </a:p>
        </p:txBody>
      </p:sp>
      <p:sp>
        <p:nvSpPr>
          <p:cNvPr id="425" name="Google Shape;425;p30"/>
          <p:cNvSpPr/>
          <p:nvPr/>
        </p:nvSpPr>
        <p:spPr>
          <a:xfrm>
            <a:off x="5256621" y="1682354"/>
            <a:ext cx="426000" cy="450900"/>
          </a:xfrm>
          <a:prstGeom prst="roundRect">
            <a:avLst>
              <a:gd fmla="val 16667" name="adj"/>
            </a:avLst>
          </a:prstGeom>
          <a:solidFill>
            <a:srgbClr val="BAA4E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latin typeface="Ubuntu"/>
                <a:ea typeface="Ubuntu"/>
                <a:cs typeface="Ubuntu"/>
                <a:sym typeface="Ubuntu"/>
              </a:rPr>
              <a:t>2.11</a:t>
            </a:r>
            <a:endParaRPr sz="700">
              <a:latin typeface="Ubuntu"/>
              <a:ea typeface="Ubuntu"/>
              <a:cs typeface="Ubuntu"/>
              <a:sym typeface="Ubuntu"/>
            </a:endParaRPr>
          </a:p>
          <a:p>
            <a:pPr indent="0" lvl="0" marL="0" rtl="0" algn="ctr">
              <a:spcBef>
                <a:spcPts val="0"/>
              </a:spcBef>
              <a:spcAft>
                <a:spcPts val="0"/>
              </a:spcAft>
              <a:buNone/>
            </a:pPr>
            <a:r>
              <a:rPr lang="en" sz="700">
                <a:latin typeface="Ubuntu"/>
                <a:ea typeface="Ubuntu"/>
                <a:cs typeface="Ubuntu"/>
                <a:sym typeface="Ubuntu"/>
              </a:rPr>
              <a:t>-4.22</a:t>
            </a:r>
            <a:endParaRPr sz="700">
              <a:latin typeface="Ubuntu"/>
              <a:ea typeface="Ubuntu"/>
              <a:cs typeface="Ubuntu"/>
              <a:sym typeface="Ubuntu"/>
            </a:endParaRPr>
          </a:p>
          <a:p>
            <a:pPr indent="0" lvl="0" marL="0" rtl="0" algn="ctr">
              <a:spcBef>
                <a:spcPts val="0"/>
              </a:spcBef>
              <a:spcAft>
                <a:spcPts val="0"/>
              </a:spcAft>
              <a:buNone/>
            </a:pPr>
            <a:r>
              <a:rPr lang="en" sz="700">
                <a:latin typeface="Ubuntu"/>
                <a:ea typeface="Ubuntu"/>
                <a:cs typeface="Ubuntu"/>
                <a:sym typeface="Ubuntu"/>
              </a:rPr>
              <a:t>5.93</a:t>
            </a:r>
            <a:endParaRPr sz="700">
              <a:latin typeface="Ubuntu"/>
              <a:ea typeface="Ubuntu"/>
              <a:cs typeface="Ubuntu"/>
              <a:sym typeface="Ubuntu"/>
            </a:endParaRPr>
          </a:p>
        </p:txBody>
      </p:sp>
      <p:sp>
        <p:nvSpPr>
          <p:cNvPr id="426" name="Google Shape;426;p30"/>
          <p:cNvSpPr/>
          <p:nvPr/>
        </p:nvSpPr>
        <p:spPr>
          <a:xfrm>
            <a:off x="6388422" y="1693217"/>
            <a:ext cx="426000" cy="450900"/>
          </a:xfrm>
          <a:prstGeom prst="roundRect">
            <a:avLst>
              <a:gd fmla="val 16667" name="adj"/>
            </a:avLst>
          </a:prstGeom>
          <a:solidFill>
            <a:srgbClr val="BAA4E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latin typeface="Ubuntu"/>
                <a:ea typeface="Ubuntu"/>
                <a:cs typeface="Ubuntu"/>
                <a:sym typeface="Ubuntu"/>
              </a:rPr>
              <a:t>2.11</a:t>
            </a:r>
            <a:endParaRPr sz="700">
              <a:latin typeface="Ubuntu"/>
              <a:ea typeface="Ubuntu"/>
              <a:cs typeface="Ubuntu"/>
              <a:sym typeface="Ubuntu"/>
            </a:endParaRPr>
          </a:p>
          <a:p>
            <a:pPr indent="0" lvl="0" marL="0" rtl="0" algn="ctr">
              <a:spcBef>
                <a:spcPts val="0"/>
              </a:spcBef>
              <a:spcAft>
                <a:spcPts val="0"/>
              </a:spcAft>
              <a:buNone/>
            </a:pPr>
            <a:r>
              <a:rPr lang="en" sz="700">
                <a:latin typeface="Ubuntu"/>
                <a:ea typeface="Ubuntu"/>
                <a:cs typeface="Ubuntu"/>
                <a:sym typeface="Ubuntu"/>
              </a:rPr>
              <a:t>-4.22</a:t>
            </a:r>
            <a:endParaRPr sz="700">
              <a:latin typeface="Ubuntu"/>
              <a:ea typeface="Ubuntu"/>
              <a:cs typeface="Ubuntu"/>
              <a:sym typeface="Ubuntu"/>
            </a:endParaRPr>
          </a:p>
          <a:p>
            <a:pPr indent="0" lvl="0" marL="0" rtl="0" algn="ctr">
              <a:spcBef>
                <a:spcPts val="0"/>
              </a:spcBef>
              <a:spcAft>
                <a:spcPts val="0"/>
              </a:spcAft>
              <a:buNone/>
            </a:pPr>
            <a:r>
              <a:rPr lang="en" sz="700">
                <a:latin typeface="Ubuntu"/>
                <a:ea typeface="Ubuntu"/>
                <a:cs typeface="Ubuntu"/>
                <a:sym typeface="Ubuntu"/>
              </a:rPr>
              <a:t>5.93</a:t>
            </a:r>
            <a:endParaRPr sz="700">
              <a:latin typeface="Ubuntu"/>
              <a:ea typeface="Ubuntu"/>
              <a:cs typeface="Ubuntu"/>
              <a:sym typeface="Ubuntu"/>
            </a:endParaRPr>
          </a:p>
        </p:txBody>
      </p:sp>
      <p:graphicFrame>
        <p:nvGraphicFramePr>
          <p:cNvPr id="427" name="Google Shape;427;p30"/>
          <p:cNvGraphicFramePr/>
          <p:nvPr/>
        </p:nvGraphicFramePr>
        <p:xfrm>
          <a:off x="7390450" y="2429438"/>
          <a:ext cx="3000000" cy="3000000"/>
        </p:xfrm>
        <a:graphic>
          <a:graphicData uri="http://schemas.openxmlformats.org/drawingml/2006/table">
            <a:tbl>
              <a:tblPr>
                <a:noFill/>
                <a:tableStyleId>{6497CBBA-E030-4E24-B39F-737B80262214}</a:tableStyleId>
              </a:tblPr>
              <a:tblGrid>
                <a:gridCol w="382850"/>
                <a:gridCol w="382850"/>
                <a:gridCol w="382850"/>
                <a:gridCol w="382850"/>
              </a:tblGrid>
              <a:tr h="219375">
                <a:tc>
                  <a:txBody>
                    <a:bodyPr/>
                    <a:lstStyle/>
                    <a:p>
                      <a:pPr indent="0" lvl="0" marL="0" rtl="0" algn="l">
                        <a:spcBef>
                          <a:spcPts val="0"/>
                        </a:spcBef>
                        <a:spcAft>
                          <a:spcPts val="0"/>
                        </a:spcAft>
                        <a:buNone/>
                      </a:pPr>
                      <a:r>
                        <a:rPr lang="en" sz="500">
                          <a:latin typeface="Ubuntu"/>
                          <a:ea typeface="Ubuntu"/>
                          <a:cs typeface="Ubuntu"/>
                          <a:sym typeface="Ubuntu"/>
                        </a:rPr>
                        <a:t>3.23</a:t>
                      </a:r>
                      <a:endParaRPr sz="500">
                        <a:latin typeface="Ubuntu"/>
                        <a:ea typeface="Ubuntu"/>
                        <a:cs typeface="Ubuntu"/>
                        <a:sym typeface="Ubuntu"/>
                      </a:endParaRPr>
                    </a:p>
                  </a:txBody>
                  <a:tcPr marT="91425" marB="91425" marR="91425" marL="91425"/>
                </a:tc>
                <a:tc>
                  <a:txBody>
                    <a:bodyPr/>
                    <a:lstStyle/>
                    <a:p>
                      <a:pPr indent="0" lvl="0" marL="0" rtl="0" algn="l">
                        <a:spcBef>
                          <a:spcPts val="0"/>
                        </a:spcBef>
                        <a:spcAft>
                          <a:spcPts val="0"/>
                        </a:spcAft>
                        <a:buNone/>
                      </a:pPr>
                      <a:r>
                        <a:rPr lang="en" sz="500">
                          <a:latin typeface="Ubuntu"/>
                          <a:ea typeface="Ubuntu"/>
                          <a:cs typeface="Ubuntu"/>
                          <a:sym typeface="Ubuntu"/>
                        </a:rPr>
                        <a:t>-1.23</a:t>
                      </a:r>
                      <a:endParaRPr sz="500">
                        <a:latin typeface="Ubuntu"/>
                        <a:ea typeface="Ubuntu"/>
                        <a:cs typeface="Ubuntu"/>
                        <a:sym typeface="Ubuntu"/>
                      </a:endParaRPr>
                    </a:p>
                  </a:txBody>
                  <a:tcPr marT="91425" marB="91425" marR="91425" marL="91425"/>
                </a:tc>
                <a:tc>
                  <a:txBody>
                    <a:bodyPr/>
                    <a:lstStyle/>
                    <a:p>
                      <a:pPr indent="0" lvl="0" marL="0" rtl="0" algn="l">
                        <a:spcBef>
                          <a:spcPts val="0"/>
                        </a:spcBef>
                        <a:spcAft>
                          <a:spcPts val="0"/>
                        </a:spcAft>
                        <a:buNone/>
                      </a:pPr>
                      <a:r>
                        <a:rPr lang="en" sz="500">
                          <a:latin typeface="Ubuntu"/>
                          <a:ea typeface="Ubuntu"/>
                          <a:cs typeface="Ubuntu"/>
                          <a:sym typeface="Ubuntu"/>
                        </a:rPr>
                        <a:t>0.89</a:t>
                      </a:r>
                      <a:endParaRPr sz="500">
                        <a:latin typeface="Ubuntu"/>
                        <a:ea typeface="Ubuntu"/>
                        <a:cs typeface="Ubuntu"/>
                        <a:sym typeface="Ubuntu"/>
                      </a:endParaRPr>
                    </a:p>
                  </a:txBody>
                  <a:tcPr marT="91425" marB="91425" marR="91425" marL="91425"/>
                </a:tc>
                <a:tc>
                  <a:txBody>
                    <a:bodyPr/>
                    <a:lstStyle/>
                    <a:p>
                      <a:pPr indent="0" lvl="0" marL="0" rtl="0" algn="l">
                        <a:spcBef>
                          <a:spcPts val="0"/>
                        </a:spcBef>
                        <a:spcAft>
                          <a:spcPts val="0"/>
                        </a:spcAft>
                        <a:buNone/>
                      </a:pPr>
                      <a:r>
                        <a:rPr lang="en" sz="500">
                          <a:latin typeface="Ubuntu"/>
                          <a:ea typeface="Ubuntu"/>
                          <a:cs typeface="Ubuntu"/>
                          <a:sym typeface="Ubuntu"/>
                        </a:rPr>
                        <a:t>0.32</a:t>
                      </a:r>
                      <a:endParaRPr sz="500">
                        <a:latin typeface="Ubuntu"/>
                        <a:ea typeface="Ubuntu"/>
                        <a:cs typeface="Ubuntu"/>
                        <a:sym typeface="Ubuntu"/>
                      </a:endParaRPr>
                    </a:p>
                  </a:txBody>
                  <a:tcPr marT="91425" marB="91425" marR="91425" marL="91425"/>
                </a:tc>
              </a:tr>
              <a:tr h="219375">
                <a:tc>
                  <a:txBody>
                    <a:bodyPr/>
                    <a:lstStyle/>
                    <a:p>
                      <a:pPr indent="0" lvl="0" marL="0" rtl="0" algn="l">
                        <a:spcBef>
                          <a:spcPts val="0"/>
                        </a:spcBef>
                        <a:spcAft>
                          <a:spcPts val="0"/>
                        </a:spcAft>
                        <a:buNone/>
                      </a:pPr>
                      <a:r>
                        <a:rPr lang="en" sz="500">
                          <a:latin typeface="Ubuntu"/>
                          <a:ea typeface="Ubuntu"/>
                          <a:cs typeface="Ubuntu"/>
                          <a:sym typeface="Ubuntu"/>
                        </a:rPr>
                        <a:t>-3.29</a:t>
                      </a:r>
                      <a:endParaRPr sz="500">
                        <a:latin typeface="Ubuntu"/>
                        <a:ea typeface="Ubuntu"/>
                        <a:cs typeface="Ubuntu"/>
                        <a:sym typeface="Ubuntu"/>
                      </a:endParaRPr>
                    </a:p>
                  </a:txBody>
                  <a:tcPr marT="91425" marB="91425" marR="91425" marL="91425"/>
                </a:tc>
                <a:tc>
                  <a:txBody>
                    <a:bodyPr/>
                    <a:lstStyle/>
                    <a:p>
                      <a:pPr indent="0" lvl="0" marL="0" rtl="0" algn="l">
                        <a:spcBef>
                          <a:spcPts val="0"/>
                        </a:spcBef>
                        <a:spcAft>
                          <a:spcPts val="0"/>
                        </a:spcAft>
                        <a:buNone/>
                      </a:pPr>
                      <a:r>
                        <a:rPr lang="en" sz="500">
                          <a:latin typeface="Ubuntu"/>
                          <a:ea typeface="Ubuntu"/>
                          <a:cs typeface="Ubuntu"/>
                          <a:sym typeface="Ubuntu"/>
                        </a:rPr>
                        <a:t>3.23</a:t>
                      </a:r>
                      <a:endParaRPr sz="500">
                        <a:latin typeface="Ubuntu"/>
                        <a:ea typeface="Ubuntu"/>
                        <a:cs typeface="Ubuntu"/>
                        <a:sym typeface="Ubuntu"/>
                      </a:endParaRPr>
                    </a:p>
                  </a:txBody>
                  <a:tcPr marT="91425" marB="91425" marR="91425" marL="91425"/>
                </a:tc>
                <a:tc>
                  <a:txBody>
                    <a:bodyPr/>
                    <a:lstStyle/>
                    <a:p>
                      <a:pPr indent="0" lvl="0" marL="0" rtl="0" algn="l">
                        <a:spcBef>
                          <a:spcPts val="0"/>
                        </a:spcBef>
                        <a:spcAft>
                          <a:spcPts val="0"/>
                        </a:spcAft>
                        <a:buNone/>
                      </a:pPr>
                      <a:r>
                        <a:rPr lang="en" sz="500">
                          <a:latin typeface="Ubuntu"/>
                          <a:ea typeface="Ubuntu"/>
                          <a:cs typeface="Ubuntu"/>
                          <a:sym typeface="Ubuntu"/>
                        </a:rPr>
                        <a:t>1.23</a:t>
                      </a:r>
                      <a:endParaRPr sz="500">
                        <a:latin typeface="Ubuntu"/>
                        <a:ea typeface="Ubuntu"/>
                        <a:cs typeface="Ubuntu"/>
                        <a:sym typeface="Ubuntu"/>
                      </a:endParaRPr>
                    </a:p>
                  </a:txBody>
                  <a:tcPr marT="91425" marB="91425" marR="91425" marL="91425"/>
                </a:tc>
                <a:tc>
                  <a:txBody>
                    <a:bodyPr/>
                    <a:lstStyle/>
                    <a:p>
                      <a:pPr indent="0" lvl="0" marL="0" rtl="0" algn="l">
                        <a:spcBef>
                          <a:spcPts val="0"/>
                        </a:spcBef>
                        <a:spcAft>
                          <a:spcPts val="0"/>
                        </a:spcAft>
                        <a:buNone/>
                      </a:pPr>
                      <a:r>
                        <a:rPr lang="en" sz="500">
                          <a:latin typeface="Ubuntu"/>
                          <a:ea typeface="Ubuntu"/>
                          <a:cs typeface="Ubuntu"/>
                          <a:sym typeface="Ubuntu"/>
                        </a:rPr>
                        <a:t>-2.34</a:t>
                      </a:r>
                      <a:endParaRPr sz="500">
                        <a:latin typeface="Ubuntu"/>
                        <a:ea typeface="Ubuntu"/>
                        <a:cs typeface="Ubuntu"/>
                        <a:sym typeface="Ubuntu"/>
                      </a:endParaRPr>
                    </a:p>
                  </a:txBody>
                  <a:tcPr marT="91425" marB="91425" marR="91425" marL="91425"/>
                </a:tc>
              </a:tr>
              <a:tr h="219375">
                <a:tc>
                  <a:txBody>
                    <a:bodyPr/>
                    <a:lstStyle/>
                    <a:p>
                      <a:pPr indent="0" lvl="0" marL="0" rtl="0" algn="l">
                        <a:spcBef>
                          <a:spcPts val="0"/>
                        </a:spcBef>
                        <a:spcAft>
                          <a:spcPts val="0"/>
                        </a:spcAft>
                        <a:buNone/>
                      </a:pPr>
                      <a:r>
                        <a:rPr lang="en" sz="500">
                          <a:latin typeface="Ubuntu"/>
                          <a:ea typeface="Ubuntu"/>
                          <a:cs typeface="Ubuntu"/>
                          <a:sym typeface="Ubuntu"/>
                        </a:rPr>
                        <a:t>1.83</a:t>
                      </a:r>
                      <a:endParaRPr sz="500">
                        <a:latin typeface="Ubuntu"/>
                        <a:ea typeface="Ubuntu"/>
                        <a:cs typeface="Ubuntu"/>
                        <a:sym typeface="Ubuntu"/>
                      </a:endParaRPr>
                    </a:p>
                  </a:txBody>
                  <a:tcPr marT="91425" marB="91425" marR="91425" marL="91425"/>
                </a:tc>
                <a:tc>
                  <a:txBody>
                    <a:bodyPr/>
                    <a:lstStyle/>
                    <a:p>
                      <a:pPr indent="0" lvl="0" marL="0" rtl="0" algn="l">
                        <a:spcBef>
                          <a:spcPts val="0"/>
                        </a:spcBef>
                        <a:spcAft>
                          <a:spcPts val="0"/>
                        </a:spcAft>
                        <a:buNone/>
                      </a:pPr>
                      <a:r>
                        <a:rPr lang="en" sz="500">
                          <a:latin typeface="Ubuntu"/>
                          <a:ea typeface="Ubuntu"/>
                          <a:cs typeface="Ubuntu"/>
                          <a:sym typeface="Ubuntu"/>
                        </a:rPr>
                        <a:t>1.92</a:t>
                      </a:r>
                      <a:endParaRPr sz="500">
                        <a:latin typeface="Ubuntu"/>
                        <a:ea typeface="Ubuntu"/>
                        <a:cs typeface="Ubuntu"/>
                        <a:sym typeface="Ubuntu"/>
                      </a:endParaRPr>
                    </a:p>
                  </a:txBody>
                  <a:tcPr marT="91425" marB="91425" marR="91425" marL="91425"/>
                </a:tc>
                <a:tc>
                  <a:txBody>
                    <a:bodyPr/>
                    <a:lstStyle/>
                    <a:p>
                      <a:pPr indent="0" lvl="0" marL="0" rtl="0" algn="l">
                        <a:spcBef>
                          <a:spcPts val="0"/>
                        </a:spcBef>
                        <a:spcAft>
                          <a:spcPts val="0"/>
                        </a:spcAft>
                        <a:buNone/>
                      </a:pPr>
                      <a:r>
                        <a:rPr lang="en" sz="500">
                          <a:latin typeface="Ubuntu"/>
                          <a:ea typeface="Ubuntu"/>
                          <a:cs typeface="Ubuntu"/>
                          <a:sym typeface="Ubuntu"/>
                        </a:rPr>
                        <a:t>0.10</a:t>
                      </a:r>
                      <a:endParaRPr sz="500">
                        <a:latin typeface="Ubuntu"/>
                        <a:ea typeface="Ubuntu"/>
                        <a:cs typeface="Ubuntu"/>
                        <a:sym typeface="Ubuntu"/>
                      </a:endParaRPr>
                    </a:p>
                  </a:txBody>
                  <a:tcPr marT="91425" marB="91425" marR="91425" marL="91425"/>
                </a:tc>
                <a:tc>
                  <a:txBody>
                    <a:bodyPr/>
                    <a:lstStyle/>
                    <a:p>
                      <a:pPr indent="0" lvl="0" marL="0" rtl="0" algn="l">
                        <a:spcBef>
                          <a:spcPts val="0"/>
                        </a:spcBef>
                        <a:spcAft>
                          <a:spcPts val="0"/>
                        </a:spcAft>
                        <a:buNone/>
                      </a:pPr>
                      <a:r>
                        <a:rPr lang="en" sz="500">
                          <a:latin typeface="Ubuntu"/>
                          <a:ea typeface="Ubuntu"/>
                          <a:cs typeface="Ubuntu"/>
                          <a:sym typeface="Ubuntu"/>
                        </a:rPr>
                        <a:t>1.28</a:t>
                      </a:r>
                      <a:endParaRPr sz="500">
                        <a:latin typeface="Ubuntu"/>
                        <a:ea typeface="Ubuntu"/>
                        <a:cs typeface="Ubuntu"/>
                        <a:sym typeface="Ubuntu"/>
                      </a:endParaRPr>
                    </a:p>
                  </a:txBody>
                  <a:tcPr marT="91425" marB="91425" marR="91425" marL="91425"/>
                </a:tc>
              </a:tr>
            </a:tbl>
          </a:graphicData>
        </a:graphic>
      </p:graphicFrame>
      <p:sp>
        <p:nvSpPr>
          <p:cNvPr id="428" name="Google Shape;428;p30"/>
          <p:cNvSpPr txBox="1"/>
          <p:nvPr/>
        </p:nvSpPr>
        <p:spPr>
          <a:xfrm>
            <a:off x="7705100" y="1970838"/>
            <a:ext cx="658800" cy="31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latin typeface="Ubuntu"/>
                <a:ea typeface="Ubuntu"/>
                <a:cs typeface="Ubuntu"/>
                <a:sym typeface="Ubuntu"/>
              </a:rPr>
              <a:t>W</a:t>
            </a:r>
            <a:r>
              <a:rPr baseline="-25000" lang="en" sz="1800">
                <a:solidFill>
                  <a:schemeClr val="dk2"/>
                </a:solidFill>
                <a:latin typeface="Ubuntu"/>
                <a:ea typeface="Ubuntu"/>
                <a:cs typeface="Ubuntu"/>
                <a:sym typeface="Ubuntu"/>
              </a:rPr>
              <a:t>Q</a:t>
            </a:r>
            <a:endParaRPr baseline="-25000" sz="1800">
              <a:solidFill>
                <a:schemeClr val="dk2"/>
              </a:solidFill>
              <a:latin typeface="Ubuntu"/>
              <a:ea typeface="Ubuntu"/>
              <a:cs typeface="Ubuntu"/>
              <a:sym typeface="Ubuntu"/>
            </a:endParaRPr>
          </a:p>
        </p:txBody>
      </p:sp>
      <p:sp>
        <p:nvSpPr>
          <p:cNvPr id="429" name="Google Shape;429;p30"/>
          <p:cNvSpPr txBox="1"/>
          <p:nvPr/>
        </p:nvSpPr>
        <p:spPr>
          <a:xfrm>
            <a:off x="3341355" y="1513649"/>
            <a:ext cx="370800" cy="16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dk2"/>
                </a:solidFill>
                <a:latin typeface="Ubuntu"/>
                <a:ea typeface="Ubuntu"/>
                <a:cs typeface="Ubuntu"/>
                <a:sym typeface="Ubuntu"/>
              </a:rPr>
              <a:t>E</a:t>
            </a:r>
            <a:r>
              <a:rPr baseline="-25000" lang="en" sz="700">
                <a:solidFill>
                  <a:schemeClr val="dk2"/>
                </a:solidFill>
                <a:latin typeface="Ubuntu"/>
                <a:ea typeface="Ubuntu"/>
                <a:cs typeface="Ubuntu"/>
                <a:sym typeface="Ubuntu"/>
              </a:rPr>
              <a:t>1</a:t>
            </a:r>
            <a:endParaRPr baseline="-25000" sz="700">
              <a:solidFill>
                <a:schemeClr val="dk2"/>
              </a:solidFill>
              <a:latin typeface="Ubuntu"/>
              <a:ea typeface="Ubuntu"/>
              <a:cs typeface="Ubuntu"/>
              <a:sym typeface="Ubuntu"/>
            </a:endParaRPr>
          </a:p>
        </p:txBody>
      </p:sp>
      <p:sp>
        <p:nvSpPr>
          <p:cNvPr id="430" name="Google Shape;430;p30"/>
          <p:cNvSpPr txBox="1"/>
          <p:nvPr/>
        </p:nvSpPr>
        <p:spPr>
          <a:xfrm>
            <a:off x="4550643" y="1498461"/>
            <a:ext cx="370800" cy="16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dk2"/>
                </a:solidFill>
                <a:latin typeface="Ubuntu"/>
                <a:ea typeface="Ubuntu"/>
                <a:cs typeface="Ubuntu"/>
                <a:sym typeface="Ubuntu"/>
              </a:rPr>
              <a:t>E</a:t>
            </a:r>
            <a:r>
              <a:rPr baseline="-25000" lang="en" sz="700">
                <a:solidFill>
                  <a:schemeClr val="dk2"/>
                </a:solidFill>
                <a:latin typeface="Ubuntu"/>
                <a:ea typeface="Ubuntu"/>
                <a:cs typeface="Ubuntu"/>
                <a:sym typeface="Ubuntu"/>
              </a:rPr>
              <a:t>2</a:t>
            </a:r>
            <a:endParaRPr baseline="-25000" sz="700">
              <a:solidFill>
                <a:schemeClr val="dk2"/>
              </a:solidFill>
              <a:latin typeface="Ubuntu"/>
              <a:ea typeface="Ubuntu"/>
              <a:cs typeface="Ubuntu"/>
              <a:sym typeface="Ubuntu"/>
            </a:endParaRPr>
          </a:p>
        </p:txBody>
      </p:sp>
      <p:sp>
        <p:nvSpPr>
          <p:cNvPr id="431" name="Google Shape;431;p30"/>
          <p:cNvSpPr txBox="1"/>
          <p:nvPr/>
        </p:nvSpPr>
        <p:spPr>
          <a:xfrm>
            <a:off x="5759931" y="1498467"/>
            <a:ext cx="370800" cy="16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dk2"/>
                </a:solidFill>
                <a:latin typeface="Ubuntu"/>
                <a:ea typeface="Ubuntu"/>
                <a:cs typeface="Ubuntu"/>
                <a:sym typeface="Ubuntu"/>
              </a:rPr>
              <a:t>E</a:t>
            </a:r>
            <a:r>
              <a:rPr baseline="-25000" lang="en" sz="700">
                <a:solidFill>
                  <a:schemeClr val="dk2"/>
                </a:solidFill>
                <a:latin typeface="Ubuntu"/>
                <a:ea typeface="Ubuntu"/>
                <a:cs typeface="Ubuntu"/>
                <a:sym typeface="Ubuntu"/>
              </a:rPr>
              <a:t>3</a:t>
            </a:r>
            <a:endParaRPr baseline="-25000" sz="700">
              <a:solidFill>
                <a:schemeClr val="dk2"/>
              </a:solidFill>
              <a:latin typeface="Ubuntu"/>
              <a:ea typeface="Ubuntu"/>
              <a:cs typeface="Ubuntu"/>
              <a:sym typeface="Ubuntu"/>
            </a:endParaRPr>
          </a:p>
        </p:txBody>
      </p:sp>
      <p:sp>
        <p:nvSpPr>
          <p:cNvPr id="432" name="Google Shape;432;p30"/>
          <p:cNvSpPr txBox="1"/>
          <p:nvPr/>
        </p:nvSpPr>
        <p:spPr>
          <a:xfrm>
            <a:off x="3341355" y="1935717"/>
            <a:ext cx="426000" cy="16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dk2"/>
                </a:solidFill>
                <a:latin typeface="Ubuntu"/>
                <a:ea typeface="Ubuntu"/>
                <a:cs typeface="Ubuntu"/>
                <a:sym typeface="Ubuntu"/>
              </a:rPr>
              <a:t>Q</a:t>
            </a:r>
            <a:r>
              <a:rPr baseline="-25000" lang="en" sz="700">
                <a:solidFill>
                  <a:schemeClr val="dk2"/>
                </a:solidFill>
                <a:latin typeface="Ubuntu"/>
                <a:ea typeface="Ubuntu"/>
                <a:cs typeface="Ubuntu"/>
                <a:sym typeface="Ubuntu"/>
              </a:rPr>
              <a:t>1</a:t>
            </a:r>
            <a:endParaRPr baseline="-25000" sz="700">
              <a:solidFill>
                <a:schemeClr val="dk2"/>
              </a:solidFill>
              <a:latin typeface="Ubuntu"/>
              <a:ea typeface="Ubuntu"/>
              <a:cs typeface="Ubuntu"/>
              <a:sym typeface="Ubuntu"/>
            </a:endParaRPr>
          </a:p>
        </p:txBody>
      </p:sp>
      <p:sp>
        <p:nvSpPr>
          <p:cNvPr id="433" name="Google Shape;433;p30"/>
          <p:cNvSpPr txBox="1"/>
          <p:nvPr/>
        </p:nvSpPr>
        <p:spPr>
          <a:xfrm>
            <a:off x="4550643" y="1935717"/>
            <a:ext cx="426000" cy="16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dk2"/>
                </a:solidFill>
                <a:latin typeface="Ubuntu"/>
                <a:ea typeface="Ubuntu"/>
                <a:cs typeface="Ubuntu"/>
                <a:sym typeface="Ubuntu"/>
              </a:rPr>
              <a:t>Q</a:t>
            </a:r>
            <a:r>
              <a:rPr baseline="-25000" lang="en" sz="700">
                <a:solidFill>
                  <a:schemeClr val="dk2"/>
                </a:solidFill>
                <a:latin typeface="Ubuntu"/>
                <a:ea typeface="Ubuntu"/>
                <a:cs typeface="Ubuntu"/>
                <a:sym typeface="Ubuntu"/>
              </a:rPr>
              <a:t>2</a:t>
            </a:r>
            <a:endParaRPr baseline="-25000" sz="700">
              <a:solidFill>
                <a:schemeClr val="dk2"/>
              </a:solidFill>
              <a:latin typeface="Ubuntu"/>
              <a:ea typeface="Ubuntu"/>
              <a:cs typeface="Ubuntu"/>
              <a:sym typeface="Ubuntu"/>
            </a:endParaRPr>
          </a:p>
        </p:txBody>
      </p:sp>
      <p:sp>
        <p:nvSpPr>
          <p:cNvPr id="434" name="Google Shape;434;p30"/>
          <p:cNvSpPr txBox="1"/>
          <p:nvPr/>
        </p:nvSpPr>
        <p:spPr>
          <a:xfrm>
            <a:off x="5759931" y="1935717"/>
            <a:ext cx="426000" cy="16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dk2"/>
                </a:solidFill>
                <a:latin typeface="Ubuntu"/>
                <a:ea typeface="Ubuntu"/>
                <a:cs typeface="Ubuntu"/>
                <a:sym typeface="Ubuntu"/>
              </a:rPr>
              <a:t>Q</a:t>
            </a:r>
            <a:r>
              <a:rPr baseline="-25000" lang="en" sz="700">
                <a:solidFill>
                  <a:schemeClr val="dk2"/>
                </a:solidFill>
                <a:latin typeface="Ubuntu"/>
                <a:ea typeface="Ubuntu"/>
                <a:cs typeface="Ubuntu"/>
                <a:sym typeface="Ubuntu"/>
              </a:rPr>
              <a:t>3</a:t>
            </a:r>
            <a:endParaRPr baseline="-25000" sz="700">
              <a:solidFill>
                <a:schemeClr val="dk2"/>
              </a:solidFill>
              <a:latin typeface="Ubuntu"/>
              <a:ea typeface="Ubuntu"/>
              <a:cs typeface="Ubuntu"/>
              <a:sym typeface="Ubuntu"/>
            </a:endParaRPr>
          </a:p>
        </p:txBody>
      </p:sp>
      <p:sp>
        <p:nvSpPr>
          <p:cNvPr id="435" name="Google Shape;435;p30"/>
          <p:cNvSpPr txBox="1"/>
          <p:nvPr/>
        </p:nvSpPr>
        <p:spPr>
          <a:xfrm>
            <a:off x="6814435" y="1891469"/>
            <a:ext cx="475800" cy="25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dk2"/>
                </a:solidFill>
                <a:latin typeface="Ubuntu"/>
                <a:ea typeface="Ubuntu"/>
                <a:cs typeface="Ubuntu"/>
                <a:sym typeface="Ubuntu"/>
              </a:rPr>
              <a:t>Q</a:t>
            </a:r>
            <a:r>
              <a:rPr baseline="-25000" lang="en" sz="700">
                <a:solidFill>
                  <a:schemeClr val="dk2"/>
                </a:solidFill>
                <a:latin typeface="Ubuntu"/>
                <a:ea typeface="Ubuntu"/>
                <a:cs typeface="Ubuntu"/>
                <a:sym typeface="Ubuntu"/>
              </a:rPr>
              <a:t>4</a:t>
            </a:r>
            <a:endParaRPr baseline="-25000" sz="700">
              <a:solidFill>
                <a:schemeClr val="dk2"/>
              </a:solidFill>
              <a:latin typeface="Ubuntu"/>
              <a:ea typeface="Ubuntu"/>
              <a:cs typeface="Ubuntu"/>
              <a:sym typeface="Ubuntu"/>
            </a:endParaRPr>
          </a:p>
        </p:txBody>
      </p:sp>
      <p:sp>
        <p:nvSpPr>
          <p:cNvPr id="436" name="Google Shape;436;p30"/>
          <p:cNvSpPr txBox="1"/>
          <p:nvPr/>
        </p:nvSpPr>
        <p:spPr>
          <a:xfrm>
            <a:off x="6814131" y="1453492"/>
            <a:ext cx="370800" cy="16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dk2"/>
                </a:solidFill>
                <a:latin typeface="Ubuntu"/>
                <a:ea typeface="Ubuntu"/>
                <a:cs typeface="Ubuntu"/>
                <a:sym typeface="Ubuntu"/>
              </a:rPr>
              <a:t>E</a:t>
            </a:r>
            <a:r>
              <a:rPr baseline="-25000" lang="en" sz="700">
                <a:solidFill>
                  <a:schemeClr val="dk2"/>
                </a:solidFill>
                <a:latin typeface="Ubuntu"/>
                <a:ea typeface="Ubuntu"/>
                <a:cs typeface="Ubuntu"/>
                <a:sym typeface="Ubuntu"/>
              </a:rPr>
              <a:t>4</a:t>
            </a:r>
            <a:endParaRPr baseline="-25000" sz="700">
              <a:solidFill>
                <a:schemeClr val="dk2"/>
              </a:solidFill>
              <a:latin typeface="Ubuntu"/>
              <a:ea typeface="Ubuntu"/>
              <a:cs typeface="Ubuntu"/>
              <a:sym typeface="Ubuntu"/>
            </a:endParaRPr>
          </a:p>
        </p:txBody>
      </p:sp>
      <p:graphicFrame>
        <p:nvGraphicFramePr>
          <p:cNvPr id="437" name="Google Shape;437;p30"/>
          <p:cNvGraphicFramePr/>
          <p:nvPr/>
        </p:nvGraphicFramePr>
        <p:xfrm>
          <a:off x="7395050" y="3691175"/>
          <a:ext cx="3000000" cy="3000000"/>
        </p:xfrm>
        <a:graphic>
          <a:graphicData uri="http://schemas.openxmlformats.org/drawingml/2006/table">
            <a:tbl>
              <a:tblPr>
                <a:noFill/>
                <a:tableStyleId>{6497CBBA-E030-4E24-B39F-737B80262214}</a:tableStyleId>
              </a:tblPr>
              <a:tblGrid>
                <a:gridCol w="382850"/>
                <a:gridCol w="382850"/>
                <a:gridCol w="382850"/>
                <a:gridCol w="382850"/>
              </a:tblGrid>
              <a:tr h="219375">
                <a:tc>
                  <a:txBody>
                    <a:bodyPr/>
                    <a:lstStyle/>
                    <a:p>
                      <a:pPr indent="0" lvl="0" marL="0" rtl="0" algn="l">
                        <a:spcBef>
                          <a:spcPts val="0"/>
                        </a:spcBef>
                        <a:spcAft>
                          <a:spcPts val="0"/>
                        </a:spcAft>
                        <a:buNone/>
                      </a:pPr>
                      <a:r>
                        <a:rPr lang="en" sz="500">
                          <a:latin typeface="Ubuntu"/>
                          <a:ea typeface="Ubuntu"/>
                          <a:cs typeface="Ubuntu"/>
                          <a:sym typeface="Ubuntu"/>
                        </a:rPr>
                        <a:t>1.23</a:t>
                      </a:r>
                      <a:endParaRPr sz="500">
                        <a:latin typeface="Ubuntu"/>
                        <a:ea typeface="Ubuntu"/>
                        <a:cs typeface="Ubuntu"/>
                        <a:sym typeface="Ubuntu"/>
                      </a:endParaRPr>
                    </a:p>
                  </a:txBody>
                  <a:tcPr marT="91425" marB="91425" marR="91425" marL="91425"/>
                </a:tc>
                <a:tc>
                  <a:txBody>
                    <a:bodyPr/>
                    <a:lstStyle/>
                    <a:p>
                      <a:pPr indent="0" lvl="0" marL="0" rtl="0" algn="l">
                        <a:spcBef>
                          <a:spcPts val="0"/>
                        </a:spcBef>
                        <a:spcAft>
                          <a:spcPts val="0"/>
                        </a:spcAft>
                        <a:buNone/>
                      </a:pPr>
                      <a:r>
                        <a:rPr lang="en" sz="500">
                          <a:latin typeface="Ubuntu"/>
                          <a:ea typeface="Ubuntu"/>
                          <a:cs typeface="Ubuntu"/>
                          <a:sym typeface="Ubuntu"/>
                        </a:rPr>
                        <a:t>-1.23</a:t>
                      </a:r>
                      <a:endParaRPr sz="500">
                        <a:latin typeface="Ubuntu"/>
                        <a:ea typeface="Ubuntu"/>
                        <a:cs typeface="Ubuntu"/>
                        <a:sym typeface="Ubuntu"/>
                      </a:endParaRPr>
                    </a:p>
                  </a:txBody>
                  <a:tcPr marT="91425" marB="91425" marR="91425" marL="91425"/>
                </a:tc>
                <a:tc>
                  <a:txBody>
                    <a:bodyPr/>
                    <a:lstStyle/>
                    <a:p>
                      <a:pPr indent="0" lvl="0" marL="0" rtl="0" algn="l">
                        <a:spcBef>
                          <a:spcPts val="0"/>
                        </a:spcBef>
                        <a:spcAft>
                          <a:spcPts val="0"/>
                        </a:spcAft>
                        <a:buNone/>
                      </a:pPr>
                      <a:r>
                        <a:rPr lang="en" sz="500">
                          <a:latin typeface="Ubuntu"/>
                          <a:ea typeface="Ubuntu"/>
                          <a:cs typeface="Ubuntu"/>
                          <a:sym typeface="Ubuntu"/>
                        </a:rPr>
                        <a:t>0.89</a:t>
                      </a:r>
                      <a:endParaRPr sz="500">
                        <a:latin typeface="Ubuntu"/>
                        <a:ea typeface="Ubuntu"/>
                        <a:cs typeface="Ubuntu"/>
                        <a:sym typeface="Ubuntu"/>
                      </a:endParaRPr>
                    </a:p>
                  </a:txBody>
                  <a:tcPr marT="91425" marB="91425" marR="91425" marL="91425"/>
                </a:tc>
                <a:tc>
                  <a:txBody>
                    <a:bodyPr/>
                    <a:lstStyle/>
                    <a:p>
                      <a:pPr indent="0" lvl="0" marL="0" rtl="0" algn="l">
                        <a:spcBef>
                          <a:spcPts val="0"/>
                        </a:spcBef>
                        <a:spcAft>
                          <a:spcPts val="0"/>
                        </a:spcAft>
                        <a:buNone/>
                      </a:pPr>
                      <a:r>
                        <a:rPr lang="en" sz="500">
                          <a:latin typeface="Ubuntu"/>
                          <a:ea typeface="Ubuntu"/>
                          <a:cs typeface="Ubuntu"/>
                          <a:sym typeface="Ubuntu"/>
                        </a:rPr>
                        <a:t>1.12</a:t>
                      </a:r>
                      <a:endParaRPr sz="500">
                        <a:latin typeface="Ubuntu"/>
                        <a:ea typeface="Ubuntu"/>
                        <a:cs typeface="Ubuntu"/>
                        <a:sym typeface="Ubuntu"/>
                      </a:endParaRPr>
                    </a:p>
                  </a:txBody>
                  <a:tcPr marT="91425" marB="91425" marR="91425" marL="91425"/>
                </a:tc>
              </a:tr>
              <a:tr h="219375">
                <a:tc>
                  <a:txBody>
                    <a:bodyPr/>
                    <a:lstStyle/>
                    <a:p>
                      <a:pPr indent="0" lvl="0" marL="0" rtl="0" algn="l">
                        <a:spcBef>
                          <a:spcPts val="0"/>
                        </a:spcBef>
                        <a:spcAft>
                          <a:spcPts val="0"/>
                        </a:spcAft>
                        <a:buNone/>
                      </a:pPr>
                      <a:r>
                        <a:rPr lang="en" sz="500">
                          <a:latin typeface="Ubuntu"/>
                          <a:ea typeface="Ubuntu"/>
                          <a:cs typeface="Ubuntu"/>
                          <a:sym typeface="Ubuntu"/>
                        </a:rPr>
                        <a:t>2..29</a:t>
                      </a:r>
                      <a:endParaRPr sz="500">
                        <a:latin typeface="Ubuntu"/>
                        <a:ea typeface="Ubuntu"/>
                        <a:cs typeface="Ubuntu"/>
                        <a:sym typeface="Ubuntu"/>
                      </a:endParaRPr>
                    </a:p>
                  </a:txBody>
                  <a:tcPr marT="91425" marB="91425" marR="91425" marL="91425"/>
                </a:tc>
                <a:tc>
                  <a:txBody>
                    <a:bodyPr/>
                    <a:lstStyle/>
                    <a:p>
                      <a:pPr indent="0" lvl="0" marL="0" rtl="0" algn="l">
                        <a:spcBef>
                          <a:spcPts val="0"/>
                        </a:spcBef>
                        <a:spcAft>
                          <a:spcPts val="0"/>
                        </a:spcAft>
                        <a:buNone/>
                      </a:pPr>
                      <a:r>
                        <a:rPr lang="en" sz="500">
                          <a:latin typeface="Ubuntu"/>
                          <a:ea typeface="Ubuntu"/>
                          <a:cs typeface="Ubuntu"/>
                          <a:sym typeface="Ubuntu"/>
                        </a:rPr>
                        <a:t>3.23</a:t>
                      </a:r>
                      <a:endParaRPr sz="500">
                        <a:latin typeface="Ubuntu"/>
                        <a:ea typeface="Ubuntu"/>
                        <a:cs typeface="Ubuntu"/>
                        <a:sym typeface="Ubuntu"/>
                      </a:endParaRPr>
                    </a:p>
                  </a:txBody>
                  <a:tcPr marT="91425" marB="91425" marR="91425" marL="91425"/>
                </a:tc>
                <a:tc>
                  <a:txBody>
                    <a:bodyPr/>
                    <a:lstStyle/>
                    <a:p>
                      <a:pPr indent="0" lvl="0" marL="0" rtl="0" algn="l">
                        <a:spcBef>
                          <a:spcPts val="0"/>
                        </a:spcBef>
                        <a:spcAft>
                          <a:spcPts val="0"/>
                        </a:spcAft>
                        <a:buNone/>
                      </a:pPr>
                      <a:r>
                        <a:rPr lang="en" sz="500">
                          <a:latin typeface="Ubuntu"/>
                          <a:ea typeface="Ubuntu"/>
                          <a:cs typeface="Ubuntu"/>
                          <a:sym typeface="Ubuntu"/>
                        </a:rPr>
                        <a:t>-3.23</a:t>
                      </a:r>
                      <a:endParaRPr sz="500">
                        <a:latin typeface="Ubuntu"/>
                        <a:ea typeface="Ubuntu"/>
                        <a:cs typeface="Ubuntu"/>
                        <a:sym typeface="Ubuntu"/>
                      </a:endParaRPr>
                    </a:p>
                  </a:txBody>
                  <a:tcPr marT="91425" marB="91425" marR="91425" marL="91425"/>
                </a:tc>
                <a:tc>
                  <a:txBody>
                    <a:bodyPr/>
                    <a:lstStyle/>
                    <a:p>
                      <a:pPr indent="0" lvl="0" marL="0" rtl="0" algn="l">
                        <a:spcBef>
                          <a:spcPts val="0"/>
                        </a:spcBef>
                        <a:spcAft>
                          <a:spcPts val="0"/>
                        </a:spcAft>
                        <a:buNone/>
                      </a:pPr>
                      <a:r>
                        <a:rPr lang="en" sz="500">
                          <a:latin typeface="Ubuntu"/>
                          <a:ea typeface="Ubuntu"/>
                          <a:cs typeface="Ubuntu"/>
                          <a:sym typeface="Ubuntu"/>
                        </a:rPr>
                        <a:t>-3.34</a:t>
                      </a:r>
                      <a:endParaRPr sz="500">
                        <a:latin typeface="Ubuntu"/>
                        <a:ea typeface="Ubuntu"/>
                        <a:cs typeface="Ubuntu"/>
                        <a:sym typeface="Ubuntu"/>
                      </a:endParaRPr>
                    </a:p>
                  </a:txBody>
                  <a:tcPr marT="91425" marB="91425" marR="91425" marL="91425"/>
                </a:tc>
              </a:tr>
              <a:tr h="219375">
                <a:tc>
                  <a:txBody>
                    <a:bodyPr/>
                    <a:lstStyle/>
                    <a:p>
                      <a:pPr indent="0" lvl="0" marL="0" rtl="0" algn="l">
                        <a:spcBef>
                          <a:spcPts val="0"/>
                        </a:spcBef>
                        <a:spcAft>
                          <a:spcPts val="0"/>
                        </a:spcAft>
                        <a:buNone/>
                      </a:pPr>
                      <a:r>
                        <a:rPr lang="en" sz="500">
                          <a:latin typeface="Ubuntu"/>
                          <a:ea typeface="Ubuntu"/>
                          <a:cs typeface="Ubuntu"/>
                          <a:sym typeface="Ubuntu"/>
                        </a:rPr>
                        <a:t>2.83</a:t>
                      </a:r>
                      <a:endParaRPr sz="500">
                        <a:latin typeface="Ubuntu"/>
                        <a:ea typeface="Ubuntu"/>
                        <a:cs typeface="Ubuntu"/>
                        <a:sym typeface="Ubuntu"/>
                      </a:endParaRPr>
                    </a:p>
                  </a:txBody>
                  <a:tcPr marT="91425" marB="91425" marR="91425" marL="91425"/>
                </a:tc>
                <a:tc>
                  <a:txBody>
                    <a:bodyPr/>
                    <a:lstStyle/>
                    <a:p>
                      <a:pPr indent="0" lvl="0" marL="0" rtl="0" algn="l">
                        <a:spcBef>
                          <a:spcPts val="0"/>
                        </a:spcBef>
                        <a:spcAft>
                          <a:spcPts val="0"/>
                        </a:spcAft>
                        <a:buNone/>
                      </a:pPr>
                      <a:r>
                        <a:rPr lang="en" sz="500">
                          <a:latin typeface="Ubuntu"/>
                          <a:ea typeface="Ubuntu"/>
                          <a:cs typeface="Ubuntu"/>
                          <a:sym typeface="Ubuntu"/>
                        </a:rPr>
                        <a:t>0.92</a:t>
                      </a:r>
                      <a:endParaRPr sz="500">
                        <a:latin typeface="Ubuntu"/>
                        <a:ea typeface="Ubuntu"/>
                        <a:cs typeface="Ubuntu"/>
                        <a:sym typeface="Ubuntu"/>
                      </a:endParaRPr>
                    </a:p>
                  </a:txBody>
                  <a:tcPr marT="91425" marB="91425" marR="91425" marL="91425"/>
                </a:tc>
                <a:tc>
                  <a:txBody>
                    <a:bodyPr/>
                    <a:lstStyle/>
                    <a:p>
                      <a:pPr indent="0" lvl="0" marL="0" rtl="0" algn="l">
                        <a:spcBef>
                          <a:spcPts val="0"/>
                        </a:spcBef>
                        <a:spcAft>
                          <a:spcPts val="0"/>
                        </a:spcAft>
                        <a:buNone/>
                      </a:pPr>
                      <a:r>
                        <a:rPr lang="en" sz="500">
                          <a:latin typeface="Ubuntu"/>
                          <a:ea typeface="Ubuntu"/>
                          <a:cs typeface="Ubuntu"/>
                          <a:sym typeface="Ubuntu"/>
                        </a:rPr>
                        <a:t>1.10</a:t>
                      </a:r>
                      <a:endParaRPr sz="500">
                        <a:latin typeface="Ubuntu"/>
                        <a:ea typeface="Ubuntu"/>
                        <a:cs typeface="Ubuntu"/>
                        <a:sym typeface="Ubuntu"/>
                      </a:endParaRPr>
                    </a:p>
                  </a:txBody>
                  <a:tcPr marT="91425" marB="91425" marR="91425" marL="91425"/>
                </a:tc>
                <a:tc>
                  <a:txBody>
                    <a:bodyPr/>
                    <a:lstStyle/>
                    <a:p>
                      <a:pPr indent="0" lvl="0" marL="0" rtl="0" algn="l">
                        <a:spcBef>
                          <a:spcPts val="0"/>
                        </a:spcBef>
                        <a:spcAft>
                          <a:spcPts val="0"/>
                        </a:spcAft>
                        <a:buNone/>
                      </a:pPr>
                      <a:r>
                        <a:rPr lang="en" sz="500">
                          <a:latin typeface="Ubuntu"/>
                          <a:ea typeface="Ubuntu"/>
                          <a:cs typeface="Ubuntu"/>
                          <a:sym typeface="Ubuntu"/>
                        </a:rPr>
                        <a:t>4.28</a:t>
                      </a:r>
                      <a:endParaRPr sz="500">
                        <a:latin typeface="Ubuntu"/>
                        <a:ea typeface="Ubuntu"/>
                        <a:cs typeface="Ubuntu"/>
                        <a:sym typeface="Ubuntu"/>
                      </a:endParaRPr>
                    </a:p>
                  </a:txBody>
                  <a:tcPr marT="91425" marB="91425" marR="91425" marL="91425"/>
                </a:tc>
              </a:tr>
            </a:tbl>
          </a:graphicData>
        </a:graphic>
      </p:graphicFrame>
      <p:sp>
        <p:nvSpPr>
          <p:cNvPr id="438" name="Google Shape;438;p30"/>
          <p:cNvSpPr txBox="1"/>
          <p:nvPr/>
        </p:nvSpPr>
        <p:spPr>
          <a:xfrm>
            <a:off x="7884800" y="3200300"/>
            <a:ext cx="658800" cy="31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latin typeface="Ubuntu"/>
                <a:ea typeface="Ubuntu"/>
                <a:cs typeface="Ubuntu"/>
                <a:sym typeface="Ubuntu"/>
              </a:rPr>
              <a:t>W</a:t>
            </a:r>
            <a:r>
              <a:rPr baseline="-25000" lang="en" sz="1800">
                <a:solidFill>
                  <a:schemeClr val="dk2"/>
                </a:solidFill>
                <a:latin typeface="Ubuntu"/>
                <a:ea typeface="Ubuntu"/>
                <a:cs typeface="Ubuntu"/>
                <a:sym typeface="Ubuntu"/>
              </a:rPr>
              <a:t>K</a:t>
            </a:r>
            <a:endParaRPr baseline="-25000" sz="1800">
              <a:solidFill>
                <a:schemeClr val="dk2"/>
              </a:solidFill>
              <a:latin typeface="Ubuntu"/>
              <a:ea typeface="Ubuntu"/>
              <a:cs typeface="Ubuntu"/>
              <a:sym typeface="Ubuntu"/>
            </a:endParaRPr>
          </a:p>
        </p:txBody>
      </p:sp>
      <p:sp>
        <p:nvSpPr>
          <p:cNvPr id="439" name="Google Shape;439;p30"/>
          <p:cNvSpPr/>
          <p:nvPr/>
        </p:nvSpPr>
        <p:spPr>
          <a:xfrm rot="5400000">
            <a:off x="-1501900" y="2871475"/>
            <a:ext cx="4281900" cy="205800"/>
          </a:xfrm>
          <a:prstGeom prst="roundRect">
            <a:avLst>
              <a:gd fmla="val 16667"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700">
                <a:latin typeface="Ubuntu"/>
                <a:ea typeface="Ubuntu"/>
                <a:cs typeface="Ubuntu"/>
                <a:sym typeface="Ubuntu"/>
              </a:rPr>
              <a:t>Embedding</a:t>
            </a:r>
            <a:endParaRPr sz="700">
              <a:latin typeface="Ubuntu"/>
              <a:ea typeface="Ubuntu"/>
              <a:cs typeface="Ubuntu"/>
              <a:sym typeface="Ubuntu"/>
            </a:endParaRPr>
          </a:p>
        </p:txBody>
      </p:sp>
      <p:pic>
        <p:nvPicPr>
          <p:cNvPr id="440" name="Google Shape;440;p30"/>
          <p:cNvPicPr preferRelativeResize="0"/>
          <p:nvPr/>
        </p:nvPicPr>
        <p:blipFill>
          <a:blip r:embed="rId3">
            <a:alphaModFix/>
          </a:blip>
          <a:stretch>
            <a:fillRect/>
          </a:stretch>
        </p:blipFill>
        <p:spPr>
          <a:xfrm rot="-5400000">
            <a:off x="-19313" y="4460232"/>
            <a:ext cx="460076" cy="330101"/>
          </a:xfrm>
          <a:prstGeom prst="rect">
            <a:avLst/>
          </a:prstGeom>
          <a:noFill/>
          <a:ln>
            <a:noFill/>
          </a:ln>
        </p:spPr>
      </p:pic>
      <p:pic>
        <p:nvPicPr>
          <p:cNvPr id="441" name="Google Shape;441;p30"/>
          <p:cNvPicPr preferRelativeResize="0"/>
          <p:nvPr/>
        </p:nvPicPr>
        <p:blipFill>
          <a:blip r:embed="rId4">
            <a:alphaModFix/>
          </a:blip>
          <a:stretch>
            <a:fillRect/>
          </a:stretch>
        </p:blipFill>
        <p:spPr>
          <a:xfrm rot="-5400000">
            <a:off x="-22550" y="3835151"/>
            <a:ext cx="466551" cy="330101"/>
          </a:xfrm>
          <a:prstGeom prst="rect">
            <a:avLst/>
          </a:prstGeom>
          <a:noFill/>
          <a:ln>
            <a:noFill/>
          </a:ln>
        </p:spPr>
      </p:pic>
      <p:pic>
        <p:nvPicPr>
          <p:cNvPr id="442" name="Google Shape;442;p30"/>
          <p:cNvPicPr preferRelativeResize="0"/>
          <p:nvPr/>
        </p:nvPicPr>
        <p:blipFill>
          <a:blip r:embed="rId5">
            <a:alphaModFix/>
          </a:blip>
          <a:stretch>
            <a:fillRect/>
          </a:stretch>
        </p:blipFill>
        <p:spPr>
          <a:xfrm rot="-5400000">
            <a:off x="-43350" y="2302924"/>
            <a:ext cx="508151" cy="365450"/>
          </a:xfrm>
          <a:prstGeom prst="rect">
            <a:avLst/>
          </a:prstGeom>
          <a:noFill/>
          <a:ln>
            <a:noFill/>
          </a:ln>
        </p:spPr>
      </p:pic>
      <p:pic>
        <p:nvPicPr>
          <p:cNvPr id="443" name="Google Shape;443;p30"/>
          <p:cNvPicPr preferRelativeResize="0"/>
          <p:nvPr/>
        </p:nvPicPr>
        <p:blipFill>
          <a:blip r:embed="rId6">
            <a:alphaModFix/>
          </a:blip>
          <a:stretch>
            <a:fillRect/>
          </a:stretch>
        </p:blipFill>
        <p:spPr>
          <a:xfrm rot="-5400000">
            <a:off x="-90813" y="3110000"/>
            <a:ext cx="603075" cy="255950"/>
          </a:xfrm>
          <a:prstGeom prst="rect">
            <a:avLst/>
          </a:prstGeom>
          <a:noFill/>
          <a:ln>
            <a:noFill/>
          </a:ln>
        </p:spPr>
      </p:pic>
      <p:sp>
        <p:nvSpPr>
          <p:cNvPr id="444" name="Google Shape;444;p30"/>
          <p:cNvSpPr/>
          <p:nvPr/>
        </p:nvSpPr>
        <p:spPr>
          <a:xfrm>
            <a:off x="422282" y="2231584"/>
            <a:ext cx="426000" cy="450900"/>
          </a:xfrm>
          <a:prstGeom prst="roundRect">
            <a:avLst>
              <a:gd fmla="val 16667"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latin typeface="Ubuntu"/>
                <a:ea typeface="Ubuntu"/>
                <a:cs typeface="Ubuntu"/>
                <a:sym typeface="Ubuntu"/>
              </a:rPr>
              <a:t>2.11</a:t>
            </a:r>
            <a:endParaRPr sz="700">
              <a:latin typeface="Ubuntu"/>
              <a:ea typeface="Ubuntu"/>
              <a:cs typeface="Ubuntu"/>
              <a:sym typeface="Ubuntu"/>
            </a:endParaRPr>
          </a:p>
          <a:p>
            <a:pPr indent="0" lvl="0" marL="0" rtl="0" algn="ctr">
              <a:spcBef>
                <a:spcPts val="0"/>
              </a:spcBef>
              <a:spcAft>
                <a:spcPts val="0"/>
              </a:spcAft>
              <a:buNone/>
            </a:pPr>
            <a:r>
              <a:rPr lang="en" sz="700">
                <a:latin typeface="Ubuntu"/>
                <a:ea typeface="Ubuntu"/>
                <a:cs typeface="Ubuntu"/>
                <a:sym typeface="Ubuntu"/>
              </a:rPr>
              <a:t>-4.22</a:t>
            </a:r>
            <a:endParaRPr sz="700">
              <a:latin typeface="Ubuntu"/>
              <a:ea typeface="Ubuntu"/>
              <a:cs typeface="Ubuntu"/>
              <a:sym typeface="Ubuntu"/>
            </a:endParaRPr>
          </a:p>
          <a:p>
            <a:pPr indent="0" lvl="0" marL="0" rtl="0" algn="ctr">
              <a:spcBef>
                <a:spcPts val="0"/>
              </a:spcBef>
              <a:spcAft>
                <a:spcPts val="0"/>
              </a:spcAft>
              <a:buNone/>
            </a:pPr>
            <a:r>
              <a:rPr lang="en" sz="700">
                <a:latin typeface="Ubuntu"/>
                <a:ea typeface="Ubuntu"/>
                <a:cs typeface="Ubuntu"/>
                <a:sym typeface="Ubuntu"/>
              </a:rPr>
              <a:t>5.93</a:t>
            </a:r>
            <a:endParaRPr sz="700">
              <a:latin typeface="Ubuntu"/>
              <a:ea typeface="Ubuntu"/>
              <a:cs typeface="Ubuntu"/>
              <a:sym typeface="Ubuntu"/>
            </a:endParaRPr>
          </a:p>
        </p:txBody>
      </p:sp>
      <p:sp>
        <p:nvSpPr>
          <p:cNvPr id="445" name="Google Shape;445;p30"/>
          <p:cNvSpPr/>
          <p:nvPr/>
        </p:nvSpPr>
        <p:spPr>
          <a:xfrm>
            <a:off x="422264" y="3012534"/>
            <a:ext cx="426000" cy="450900"/>
          </a:xfrm>
          <a:prstGeom prst="roundRect">
            <a:avLst>
              <a:gd fmla="val 16667"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latin typeface="Ubuntu"/>
                <a:ea typeface="Ubuntu"/>
                <a:cs typeface="Ubuntu"/>
                <a:sym typeface="Ubuntu"/>
              </a:rPr>
              <a:t>2.43</a:t>
            </a:r>
            <a:endParaRPr sz="700">
              <a:latin typeface="Ubuntu"/>
              <a:ea typeface="Ubuntu"/>
              <a:cs typeface="Ubuntu"/>
              <a:sym typeface="Ubuntu"/>
            </a:endParaRPr>
          </a:p>
          <a:p>
            <a:pPr indent="0" lvl="0" marL="0" rtl="0" algn="ctr">
              <a:spcBef>
                <a:spcPts val="0"/>
              </a:spcBef>
              <a:spcAft>
                <a:spcPts val="0"/>
              </a:spcAft>
              <a:buNone/>
            </a:pPr>
            <a:r>
              <a:rPr lang="en" sz="700">
                <a:latin typeface="Ubuntu"/>
                <a:ea typeface="Ubuntu"/>
                <a:cs typeface="Ubuntu"/>
                <a:sym typeface="Ubuntu"/>
              </a:rPr>
              <a:t>-3.2</a:t>
            </a:r>
            <a:endParaRPr sz="700">
              <a:latin typeface="Ubuntu"/>
              <a:ea typeface="Ubuntu"/>
              <a:cs typeface="Ubuntu"/>
              <a:sym typeface="Ubuntu"/>
            </a:endParaRPr>
          </a:p>
          <a:p>
            <a:pPr indent="0" lvl="0" marL="0" rtl="0" algn="ctr">
              <a:spcBef>
                <a:spcPts val="0"/>
              </a:spcBef>
              <a:spcAft>
                <a:spcPts val="0"/>
              </a:spcAft>
              <a:buNone/>
            </a:pPr>
            <a:r>
              <a:rPr lang="en" sz="700">
                <a:latin typeface="Ubuntu"/>
                <a:ea typeface="Ubuntu"/>
                <a:cs typeface="Ubuntu"/>
                <a:sym typeface="Ubuntu"/>
              </a:rPr>
              <a:t>3.32</a:t>
            </a:r>
            <a:endParaRPr sz="700">
              <a:latin typeface="Ubuntu"/>
              <a:ea typeface="Ubuntu"/>
              <a:cs typeface="Ubuntu"/>
              <a:sym typeface="Ubuntu"/>
            </a:endParaRPr>
          </a:p>
        </p:txBody>
      </p:sp>
      <p:sp>
        <p:nvSpPr>
          <p:cNvPr id="446" name="Google Shape;446;p30"/>
          <p:cNvSpPr/>
          <p:nvPr/>
        </p:nvSpPr>
        <p:spPr>
          <a:xfrm>
            <a:off x="422284" y="3732159"/>
            <a:ext cx="426000" cy="450900"/>
          </a:xfrm>
          <a:prstGeom prst="roundRect">
            <a:avLst>
              <a:gd fmla="val 16667"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latin typeface="Ubuntu"/>
                <a:ea typeface="Ubuntu"/>
                <a:cs typeface="Ubuntu"/>
                <a:sym typeface="Ubuntu"/>
              </a:rPr>
              <a:t>2.11</a:t>
            </a:r>
            <a:endParaRPr sz="700">
              <a:latin typeface="Ubuntu"/>
              <a:ea typeface="Ubuntu"/>
              <a:cs typeface="Ubuntu"/>
              <a:sym typeface="Ubuntu"/>
            </a:endParaRPr>
          </a:p>
          <a:p>
            <a:pPr indent="0" lvl="0" marL="0" rtl="0" algn="ctr">
              <a:spcBef>
                <a:spcPts val="0"/>
              </a:spcBef>
              <a:spcAft>
                <a:spcPts val="0"/>
              </a:spcAft>
              <a:buNone/>
            </a:pPr>
            <a:r>
              <a:rPr lang="en" sz="700">
                <a:latin typeface="Ubuntu"/>
                <a:ea typeface="Ubuntu"/>
                <a:cs typeface="Ubuntu"/>
                <a:sym typeface="Ubuntu"/>
              </a:rPr>
              <a:t>-4.22</a:t>
            </a:r>
            <a:endParaRPr sz="700">
              <a:latin typeface="Ubuntu"/>
              <a:ea typeface="Ubuntu"/>
              <a:cs typeface="Ubuntu"/>
              <a:sym typeface="Ubuntu"/>
            </a:endParaRPr>
          </a:p>
          <a:p>
            <a:pPr indent="0" lvl="0" marL="0" rtl="0" algn="ctr">
              <a:spcBef>
                <a:spcPts val="0"/>
              </a:spcBef>
              <a:spcAft>
                <a:spcPts val="0"/>
              </a:spcAft>
              <a:buNone/>
            </a:pPr>
            <a:r>
              <a:rPr lang="en" sz="700">
                <a:latin typeface="Ubuntu"/>
                <a:ea typeface="Ubuntu"/>
                <a:cs typeface="Ubuntu"/>
                <a:sym typeface="Ubuntu"/>
              </a:rPr>
              <a:t>1.12</a:t>
            </a:r>
            <a:endParaRPr sz="700">
              <a:latin typeface="Ubuntu"/>
              <a:ea typeface="Ubuntu"/>
              <a:cs typeface="Ubuntu"/>
              <a:sym typeface="Ubuntu"/>
            </a:endParaRPr>
          </a:p>
        </p:txBody>
      </p:sp>
      <p:sp>
        <p:nvSpPr>
          <p:cNvPr id="447" name="Google Shape;447;p30"/>
          <p:cNvSpPr/>
          <p:nvPr/>
        </p:nvSpPr>
        <p:spPr>
          <a:xfrm>
            <a:off x="426058" y="4399859"/>
            <a:ext cx="426000" cy="450900"/>
          </a:xfrm>
          <a:prstGeom prst="roundRect">
            <a:avLst>
              <a:gd fmla="val 16667"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latin typeface="Ubuntu"/>
                <a:ea typeface="Ubuntu"/>
                <a:cs typeface="Ubuntu"/>
                <a:sym typeface="Ubuntu"/>
              </a:rPr>
              <a:t>3.11</a:t>
            </a:r>
            <a:endParaRPr sz="700">
              <a:latin typeface="Ubuntu"/>
              <a:ea typeface="Ubuntu"/>
              <a:cs typeface="Ubuntu"/>
              <a:sym typeface="Ubuntu"/>
            </a:endParaRPr>
          </a:p>
          <a:p>
            <a:pPr indent="0" lvl="0" marL="0" rtl="0" algn="ctr">
              <a:spcBef>
                <a:spcPts val="0"/>
              </a:spcBef>
              <a:spcAft>
                <a:spcPts val="0"/>
              </a:spcAft>
              <a:buNone/>
            </a:pPr>
            <a:r>
              <a:rPr lang="en" sz="700">
                <a:latin typeface="Ubuntu"/>
                <a:ea typeface="Ubuntu"/>
                <a:cs typeface="Ubuntu"/>
                <a:sym typeface="Ubuntu"/>
              </a:rPr>
              <a:t>-4.22</a:t>
            </a:r>
            <a:endParaRPr sz="700">
              <a:latin typeface="Ubuntu"/>
              <a:ea typeface="Ubuntu"/>
              <a:cs typeface="Ubuntu"/>
              <a:sym typeface="Ubuntu"/>
            </a:endParaRPr>
          </a:p>
          <a:p>
            <a:pPr indent="0" lvl="0" marL="0" rtl="0" algn="ctr">
              <a:spcBef>
                <a:spcPts val="0"/>
              </a:spcBef>
              <a:spcAft>
                <a:spcPts val="0"/>
              </a:spcAft>
              <a:buNone/>
            </a:pPr>
            <a:r>
              <a:rPr lang="en" sz="700">
                <a:latin typeface="Ubuntu"/>
                <a:ea typeface="Ubuntu"/>
                <a:cs typeface="Ubuntu"/>
                <a:sym typeface="Ubuntu"/>
              </a:rPr>
              <a:t>4.98</a:t>
            </a:r>
            <a:endParaRPr sz="700">
              <a:latin typeface="Ubuntu"/>
              <a:ea typeface="Ubuntu"/>
              <a:cs typeface="Ubuntu"/>
              <a:sym typeface="Ubuntu"/>
            </a:endParaRPr>
          </a:p>
        </p:txBody>
      </p:sp>
      <p:graphicFrame>
        <p:nvGraphicFramePr>
          <p:cNvPr id="448" name="Google Shape;448;p30"/>
          <p:cNvGraphicFramePr/>
          <p:nvPr/>
        </p:nvGraphicFramePr>
        <p:xfrm>
          <a:off x="2654900" y="2532225"/>
          <a:ext cx="3000000" cy="3000000"/>
        </p:xfrm>
        <a:graphic>
          <a:graphicData uri="http://schemas.openxmlformats.org/drawingml/2006/table">
            <a:tbl>
              <a:tblPr>
                <a:noFill/>
                <a:tableStyleId>{6497CBBA-E030-4E24-B39F-737B80262214}</a:tableStyleId>
              </a:tblPr>
              <a:tblGrid>
                <a:gridCol w="1050100"/>
                <a:gridCol w="1050100"/>
                <a:gridCol w="1050100"/>
                <a:gridCol w="1050100"/>
              </a:tblGrid>
              <a:tr h="517500">
                <a:tc>
                  <a:txBody>
                    <a:bodyPr/>
                    <a:lstStyle/>
                    <a:p>
                      <a:pPr indent="0" lvl="0" marL="0" rtl="0" algn="l">
                        <a:spcBef>
                          <a:spcPts val="0"/>
                        </a:spcBef>
                        <a:spcAft>
                          <a:spcPts val="0"/>
                        </a:spcAft>
                        <a:buNone/>
                      </a:pPr>
                      <a:r>
                        <a:rPr lang="en">
                          <a:solidFill>
                            <a:srgbClr val="CC0000"/>
                          </a:solidFill>
                          <a:latin typeface="Ubuntu"/>
                          <a:ea typeface="Ubuntu"/>
                          <a:cs typeface="Ubuntu"/>
                          <a:sym typeface="Ubuntu"/>
                        </a:rPr>
                        <a:t>4</a:t>
                      </a:r>
                      <a:endParaRPr>
                        <a:solidFill>
                          <a:srgbClr val="CC0000"/>
                        </a:solidFill>
                        <a:latin typeface="Ubuntu"/>
                        <a:ea typeface="Ubuntu"/>
                        <a:cs typeface="Ubuntu"/>
                        <a:sym typeface="Ubuntu"/>
                      </a:endParaRPr>
                    </a:p>
                  </a:txBody>
                  <a:tcPr marT="91425" marB="91425" marR="91425" marL="91425"/>
                </a:tc>
                <a:tc>
                  <a:txBody>
                    <a:bodyPr/>
                    <a:lstStyle/>
                    <a:p>
                      <a:pPr indent="0" lvl="0" marL="0" rtl="0" algn="l">
                        <a:spcBef>
                          <a:spcPts val="0"/>
                        </a:spcBef>
                        <a:spcAft>
                          <a:spcPts val="0"/>
                        </a:spcAft>
                        <a:buNone/>
                      </a:pPr>
                      <a:r>
                        <a:rPr lang="en">
                          <a:solidFill>
                            <a:srgbClr val="6AA84F"/>
                          </a:solidFill>
                          <a:latin typeface="Ubuntu"/>
                          <a:ea typeface="Ubuntu"/>
                          <a:cs typeface="Ubuntu"/>
                          <a:sym typeface="Ubuntu"/>
                        </a:rPr>
                        <a:t>70</a:t>
                      </a:r>
                      <a:endParaRPr>
                        <a:solidFill>
                          <a:srgbClr val="6AA84F"/>
                        </a:solidFill>
                        <a:latin typeface="Ubuntu"/>
                        <a:ea typeface="Ubuntu"/>
                        <a:cs typeface="Ubuntu"/>
                        <a:sym typeface="Ubuntu"/>
                      </a:endParaRPr>
                    </a:p>
                  </a:txBody>
                  <a:tcPr marT="91425" marB="91425" marR="91425" marL="91425"/>
                </a:tc>
                <a:tc>
                  <a:txBody>
                    <a:bodyPr/>
                    <a:lstStyle/>
                    <a:p>
                      <a:pPr indent="0" lvl="0" marL="0" rtl="0" algn="l">
                        <a:spcBef>
                          <a:spcPts val="0"/>
                        </a:spcBef>
                        <a:spcAft>
                          <a:spcPts val="0"/>
                        </a:spcAft>
                        <a:buNone/>
                      </a:pPr>
                      <a:r>
                        <a:rPr lang="en">
                          <a:solidFill>
                            <a:srgbClr val="CC0000"/>
                          </a:solidFill>
                          <a:latin typeface="Ubuntu"/>
                          <a:ea typeface="Ubuntu"/>
                          <a:cs typeface="Ubuntu"/>
                          <a:sym typeface="Ubuntu"/>
                        </a:rPr>
                        <a:t>0</a:t>
                      </a:r>
                      <a:endParaRPr>
                        <a:solidFill>
                          <a:srgbClr val="CC0000"/>
                        </a:solidFill>
                        <a:latin typeface="Ubuntu"/>
                        <a:ea typeface="Ubuntu"/>
                        <a:cs typeface="Ubuntu"/>
                        <a:sym typeface="Ubuntu"/>
                      </a:endParaRPr>
                    </a:p>
                  </a:txBody>
                  <a:tcPr marT="91425" marB="91425" marR="91425" marL="91425"/>
                </a:tc>
                <a:tc>
                  <a:txBody>
                    <a:bodyPr/>
                    <a:lstStyle/>
                    <a:p>
                      <a:pPr indent="0" lvl="0" marL="0" rtl="0" algn="l">
                        <a:spcBef>
                          <a:spcPts val="0"/>
                        </a:spcBef>
                        <a:spcAft>
                          <a:spcPts val="0"/>
                        </a:spcAft>
                        <a:buNone/>
                      </a:pPr>
                      <a:r>
                        <a:rPr lang="en">
                          <a:solidFill>
                            <a:srgbClr val="38761D"/>
                          </a:solidFill>
                          <a:latin typeface="Ubuntu"/>
                          <a:ea typeface="Ubuntu"/>
                          <a:cs typeface="Ubuntu"/>
                          <a:sym typeface="Ubuntu"/>
                        </a:rPr>
                        <a:t>85</a:t>
                      </a:r>
                      <a:endParaRPr>
                        <a:solidFill>
                          <a:srgbClr val="38761D"/>
                        </a:solidFill>
                        <a:latin typeface="Ubuntu"/>
                        <a:ea typeface="Ubuntu"/>
                        <a:cs typeface="Ubuntu"/>
                        <a:sym typeface="Ubuntu"/>
                      </a:endParaRPr>
                    </a:p>
                  </a:txBody>
                  <a:tcPr marT="91425" marB="91425" marR="91425" marL="91425"/>
                </a:tc>
              </a:tr>
              <a:tr h="517500">
                <a:tc>
                  <a:txBody>
                    <a:bodyPr/>
                    <a:lstStyle/>
                    <a:p>
                      <a:pPr indent="0" lvl="0" marL="0" rtl="0" algn="l">
                        <a:spcBef>
                          <a:spcPts val="0"/>
                        </a:spcBef>
                        <a:spcAft>
                          <a:spcPts val="0"/>
                        </a:spcAft>
                        <a:buClr>
                          <a:schemeClr val="dk1"/>
                        </a:buClr>
                        <a:buSzPts val="1100"/>
                        <a:buFont typeface="Arial"/>
                        <a:buNone/>
                      </a:pPr>
                      <a:r>
                        <a:rPr lang="en">
                          <a:solidFill>
                            <a:srgbClr val="CC0000"/>
                          </a:solidFill>
                          <a:latin typeface="Ubuntu"/>
                          <a:ea typeface="Ubuntu"/>
                          <a:cs typeface="Ubuntu"/>
                          <a:sym typeface="Ubuntu"/>
                        </a:rPr>
                        <a:t>-4</a:t>
                      </a:r>
                      <a:endParaRPr>
                        <a:solidFill>
                          <a:srgbClr val="CC0000"/>
                        </a:solidFill>
                        <a:latin typeface="Ubuntu"/>
                        <a:ea typeface="Ubuntu"/>
                        <a:cs typeface="Ubuntu"/>
                        <a:sym typeface="Ubuntu"/>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
                          <a:solidFill>
                            <a:srgbClr val="660000"/>
                          </a:solidFill>
                          <a:latin typeface="Ubuntu"/>
                          <a:ea typeface="Ubuntu"/>
                          <a:cs typeface="Ubuntu"/>
                          <a:sym typeface="Ubuntu"/>
                        </a:rPr>
                        <a:t>-10</a:t>
                      </a:r>
                      <a:endParaRPr>
                        <a:solidFill>
                          <a:srgbClr val="660000"/>
                        </a:solidFill>
                        <a:latin typeface="Ubuntu"/>
                        <a:ea typeface="Ubuntu"/>
                        <a:cs typeface="Ubuntu"/>
                        <a:sym typeface="Ubuntu"/>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
                          <a:solidFill>
                            <a:srgbClr val="CC0000"/>
                          </a:solidFill>
                          <a:latin typeface="Ubuntu"/>
                          <a:ea typeface="Ubuntu"/>
                          <a:cs typeface="Ubuntu"/>
                          <a:sym typeface="Ubuntu"/>
                        </a:rPr>
                        <a:t>0</a:t>
                      </a:r>
                      <a:endParaRPr>
                        <a:solidFill>
                          <a:srgbClr val="CC0000"/>
                        </a:solidFill>
                        <a:latin typeface="Ubuntu"/>
                        <a:ea typeface="Ubuntu"/>
                        <a:cs typeface="Ubuntu"/>
                        <a:sym typeface="Ubuntu"/>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
                          <a:solidFill>
                            <a:srgbClr val="CC0000"/>
                          </a:solidFill>
                          <a:latin typeface="Ubuntu"/>
                          <a:ea typeface="Ubuntu"/>
                          <a:cs typeface="Ubuntu"/>
                          <a:sym typeface="Ubuntu"/>
                        </a:rPr>
                        <a:t>0</a:t>
                      </a:r>
                      <a:endParaRPr>
                        <a:solidFill>
                          <a:srgbClr val="CC0000"/>
                        </a:solidFill>
                        <a:latin typeface="Ubuntu"/>
                        <a:ea typeface="Ubuntu"/>
                        <a:cs typeface="Ubuntu"/>
                        <a:sym typeface="Ubuntu"/>
                      </a:endParaRPr>
                    </a:p>
                  </a:txBody>
                  <a:tcPr marT="91425" marB="91425" marR="91425" marL="91425"/>
                </a:tc>
              </a:tr>
              <a:tr h="517500">
                <a:tc>
                  <a:txBody>
                    <a:bodyPr/>
                    <a:lstStyle/>
                    <a:p>
                      <a:pPr indent="0" lvl="0" marL="0" rtl="0" algn="l">
                        <a:spcBef>
                          <a:spcPts val="0"/>
                        </a:spcBef>
                        <a:spcAft>
                          <a:spcPts val="0"/>
                        </a:spcAft>
                        <a:buNone/>
                      </a:pPr>
                      <a:r>
                        <a:rPr lang="en">
                          <a:solidFill>
                            <a:srgbClr val="CC0000"/>
                          </a:solidFill>
                          <a:latin typeface="Ubuntu"/>
                          <a:ea typeface="Ubuntu"/>
                          <a:cs typeface="Ubuntu"/>
                          <a:sym typeface="Ubuntu"/>
                        </a:rPr>
                        <a:t>2</a:t>
                      </a:r>
                      <a:endParaRPr>
                        <a:solidFill>
                          <a:srgbClr val="CC0000"/>
                        </a:solidFill>
                        <a:latin typeface="Ubuntu"/>
                        <a:ea typeface="Ubuntu"/>
                        <a:cs typeface="Ubuntu"/>
                        <a:sym typeface="Ubuntu"/>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
                          <a:solidFill>
                            <a:srgbClr val="CC0000"/>
                          </a:solidFill>
                          <a:latin typeface="Ubuntu"/>
                          <a:ea typeface="Ubuntu"/>
                          <a:cs typeface="Ubuntu"/>
                          <a:sym typeface="Ubuntu"/>
                        </a:rPr>
                        <a:t>0</a:t>
                      </a:r>
                      <a:endParaRPr>
                        <a:solidFill>
                          <a:srgbClr val="CC0000"/>
                        </a:solidFill>
                        <a:latin typeface="Ubuntu"/>
                        <a:ea typeface="Ubuntu"/>
                        <a:cs typeface="Ubuntu"/>
                        <a:sym typeface="Ubuntu"/>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
                          <a:solidFill>
                            <a:srgbClr val="CC0000"/>
                          </a:solidFill>
                          <a:latin typeface="Ubuntu"/>
                          <a:ea typeface="Ubuntu"/>
                          <a:cs typeface="Ubuntu"/>
                          <a:sym typeface="Ubuntu"/>
                        </a:rPr>
                        <a:t>0</a:t>
                      </a:r>
                      <a:endParaRPr>
                        <a:solidFill>
                          <a:srgbClr val="CC0000"/>
                        </a:solidFill>
                        <a:latin typeface="Ubuntu"/>
                        <a:ea typeface="Ubuntu"/>
                        <a:cs typeface="Ubuntu"/>
                        <a:sym typeface="Ubuntu"/>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
                          <a:solidFill>
                            <a:srgbClr val="CC0000"/>
                          </a:solidFill>
                          <a:latin typeface="Ubuntu"/>
                          <a:ea typeface="Ubuntu"/>
                          <a:cs typeface="Ubuntu"/>
                          <a:sym typeface="Ubuntu"/>
                        </a:rPr>
                        <a:t>0</a:t>
                      </a:r>
                      <a:endParaRPr>
                        <a:solidFill>
                          <a:srgbClr val="CC0000"/>
                        </a:solidFill>
                        <a:latin typeface="Ubuntu"/>
                        <a:ea typeface="Ubuntu"/>
                        <a:cs typeface="Ubuntu"/>
                        <a:sym typeface="Ubuntu"/>
                      </a:endParaRPr>
                    </a:p>
                  </a:txBody>
                  <a:tcPr marT="91425" marB="91425" marR="91425" marL="91425"/>
                </a:tc>
              </a:tr>
              <a:tr h="517500">
                <a:tc>
                  <a:txBody>
                    <a:bodyPr/>
                    <a:lstStyle/>
                    <a:p>
                      <a:pPr indent="0" lvl="0" marL="0" rtl="0" algn="l">
                        <a:spcBef>
                          <a:spcPts val="0"/>
                        </a:spcBef>
                        <a:spcAft>
                          <a:spcPts val="0"/>
                        </a:spcAft>
                        <a:buNone/>
                      </a:pPr>
                      <a:r>
                        <a:rPr lang="en">
                          <a:solidFill>
                            <a:srgbClr val="CC0000"/>
                          </a:solidFill>
                          <a:latin typeface="Ubuntu"/>
                          <a:ea typeface="Ubuntu"/>
                          <a:cs typeface="Ubuntu"/>
                          <a:sym typeface="Ubuntu"/>
                        </a:rPr>
                        <a:t>3</a:t>
                      </a:r>
                      <a:endParaRPr>
                        <a:solidFill>
                          <a:srgbClr val="CC0000"/>
                        </a:solidFill>
                        <a:latin typeface="Ubuntu"/>
                        <a:ea typeface="Ubuntu"/>
                        <a:cs typeface="Ubuntu"/>
                        <a:sym typeface="Ubuntu"/>
                      </a:endParaRPr>
                    </a:p>
                  </a:txBody>
                  <a:tcPr marT="91425" marB="91425" marR="91425" marL="91425"/>
                </a:tc>
                <a:tc>
                  <a:txBody>
                    <a:bodyPr/>
                    <a:lstStyle/>
                    <a:p>
                      <a:pPr indent="0" lvl="0" marL="0" rtl="0" algn="l">
                        <a:spcBef>
                          <a:spcPts val="0"/>
                        </a:spcBef>
                        <a:spcAft>
                          <a:spcPts val="0"/>
                        </a:spcAft>
                        <a:buNone/>
                      </a:pPr>
                      <a:r>
                        <a:rPr lang="en">
                          <a:solidFill>
                            <a:srgbClr val="CC0000"/>
                          </a:solidFill>
                          <a:latin typeface="Ubuntu"/>
                          <a:ea typeface="Ubuntu"/>
                          <a:cs typeface="Ubuntu"/>
                          <a:sym typeface="Ubuntu"/>
                        </a:rPr>
                        <a:t>-3</a:t>
                      </a:r>
                      <a:endParaRPr>
                        <a:solidFill>
                          <a:srgbClr val="CC0000"/>
                        </a:solidFill>
                        <a:latin typeface="Ubuntu"/>
                        <a:ea typeface="Ubuntu"/>
                        <a:cs typeface="Ubuntu"/>
                        <a:sym typeface="Ubuntu"/>
                      </a:endParaRPr>
                    </a:p>
                  </a:txBody>
                  <a:tcPr marT="91425" marB="91425" marR="91425" marL="91425"/>
                </a:tc>
                <a:tc>
                  <a:txBody>
                    <a:bodyPr/>
                    <a:lstStyle/>
                    <a:p>
                      <a:pPr indent="0" lvl="0" marL="0" rtl="0" algn="l">
                        <a:spcBef>
                          <a:spcPts val="0"/>
                        </a:spcBef>
                        <a:spcAft>
                          <a:spcPts val="0"/>
                        </a:spcAft>
                        <a:buNone/>
                      </a:pPr>
                      <a:r>
                        <a:rPr lang="en">
                          <a:solidFill>
                            <a:srgbClr val="CC0000"/>
                          </a:solidFill>
                          <a:latin typeface="Ubuntu"/>
                          <a:ea typeface="Ubuntu"/>
                          <a:cs typeface="Ubuntu"/>
                          <a:sym typeface="Ubuntu"/>
                        </a:rPr>
                        <a:t>4</a:t>
                      </a:r>
                      <a:endParaRPr>
                        <a:solidFill>
                          <a:srgbClr val="CC0000"/>
                        </a:solidFill>
                        <a:latin typeface="Ubuntu"/>
                        <a:ea typeface="Ubuntu"/>
                        <a:cs typeface="Ubuntu"/>
                        <a:sym typeface="Ubuntu"/>
                      </a:endParaRPr>
                    </a:p>
                  </a:txBody>
                  <a:tcPr marT="91425" marB="91425" marR="91425" marL="91425"/>
                </a:tc>
                <a:tc>
                  <a:txBody>
                    <a:bodyPr/>
                    <a:lstStyle/>
                    <a:p>
                      <a:pPr indent="0" lvl="0" marL="0" rtl="0" algn="l">
                        <a:spcBef>
                          <a:spcPts val="0"/>
                        </a:spcBef>
                        <a:spcAft>
                          <a:spcPts val="0"/>
                        </a:spcAft>
                        <a:buNone/>
                      </a:pPr>
                      <a:r>
                        <a:rPr lang="en">
                          <a:solidFill>
                            <a:srgbClr val="660000"/>
                          </a:solidFill>
                          <a:latin typeface="Ubuntu"/>
                          <a:ea typeface="Ubuntu"/>
                          <a:cs typeface="Ubuntu"/>
                          <a:sym typeface="Ubuntu"/>
                        </a:rPr>
                        <a:t>5</a:t>
                      </a:r>
                      <a:endParaRPr>
                        <a:solidFill>
                          <a:srgbClr val="660000"/>
                        </a:solidFill>
                        <a:latin typeface="Ubuntu"/>
                        <a:ea typeface="Ubuntu"/>
                        <a:cs typeface="Ubuntu"/>
                        <a:sym typeface="Ubuntu"/>
                      </a:endParaRPr>
                    </a:p>
                  </a:txBody>
                  <a:tcPr marT="91425" marB="91425" marR="91425" marL="91425"/>
                </a:tc>
              </a:tr>
            </a:tbl>
          </a:graphicData>
        </a:graphic>
      </p:graphicFrame>
      <p:sp>
        <p:nvSpPr>
          <p:cNvPr id="449" name="Google Shape;449;p30"/>
          <p:cNvSpPr/>
          <p:nvPr/>
        </p:nvSpPr>
        <p:spPr>
          <a:xfrm>
            <a:off x="5229775" y="1228200"/>
            <a:ext cx="479700" cy="393600"/>
          </a:xfrm>
          <a:prstGeom prst="roundRect">
            <a:avLst>
              <a:gd fmla="val 16667"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latin typeface="Ubuntu"/>
                <a:ea typeface="Ubuntu"/>
                <a:cs typeface="Ubuntu"/>
                <a:sym typeface="Ubuntu"/>
              </a:rPr>
              <a:t>2.11</a:t>
            </a:r>
            <a:endParaRPr sz="700">
              <a:latin typeface="Ubuntu"/>
              <a:ea typeface="Ubuntu"/>
              <a:cs typeface="Ubuntu"/>
              <a:sym typeface="Ubuntu"/>
            </a:endParaRPr>
          </a:p>
          <a:p>
            <a:pPr indent="0" lvl="0" marL="0" rtl="0" algn="ctr">
              <a:spcBef>
                <a:spcPts val="0"/>
              </a:spcBef>
              <a:spcAft>
                <a:spcPts val="0"/>
              </a:spcAft>
              <a:buNone/>
            </a:pPr>
            <a:r>
              <a:rPr lang="en" sz="700">
                <a:latin typeface="Ubuntu"/>
                <a:ea typeface="Ubuntu"/>
                <a:cs typeface="Ubuntu"/>
                <a:sym typeface="Ubuntu"/>
              </a:rPr>
              <a:t>-4.22</a:t>
            </a:r>
            <a:endParaRPr sz="700">
              <a:latin typeface="Ubuntu"/>
              <a:ea typeface="Ubuntu"/>
              <a:cs typeface="Ubuntu"/>
              <a:sym typeface="Ubuntu"/>
            </a:endParaRPr>
          </a:p>
          <a:p>
            <a:pPr indent="0" lvl="0" marL="0" rtl="0" algn="ctr">
              <a:spcBef>
                <a:spcPts val="0"/>
              </a:spcBef>
              <a:spcAft>
                <a:spcPts val="0"/>
              </a:spcAft>
              <a:buNone/>
            </a:pPr>
            <a:r>
              <a:rPr lang="en" sz="700">
                <a:latin typeface="Ubuntu"/>
                <a:ea typeface="Ubuntu"/>
                <a:cs typeface="Ubuntu"/>
                <a:sym typeface="Ubuntu"/>
              </a:rPr>
              <a:t>1.12</a:t>
            </a:r>
            <a:endParaRPr sz="700">
              <a:latin typeface="Ubuntu"/>
              <a:ea typeface="Ubuntu"/>
              <a:cs typeface="Ubuntu"/>
              <a:sym typeface="Ubuntu"/>
            </a:endParaRPr>
          </a:p>
        </p:txBody>
      </p:sp>
      <p:sp>
        <p:nvSpPr>
          <p:cNvPr id="450" name="Google Shape;450;p30"/>
          <p:cNvSpPr txBox="1"/>
          <p:nvPr/>
        </p:nvSpPr>
        <p:spPr>
          <a:xfrm>
            <a:off x="751255" y="2580312"/>
            <a:ext cx="370800" cy="16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dk2"/>
                </a:solidFill>
                <a:latin typeface="Ubuntu"/>
                <a:ea typeface="Ubuntu"/>
                <a:cs typeface="Ubuntu"/>
                <a:sym typeface="Ubuntu"/>
              </a:rPr>
              <a:t>E</a:t>
            </a:r>
            <a:r>
              <a:rPr baseline="-25000" lang="en" sz="700">
                <a:solidFill>
                  <a:schemeClr val="dk2"/>
                </a:solidFill>
                <a:latin typeface="Ubuntu"/>
                <a:ea typeface="Ubuntu"/>
                <a:cs typeface="Ubuntu"/>
                <a:sym typeface="Ubuntu"/>
              </a:rPr>
              <a:t>1</a:t>
            </a:r>
            <a:endParaRPr baseline="-25000" sz="700">
              <a:solidFill>
                <a:schemeClr val="dk2"/>
              </a:solidFill>
              <a:latin typeface="Ubuntu"/>
              <a:ea typeface="Ubuntu"/>
              <a:cs typeface="Ubuntu"/>
              <a:sym typeface="Ubuntu"/>
            </a:endParaRPr>
          </a:p>
        </p:txBody>
      </p:sp>
      <p:sp>
        <p:nvSpPr>
          <p:cNvPr id="451" name="Google Shape;451;p30"/>
          <p:cNvSpPr txBox="1"/>
          <p:nvPr/>
        </p:nvSpPr>
        <p:spPr>
          <a:xfrm>
            <a:off x="740500" y="3351851"/>
            <a:ext cx="370800" cy="16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dk2"/>
                </a:solidFill>
                <a:latin typeface="Ubuntu"/>
                <a:ea typeface="Ubuntu"/>
                <a:cs typeface="Ubuntu"/>
                <a:sym typeface="Ubuntu"/>
              </a:rPr>
              <a:t>E</a:t>
            </a:r>
            <a:r>
              <a:rPr baseline="-25000" lang="en" sz="700">
                <a:solidFill>
                  <a:schemeClr val="dk2"/>
                </a:solidFill>
                <a:latin typeface="Ubuntu"/>
                <a:ea typeface="Ubuntu"/>
                <a:cs typeface="Ubuntu"/>
                <a:sym typeface="Ubuntu"/>
              </a:rPr>
              <a:t>2</a:t>
            </a:r>
            <a:endParaRPr baseline="-25000" sz="700">
              <a:solidFill>
                <a:schemeClr val="dk2"/>
              </a:solidFill>
              <a:latin typeface="Ubuntu"/>
              <a:ea typeface="Ubuntu"/>
              <a:cs typeface="Ubuntu"/>
              <a:sym typeface="Ubuntu"/>
            </a:endParaRPr>
          </a:p>
        </p:txBody>
      </p:sp>
      <p:sp>
        <p:nvSpPr>
          <p:cNvPr id="452" name="Google Shape;452;p30"/>
          <p:cNvSpPr txBox="1"/>
          <p:nvPr/>
        </p:nvSpPr>
        <p:spPr>
          <a:xfrm>
            <a:off x="716306" y="4084730"/>
            <a:ext cx="370800" cy="16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dk2"/>
                </a:solidFill>
                <a:latin typeface="Ubuntu"/>
                <a:ea typeface="Ubuntu"/>
                <a:cs typeface="Ubuntu"/>
                <a:sym typeface="Ubuntu"/>
              </a:rPr>
              <a:t>E</a:t>
            </a:r>
            <a:r>
              <a:rPr baseline="-25000" lang="en" sz="700">
                <a:solidFill>
                  <a:schemeClr val="dk2"/>
                </a:solidFill>
                <a:latin typeface="Ubuntu"/>
                <a:ea typeface="Ubuntu"/>
                <a:cs typeface="Ubuntu"/>
                <a:sym typeface="Ubuntu"/>
              </a:rPr>
              <a:t>3</a:t>
            </a:r>
            <a:endParaRPr baseline="-25000" sz="700">
              <a:solidFill>
                <a:schemeClr val="dk2"/>
              </a:solidFill>
              <a:latin typeface="Ubuntu"/>
              <a:ea typeface="Ubuntu"/>
              <a:cs typeface="Ubuntu"/>
              <a:sym typeface="Ubuntu"/>
            </a:endParaRPr>
          </a:p>
        </p:txBody>
      </p:sp>
      <p:sp>
        <p:nvSpPr>
          <p:cNvPr id="453" name="Google Shape;453;p30"/>
          <p:cNvSpPr txBox="1"/>
          <p:nvPr/>
        </p:nvSpPr>
        <p:spPr>
          <a:xfrm>
            <a:off x="716306" y="4771492"/>
            <a:ext cx="370800" cy="16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dk2"/>
                </a:solidFill>
                <a:latin typeface="Ubuntu"/>
                <a:ea typeface="Ubuntu"/>
                <a:cs typeface="Ubuntu"/>
                <a:sym typeface="Ubuntu"/>
              </a:rPr>
              <a:t>E</a:t>
            </a:r>
            <a:r>
              <a:rPr baseline="-25000" lang="en" sz="700">
                <a:solidFill>
                  <a:schemeClr val="dk2"/>
                </a:solidFill>
                <a:latin typeface="Ubuntu"/>
                <a:ea typeface="Ubuntu"/>
                <a:cs typeface="Ubuntu"/>
                <a:sym typeface="Ubuntu"/>
              </a:rPr>
              <a:t>4</a:t>
            </a:r>
            <a:endParaRPr baseline="-25000" sz="700">
              <a:solidFill>
                <a:schemeClr val="dk2"/>
              </a:solidFill>
              <a:latin typeface="Ubuntu"/>
              <a:ea typeface="Ubuntu"/>
              <a:cs typeface="Ubuntu"/>
              <a:sym typeface="Ubuntu"/>
            </a:endParaRPr>
          </a:p>
        </p:txBody>
      </p:sp>
      <p:sp>
        <p:nvSpPr>
          <p:cNvPr id="454" name="Google Shape;454;p30"/>
          <p:cNvSpPr txBox="1"/>
          <p:nvPr/>
        </p:nvSpPr>
        <p:spPr>
          <a:xfrm>
            <a:off x="1413901" y="2576849"/>
            <a:ext cx="477000" cy="25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dk2"/>
                </a:solidFill>
                <a:latin typeface="Ubuntu"/>
                <a:ea typeface="Ubuntu"/>
                <a:cs typeface="Ubuntu"/>
                <a:sym typeface="Ubuntu"/>
              </a:rPr>
              <a:t>K</a:t>
            </a:r>
            <a:r>
              <a:rPr baseline="-25000" lang="en" sz="700">
                <a:solidFill>
                  <a:schemeClr val="dk2"/>
                </a:solidFill>
                <a:latin typeface="Ubuntu"/>
                <a:ea typeface="Ubuntu"/>
                <a:cs typeface="Ubuntu"/>
                <a:sym typeface="Ubuntu"/>
              </a:rPr>
              <a:t>1</a:t>
            </a:r>
            <a:endParaRPr baseline="-25000" sz="700">
              <a:solidFill>
                <a:schemeClr val="dk2"/>
              </a:solidFill>
              <a:latin typeface="Ubuntu"/>
              <a:ea typeface="Ubuntu"/>
              <a:cs typeface="Ubuntu"/>
              <a:sym typeface="Ubuntu"/>
            </a:endParaRPr>
          </a:p>
        </p:txBody>
      </p:sp>
      <p:sp>
        <p:nvSpPr>
          <p:cNvPr id="455" name="Google Shape;455;p30"/>
          <p:cNvSpPr txBox="1"/>
          <p:nvPr/>
        </p:nvSpPr>
        <p:spPr>
          <a:xfrm>
            <a:off x="1413889" y="3389812"/>
            <a:ext cx="477000" cy="25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dk2"/>
                </a:solidFill>
                <a:latin typeface="Ubuntu"/>
                <a:ea typeface="Ubuntu"/>
                <a:cs typeface="Ubuntu"/>
                <a:sym typeface="Ubuntu"/>
              </a:rPr>
              <a:t>K</a:t>
            </a:r>
            <a:r>
              <a:rPr baseline="-25000" lang="en" sz="700">
                <a:solidFill>
                  <a:schemeClr val="dk2"/>
                </a:solidFill>
                <a:latin typeface="Ubuntu"/>
                <a:ea typeface="Ubuntu"/>
                <a:cs typeface="Ubuntu"/>
                <a:sym typeface="Ubuntu"/>
              </a:rPr>
              <a:t>2</a:t>
            </a:r>
            <a:endParaRPr baseline="-25000" sz="700">
              <a:solidFill>
                <a:schemeClr val="dk2"/>
              </a:solidFill>
              <a:latin typeface="Ubuntu"/>
              <a:ea typeface="Ubuntu"/>
              <a:cs typeface="Ubuntu"/>
              <a:sym typeface="Ubuntu"/>
            </a:endParaRPr>
          </a:p>
        </p:txBody>
      </p:sp>
      <p:sp>
        <p:nvSpPr>
          <p:cNvPr id="456" name="Google Shape;456;p30"/>
          <p:cNvSpPr txBox="1"/>
          <p:nvPr/>
        </p:nvSpPr>
        <p:spPr>
          <a:xfrm>
            <a:off x="1413889" y="4084699"/>
            <a:ext cx="477000" cy="25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dk2"/>
                </a:solidFill>
                <a:latin typeface="Ubuntu"/>
                <a:ea typeface="Ubuntu"/>
                <a:cs typeface="Ubuntu"/>
                <a:sym typeface="Ubuntu"/>
              </a:rPr>
              <a:t>K</a:t>
            </a:r>
            <a:r>
              <a:rPr baseline="-25000" lang="en" sz="700">
                <a:solidFill>
                  <a:schemeClr val="dk2"/>
                </a:solidFill>
                <a:latin typeface="Ubuntu"/>
                <a:ea typeface="Ubuntu"/>
                <a:cs typeface="Ubuntu"/>
                <a:sym typeface="Ubuntu"/>
              </a:rPr>
              <a:t>3</a:t>
            </a:r>
            <a:endParaRPr baseline="-25000" sz="700">
              <a:solidFill>
                <a:schemeClr val="dk2"/>
              </a:solidFill>
              <a:latin typeface="Ubuntu"/>
              <a:ea typeface="Ubuntu"/>
              <a:cs typeface="Ubuntu"/>
              <a:sym typeface="Ubuntu"/>
            </a:endParaRPr>
          </a:p>
        </p:txBody>
      </p:sp>
      <p:sp>
        <p:nvSpPr>
          <p:cNvPr id="457" name="Google Shape;457;p30"/>
          <p:cNvSpPr txBox="1"/>
          <p:nvPr/>
        </p:nvSpPr>
        <p:spPr>
          <a:xfrm>
            <a:off x="1413889" y="4733137"/>
            <a:ext cx="477000" cy="25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dk2"/>
                </a:solidFill>
                <a:latin typeface="Ubuntu"/>
                <a:ea typeface="Ubuntu"/>
                <a:cs typeface="Ubuntu"/>
                <a:sym typeface="Ubuntu"/>
              </a:rPr>
              <a:t>K</a:t>
            </a:r>
            <a:r>
              <a:rPr baseline="-25000" lang="en" sz="700">
                <a:solidFill>
                  <a:schemeClr val="dk2"/>
                </a:solidFill>
                <a:latin typeface="Ubuntu"/>
                <a:ea typeface="Ubuntu"/>
                <a:cs typeface="Ubuntu"/>
                <a:sym typeface="Ubuntu"/>
              </a:rPr>
              <a:t>4</a:t>
            </a:r>
            <a:endParaRPr baseline="-25000" sz="700">
              <a:solidFill>
                <a:schemeClr val="dk2"/>
              </a:solidFill>
              <a:latin typeface="Ubuntu"/>
              <a:ea typeface="Ubuntu"/>
              <a:cs typeface="Ubuntu"/>
              <a:sym typeface="Ubuntu"/>
            </a:endParaRPr>
          </a:p>
        </p:txBody>
      </p:sp>
      <p:sp>
        <p:nvSpPr>
          <p:cNvPr id="458" name="Google Shape;458;p30"/>
          <p:cNvSpPr/>
          <p:nvPr/>
        </p:nvSpPr>
        <p:spPr>
          <a:xfrm rot="5400000">
            <a:off x="-819700" y="2892850"/>
            <a:ext cx="4239600" cy="205800"/>
          </a:xfrm>
          <a:prstGeom prst="roundRect">
            <a:avLst>
              <a:gd fmla="val 16667" name="adj"/>
            </a:avLst>
          </a:prstGeom>
          <a:solidFill>
            <a:srgbClr val="F6B2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700">
                <a:latin typeface="Ubuntu"/>
                <a:ea typeface="Ubuntu"/>
                <a:cs typeface="Ubuntu"/>
                <a:sym typeface="Ubuntu"/>
              </a:rPr>
              <a:t>KEYS		</a:t>
            </a:r>
            <a:endParaRPr sz="700">
              <a:latin typeface="Ubuntu"/>
              <a:ea typeface="Ubuntu"/>
              <a:cs typeface="Ubuntu"/>
              <a:sym typeface="Ubuntu"/>
            </a:endParaRPr>
          </a:p>
        </p:txBody>
      </p:sp>
      <p:sp>
        <p:nvSpPr>
          <p:cNvPr id="459" name="Google Shape;459;p30"/>
          <p:cNvSpPr/>
          <p:nvPr/>
        </p:nvSpPr>
        <p:spPr>
          <a:xfrm>
            <a:off x="1087107" y="2182648"/>
            <a:ext cx="426000" cy="450900"/>
          </a:xfrm>
          <a:prstGeom prst="roundRect">
            <a:avLst>
              <a:gd fmla="val 16667" name="adj"/>
            </a:avLst>
          </a:prstGeom>
          <a:solidFill>
            <a:srgbClr val="F6B2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latin typeface="Ubuntu"/>
                <a:ea typeface="Ubuntu"/>
                <a:cs typeface="Ubuntu"/>
                <a:sym typeface="Ubuntu"/>
              </a:rPr>
              <a:t>-3.11</a:t>
            </a:r>
            <a:endParaRPr sz="700">
              <a:latin typeface="Ubuntu"/>
              <a:ea typeface="Ubuntu"/>
              <a:cs typeface="Ubuntu"/>
              <a:sym typeface="Ubuntu"/>
            </a:endParaRPr>
          </a:p>
          <a:p>
            <a:pPr indent="0" lvl="0" marL="0" rtl="0" algn="ctr">
              <a:spcBef>
                <a:spcPts val="0"/>
              </a:spcBef>
              <a:spcAft>
                <a:spcPts val="0"/>
              </a:spcAft>
              <a:buNone/>
            </a:pPr>
            <a:r>
              <a:rPr lang="en" sz="700">
                <a:latin typeface="Ubuntu"/>
                <a:ea typeface="Ubuntu"/>
                <a:cs typeface="Ubuntu"/>
                <a:sym typeface="Ubuntu"/>
              </a:rPr>
              <a:t>2.422</a:t>
            </a:r>
            <a:endParaRPr sz="700">
              <a:latin typeface="Ubuntu"/>
              <a:ea typeface="Ubuntu"/>
              <a:cs typeface="Ubuntu"/>
              <a:sym typeface="Ubuntu"/>
            </a:endParaRPr>
          </a:p>
          <a:p>
            <a:pPr indent="0" lvl="0" marL="0" rtl="0" algn="l">
              <a:spcBef>
                <a:spcPts val="0"/>
              </a:spcBef>
              <a:spcAft>
                <a:spcPts val="0"/>
              </a:spcAft>
              <a:buNone/>
            </a:pPr>
            <a:r>
              <a:rPr lang="en" sz="700">
                <a:latin typeface="Ubuntu"/>
                <a:ea typeface="Ubuntu"/>
                <a:cs typeface="Ubuntu"/>
                <a:sym typeface="Ubuntu"/>
              </a:rPr>
              <a:t> 7.93</a:t>
            </a:r>
            <a:endParaRPr sz="700">
              <a:latin typeface="Ubuntu"/>
              <a:ea typeface="Ubuntu"/>
              <a:cs typeface="Ubuntu"/>
              <a:sym typeface="Ubuntu"/>
            </a:endParaRPr>
          </a:p>
        </p:txBody>
      </p:sp>
      <p:sp>
        <p:nvSpPr>
          <p:cNvPr id="460" name="Google Shape;460;p30"/>
          <p:cNvSpPr/>
          <p:nvPr/>
        </p:nvSpPr>
        <p:spPr>
          <a:xfrm>
            <a:off x="1087107" y="3055948"/>
            <a:ext cx="426000" cy="450900"/>
          </a:xfrm>
          <a:prstGeom prst="roundRect">
            <a:avLst>
              <a:gd fmla="val 16667" name="adj"/>
            </a:avLst>
          </a:prstGeom>
          <a:solidFill>
            <a:srgbClr val="F6B2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latin typeface="Ubuntu"/>
                <a:ea typeface="Ubuntu"/>
                <a:cs typeface="Ubuntu"/>
                <a:sym typeface="Ubuntu"/>
              </a:rPr>
              <a:t>2.11</a:t>
            </a:r>
            <a:endParaRPr sz="700">
              <a:latin typeface="Ubuntu"/>
              <a:ea typeface="Ubuntu"/>
              <a:cs typeface="Ubuntu"/>
              <a:sym typeface="Ubuntu"/>
            </a:endParaRPr>
          </a:p>
          <a:p>
            <a:pPr indent="0" lvl="0" marL="0" rtl="0" algn="ctr">
              <a:spcBef>
                <a:spcPts val="0"/>
              </a:spcBef>
              <a:spcAft>
                <a:spcPts val="0"/>
              </a:spcAft>
              <a:buNone/>
            </a:pPr>
            <a:r>
              <a:rPr lang="en" sz="700">
                <a:latin typeface="Ubuntu"/>
                <a:ea typeface="Ubuntu"/>
                <a:cs typeface="Ubuntu"/>
                <a:sym typeface="Ubuntu"/>
              </a:rPr>
              <a:t>-3.22</a:t>
            </a:r>
            <a:endParaRPr sz="700">
              <a:latin typeface="Ubuntu"/>
              <a:ea typeface="Ubuntu"/>
              <a:cs typeface="Ubuntu"/>
              <a:sym typeface="Ubuntu"/>
            </a:endParaRPr>
          </a:p>
          <a:p>
            <a:pPr indent="0" lvl="0" marL="0" rtl="0" algn="ctr">
              <a:spcBef>
                <a:spcPts val="0"/>
              </a:spcBef>
              <a:spcAft>
                <a:spcPts val="0"/>
              </a:spcAft>
              <a:buNone/>
            </a:pPr>
            <a:r>
              <a:rPr lang="en" sz="700">
                <a:latin typeface="Ubuntu"/>
                <a:ea typeface="Ubuntu"/>
                <a:cs typeface="Ubuntu"/>
                <a:sym typeface="Ubuntu"/>
              </a:rPr>
              <a:t>5.93</a:t>
            </a:r>
            <a:endParaRPr sz="700">
              <a:latin typeface="Ubuntu"/>
              <a:ea typeface="Ubuntu"/>
              <a:cs typeface="Ubuntu"/>
              <a:sym typeface="Ubuntu"/>
            </a:endParaRPr>
          </a:p>
        </p:txBody>
      </p:sp>
      <p:sp>
        <p:nvSpPr>
          <p:cNvPr id="461" name="Google Shape;461;p30"/>
          <p:cNvSpPr/>
          <p:nvPr/>
        </p:nvSpPr>
        <p:spPr>
          <a:xfrm>
            <a:off x="1087109" y="3732154"/>
            <a:ext cx="426000" cy="450900"/>
          </a:xfrm>
          <a:prstGeom prst="roundRect">
            <a:avLst>
              <a:gd fmla="val 16667" name="adj"/>
            </a:avLst>
          </a:prstGeom>
          <a:solidFill>
            <a:srgbClr val="F6B2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latin typeface="Ubuntu"/>
                <a:ea typeface="Ubuntu"/>
                <a:cs typeface="Ubuntu"/>
                <a:sym typeface="Ubuntu"/>
              </a:rPr>
              <a:t>2.11</a:t>
            </a:r>
            <a:endParaRPr sz="700">
              <a:latin typeface="Ubuntu"/>
              <a:ea typeface="Ubuntu"/>
              <a:cs typeface="Ubuntu"/>
              <a:sym typeface="Ubuntu"/>
            </a:endParaRPr>
          </a:p>
          <a:p>
            <a:pPr indent="0" lvl="0" marL="0" rtl="0" algn="ctr">
              <a:spcBef>
                <a:spcPts val="0"/>
              </a:spcBef>
              <a:spcAft>
                <a:spcPts val="0"/>
              </a:spcAft>
              <a:buNone/>
            </a:pPr>
            <a:r>
              <a:rPr lang="en" sz="700">
                <a:latin typeface="Ubuntu"/>
                <a:ea typeface="Ubuntu"/>
                <a:cs typeface="Ubuntu"/>
                <a:sym typeface="Ubuntu"/>
              </a:rPr>
              <a:t>-1.2</a:t>
            </a:r>
            <a:endParaRPr sz="700">
              <a:latin typeface="Ubuntu"/>
              <a:ea typeface="Ubuntu"/>
              <a:cs typeface="Ubuntu"/>
              <a:sym typeface="Ubuntu"/>
            </a:endParaRPr>
          </a:p>
          <a:p>
            <a:pPr indent="0" lvl="0" marL="0" rtl="0" algn="ctr">
              <a:spcBef>
                <a:spcPts val="0"/>
              </a:spcBef>
              <a:spcAft>
                <a:spcPts val="0"/>
              </a:spcAft>
              <a:buNone/>
            </a:pPr>
            <a:r>
              <a:rPr lang="en" sz="700">
                <a:latin typeface="Ubuntu"/>
                <a:ea typeface="Ubuntu"/>
                <a:cs typeface="Ubuntu"/>
                <a:sym typeface="Ubuntu"/>
              </a:rPr>
              <a:t>5.93</a:t>
            </a:r>
            <a:endParaRPr sz="700">
              <a:latin typeface="Ubuntu"/>
              <a:ea typeface="Ubuntu"/>
              <a:cs typeface="Ubuntu"/>
              <a:sym typeface="Ubuntu"/>
            </a:endParaRPr>
          </a:p>
        </p:txBody>
      </p:sp>
      <p:sp>
        <p:nvSpPr>
          <p:cNvPr id="462" name="Google Shape;462;p30"/>
          <p:cNvSpPr/>
          <p:nvPr/>
        </p:nvSpPr>
        <p:spPr>
          <a:xfrm>
            <a:off x="1087097" y="4399842"/>
            <a:ext cx="426000" cy="450900"/>
          </a:xfrm>
          <a:prstGeom prst="roundRect">
            <a:avLst>
              <a:gd fmla="val 16667" name="adj"/>
            </a:avLst>
          </a:prstGeom>
          <a:solidFill>
            <a:srgbClr val="F6B2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latin typeface="Ubuntu"/>
                <a:ea typeface="Ubuntu"/>
                <a:cs typeface="Ubuntu"/>
                <a:sym typeface="Ubuntu"/>
              </a:rPr>
              <a:t>-21</a:t>
            </a:r>
            <a:endParaRPr sz="700">
              <a:latin typeface="Ubuntu"/>
              <a:ea typeface="Ubuntu"/>
              <a:cs typeface="Ubuntu"/>
              <a:sym typeface="Ubuntu"/>
            </a:endParaRPr>
          </a:p>
          <a:p>
            <a:pPr indent="0" lvl="0" marL="0" rtl="0" algn="ctr">
              <a:spcBef>
                <a:spcPts val="0"/>
              </a:spcBef>
              <a:spcAft>
                <a:spcPts val="0"/>
              </a:spcAft>
              <a:buNone/>
            </a:pPr>
            <a:r>
              <a:rPr lang="en" sz="700">
                <a:latin typeface="Ubuntu"/>
                <a:ea typeface="Ubuntu"/>
                <a:cs typeface="Ubuntu"/>
                <a:sym typeface="Ubuntu"/>
              </a:rPr>
              <a:t>42.21.2</a:t>
            </a:r>
            <a:endParaRPr sz="700">
              <a:latin typeface="Ubuntu"/>
              <a:ea typeface="Ubuntu"/>
              <a:cs typeface="Ubuntu"/>
              <a:sym typeface="Ubuntu"/>
            </a:endParaRPr>
          </a:p>
          <a:p>
            <a:pPr indent="0" lvl="0" marL="0" rtl="0" algn="ctr">
              <a:spcBef>
                <a:spcPts val="0"/>
              </a:spcBef>
              <a:spcAft>
                <a:spcPts val="0"/>
              </a:spcAft>
              <a:buNone/>
            </a:pPr>
            <a:r>
              <a:rPr lang="en" sz="700">
                <a:latin typeface="Ubuntu"/>
                <a:ea typeface="Ubuntu"/>
                <a:cs typeface="Ubuntu"/>
                <a:sym typeface="Ubuntu"/>
              </a:rPr>
              <a:t>1.23</a:t>
            </a:r>
            <a:endParaRPr sz="700">
              <a:latin typeface="Ubuntu"/>
              <a:ea typeface="Ubuntu"/>
              <a:cs typeface="Ubuntu"/>
              <a:sym typeface="Ubuntu"/>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sp>
        <p:nvSpPr>
          <p:cNvPr id="467" name="Google Shape;467;p31"/>
          <p:cNvSpPr/>
          <p:nvPr/>
        </p:nvSpPr>
        <p:spPr>
          <a:xfrm>
            <a:off x="1751925" y="1298430"/>
            <a:ext cx="5062200" cy="204300"/>
          </a:xfrm>
          <a:prstGeom prst="roundRect">
            <a:avLst>
              <a:gd fmla="val 16667"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700">
                <a:latin typeface="Ubuntu"/>
                <a:ea typeface="Ubuntu"/>
                <a:cs typeface="Ubuntu"/>
                <a:sym typeface="Ubuntu"/>
              </a:rPr>
              <a:t>Embedding</a:t>
            </a:r>
            <a:endParaRPr sz="700">
              <a:latin typeface="Ubuntu"/>
              <a:ea typeface="Ubuntu"/>
              <a:cs typeface="Ubuntu"/>
              <a:sym typeface="Ubuntu"/>
            </a:endParaRPr>
          </a:p>
        </p:txBody>
      </p:sp>
      <p:sp>
        <p:nvSpPr>
          <p:cNvPr id="468" name="Google Shape;468;p31"/>
          <p:cNvSpPr/>
          <p:nvPr/>
        </p:nvSpPr>
        <p:spPr>
          <a:xfrm>
            <a:off x="2448381" y="594778"/>
            <a:ext cx="1492200" cy="198300"/>
          </a:xfrm>
          <a:prstGeom prst="roundRect">
            <a:avLst>
              <a:gd fmla="val 16667" name="adj"/>
            </a:avLst>
          </a:prstGeom>
          <a:noFill/>
          <a:ln cap="flat" cmpd="sng" w="9525">
            <a:solidFill>
              <a:srgbClr val="0E235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700">
                <a:solidFill>
                  <a:srgbClr val="011C5D"/>
                </a:solidFill>
              </a:rPr>
              <a:t>Transformers</a:t>
            </a:r>
            <a:endParaRPr sz="700"/>
          </a:p>
        </p:txBody>
      </p:sp>
      <p:sp>
        <p:nvSpPr>
          <p:cNvPr id="469" name="Google Shape;469;p3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latin typeface="Ubuntu"/>
                <a:ea typeface="Ubuntu"/>
                <a:cs typeface="Ubuntu"/>
                <a:sym typeface="Ubuntu"/>
              </a:rPr>
              <a:t>‹#›</a:t>
            </a:fld>
            <a:endParaRPr>
              <a:latin typeface="Ubuntu"/>
              <a:ea typeface="Ubuntu"/>
              <a:cs typeface="Ubuntu"/>
              <a:sym typeface="Ubuntu"/>
            </a:endParaRPr>
          </a:p>
        </p:txBody>
      </p:sp>
      <p:pic>
        <p:nvPicPr>
          <p:cNvPr id="470" name="Google Shape;470;p31"/>
          <p:cNvPicPr preferRelativeResize="0"/>
          <p:nvPr/>
        </p:nvPicPr>
        <p:blipFill>
          <a:blip r:embed="rId3">
            <a:alphaModFix/>
          </a:blip>
          <a:stretch>
            <a:fillRect/>
          </a:stretch>
        </p:blipFill>
        <p:spPr>
          <a:xfrm>
            <a:off x="6206150" y="851125"/>
            <a:ext cx="658800" cy="327899"/>
          </a:xfrm>
          <a:prstGeom prst="rect">
            <a:avLst/>
          </a:prstGeom>
          <a:noFill/>
          <a:ln>
            <a:noFill/>
          </a:ln>
        </p:spPr>
      </p:pic>
      <p:sp>
        <p:nvSpPr>
          <p:cNvPr id="471" name="Google Shape;471;p31"/>
          <p:cNvSpPr txBox="1"/>
          <p:nvPr>
            <p:ph type="title"/>
          </p:nvPr>
        </p:nvSpPr>
        <p:spPr>
          <a:xfrm>
            <a:off x="0" y="0"/>
            <a:ext cx="7595700" cy="51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II.B.1 </a:t>
            </a:r>
            <a:r>
              <a:rPr lang="en"/>
              <a:t>Self Attention</a:t>
            </a:r>
            <a:r>
              <a:rPr lang="en"/>
              <a:t> Mechanism</a:t>
            </a:r>
            <a:endParaRPr/>
          </a:p>
        </p:txBody>
      </p:sp>
      <p:pic>
        <p:nvPicPr>
          <p:cNvPr id="472" name="Google Shape;472;p31"/>
          <p:cNvPicPr preferRelativeResize="0"/>
          <p:nvPr/>
        </p:nvPicPr>
        <p:blipFill>
          <a:blip r:embed="rId4">
            <a:alphaModFix/>
          </a:blip>
          <a:stretch>
            <a:fillRect/>
          </a:stretch>
        </p:blipFill>
        <p:spPr>
          <a:xfrm>
            <a:off x="5279859" y="882263"/>
            <a:ext cx="425999" cy="327900"/>
          </a:xfrm>
          <a:prstGeom prst="rect">
            <a:avLst/>
          </a:prstGeom>
          <a:noFill/>
          <a:ln>
            <a:noFill/>
          </a:ln>
        </p:spPr>
      </p:pic>
      <p:pic>
        <p:nvPicPr>
          <p:cNvPr id="473" name="Google Shape;473;p31"/>
          <p:cNvPicPr preferRelativeResize="0"/>
          <p:nvPr/>
        </p:nvPicPr>
        <p:blipFill>
          <a:blip r:embed="rId5">
            <a:alphaModFix/>
          </a:blip>
          <a:stretch>
            <a:fillRect/>
          </a:stretch>
        </p:blipFill>
        <p:spPr>
          <a:xfrm>
            <a:off x="2943295" y="820163"/>
            <a:ext cx="548700" cy="363000"/>
          </a:xfrm>
          <a:prstGeom prst="rect">
            <a:avLst/>
          </a:prstGeom>
          <a:noFill/>
          <a:ln>
            <a:noFill/>
          </a:ln>
        </p:spPr>
      </p:pic>
      <p:sp>
        <p:nvSpPr>
          <p:cNvPr id="474" name="Google Shape;474;p31"/>
          <p:cNvSpPr/>
          <p:nvPr/>
        </p:nvSpPr>
        <p:spPr>
          <a:xfrm>
            <a:off x="4049274" y="594775"/>
            <a:ext cx="717900" cy="198300"/>
          </a:xfrm>
          <a:prstGeom prst="roundRect">
            <a:avLst>
              <a:gd fmla="val 16667" name="adj"/>
            </a:avLst>
          </a:prstGeom>
          <a:noFill/>
          <a:ln cap="flat" cmpd="sng" w="9525">
            <a:solidFill>
              <a:srgbClr val="0E235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700">
                <a:solidFill>
                  <a:srgbClr val="011C5D"/>
                </a:solidFill>
              </a:rPr>
              <a:t>   are</a:t>
            </a:r>
            <a:endParaRPr sz="700"/>
          </a:p>
        </p:txBody>
      </p:sp>
      <p:sp>
        <p:nvSpPr>
          <p:cNvPr id="475" name="Google Shape;475;p31"/>
          <p:cNvSpPr/>
          <p:nvPr/>
        </p:nvSpPr>
        <p:spPr>
          <a:xfrm>
            <a:off x="4875717" y="595693"/>
            <a:ext cx="855000" cy="198300"/>
          </a:xfrm>
          <a:prstGeom prst="roundRect">
            <a:avLst>
              <a:gd fmla="val 16667" name="adj"/>
            </a:avLst>
          </a:prstGeom>
          <a:noFill/>
          <a:ln cap="flat" cmpd="sng" w="9525">
            <a:solidFill>
              <a:srgbClr val="0E235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700">
                <a:solidFill>
                  <a:srgbClr val="011C5D"/>
                </a:solidFill>
              </a:rPr>
              <a:t>encoder</a:t>
            </a:r>
            <a:endParaRPr sz="700"/>
          </a:p>
        </p:txBody>
      </p:sp>
      <p:sp>
        <p:nvSpPr>
          <p:cNvPr id="476" name="Google Shape;476;p31"/>
          <p:cNvSpPr/>
          <p:nvPr/>
        </p:nvSpPr>
        <p:spPr>
          <a:xfrm>
            <a:off x="5805859" y="595688"/>
            <a:ext cx="1059600" cy="198300"/>
          </a:xfrm>
          <a:prstGeom prst="roundRect">
            <a:avLst>
              <a:gd fmla="val 16667" name="adj"/>
            </a:avLst>
          </a:prstGeom>
          <a:noFill/>
          <a:ln cap="flat" cmpd="sng" w="9525">
            <a:solidFill>
              <a:srgbClr val="0E235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700">
                <a:solidFill>
                  <a:srgbClr val="011C5D"/>
                </a:solidFill>
              </a:rPr>
              <a:t>decoder</a:t>
            </a:r>
            <a:endParaRPr sz="700"/>
          </a:p>
        </p:txBody>
      </p:sp>
      <p:pic>
        <p:nvPicPr>
          <p:cNvPr id="477" name="Google Shape;477;p31"/>
          <p:cNvPicPr preferRelativeResize="0"/>
          <p:nvPr/>
        </p:nvPicPr>
        <p:blipFill>
          <a:blip r:embed="rId6">
            <a:alphaModFix/>
          </a:blip>
          <a:stretch>
            <a:fillRect/>
          </a:stretch>
        </p:blipFill>
        <p:spPr>
          <a:xfrm>
            <a:off x="4063458" y="874538"/>
            <a:ext cx="548699" cy="254250"/>
          </a:xfrm>
          <a:prstGeom prst="rect">
            <a:avLst/>
          </a:prstGeom>
          <a:noFill/>
          <a:ln>
            <a:noFill/>
          </a:ln>
        </p:spPr>
      </p:pic>
      <p:sp>
        <p:nvSpPr>
          <p:cNvPr id="478" name="Google Shape;478;p31"/>
          <p:cNvSpPr/>
          <p:nvPr/>
        </p:nvSpPr>
        <p:spPr>
          <a:xfrm>
            <a:off x="2915507" y="1210259"/>
            <a:ext cx="426000" cy="450900"/>
          </a:xfrm>
          <a:prstGeom prst="roundRect">
            <a:avLst>
              <a:gd fmla="val 16667"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latin typeface="Ubuntu"/>
                <a:ea typeface="Ubuntu"/>
                <a:cs typeface="Ubuntu"/>
                <a:sym typeface="Ubuntu"/>
              </a:rPr>
              <a:t>2.11</a:t>
            </a:r>
            <a:endParaRPr sz="700">
              <a:latin typeface="Ubuntu"/>
              <a:ea typeface="Ubuntu"/>
              <a:cs typeface="Ubuntu"/>
              <a:sym typeface="Ubuntu"/>
            </a:endParaRPr>
          </a:p>
          <a:p>
            <a:pPr indent="0" lvl="0" marL="0" rtl="0" algn="ctr">
              <a:spcBef>
                <a:spcPts val="0"/>
              </a:spcBef>
              <a:spcAft>
                <a:spcPts val="0"/>
              </a:spcAft>
              <a:buNone/>
            </a:pPr>
            <a:r>
              <a:rPr lang="en" sz="700">
                <a:latin typeface="Ubuntu"/>
                <a:ea typeface="Ubuntu"/>
                <a:cs typeface="Ubuntu"/>
                <a:sym typeface="Ubuntu"/>
              </a:rPr>
              <a:t>-4.22</a:t>
            </a:r>
            <a:endParaRPr sz="700">
              <a:latin typeface="Ubuntu"/>
              <a:ea typeface="Ubuntu"/>
              <a:cs typeface="Ubuntu"/>
              <a:sym typeface="Ubuntu"/>
            </a:endParaRPr>
          </a:p>
          <a:p>
            <a:pPr indent="0" lvl="0" marL="0" rtl="0" algn="ctr">
              <a:spcBef>
                <a:spcPts val="0"/>
              </a:spcBef>
              <a:spcAft>
                <a:spcPts val="0"/>
              </a:spcAft>
              <a:buNone/>
            </a:pPr>
            <a:r>
              <a:rPr lang="en" sz="700">
                <a:latin typeface="Ubuntu"/>
                <a:ea typeface="Ubuntu"/>
                <a:cs typeface="Ubuntu"/>
                <a:sym typeface="Ubuntu"/>
              </a:rPr>
              <a:t>5.93</a:t>
            </a:r>
            <a:endParaRPr sz="700">
              <a:latin typeface="Ubuntu"/>
              <a:ea typeface="Ubuntu"/>
              <a:cs typeface="Ubuntu"/>
              <a:sym typeface="Ubuntu"/>
            </a:endParaRPr>
          </a:p>
        </p:txBody>
      </p:sp>
      <p:sp>
        <p:nvSpPr>
          <p:cNvPr id="479" name="Google Shape;479;p31"/>
          <p:cNvSpPr/>
          <p:nvPr/>
        </p:nvSpPr>
        <p:spPr>
          <a:xfrm>
            <a:off x="4123564" y="1210259"/>
            <a:ext cx="426000" cy="450900"/>
          </a:xfrm>
          <a:prstGeom prst="roundRect">
            <a:avLst>
              <a:gd fmla="val 16667"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latin typeface="Ubuntu"/>
                <a:ea typeface="Ubuntu"/>
                <a:cs typeface="Ubuntu"/>
                <a:sym typeface="Ubuntu"/>
              </a:rPr>
              <a:t>2.43</a:t>
            </a:r>
            <a:endParaRPr sz="700">
              <a:latin typeface="Ubuntu"/>
              <a:ea typeface="Ubuntu"/>
              <a:cs typeface="Ubuntu"/>
              <a:sym typeface="Ubuntu"/>
            </a:endParaRPr>
          </a:p>
          <a:p>
            <a:pPr indent="0" lvl="0" marL="0" rtl="0" algn="ctr">
              <a:spcBef>
                <a:spcPts val="0"/>
              </a:spcBef>
              <a:spcAft>
                <a:spcPts val="0"/>
              </a:spcAft>
              <a:buNone/>
            </a:pPr>
            <a:r>
              <a:rPr lang="en" sz="700">
                <a:latin typeface="Ubuntu"/>
                <a:ea typeface="Ubuntu"/>
                <a:cs typeface="Ubuntu"/>
                <a:sym typeface="Ubuntu"/>
              </a:rPr>
              <a:t>-3.2</a:t>
            </a:r>
            <a:endParaRPr sz="700">
              <a:latin typeface="Ubuntu"/>
              <a:ea typeface="Ubuntu"/>
              <a:cs typeface="Ubuntu"/>
              <a:sym typeface="Ubuntu"/>
            </a:endParaRPr>
          </a:p>
          <a:p>
            <a:pPr indent="0" lvl="0" marL="0" rtl="0" algn="ctr">
              <a:spcBef>
                <a:spcPts val="0"/>
              </a:spcBef>
              <a:spcAft>
                <a:spcPts val="0"/>
              </a:spcAft>
              <a:buNone/>
            </a:pPr>
            <a:r>
              <a:rPr lang="en" sz="700">
                <a:latin typeface="Ubuntu"/>
                <a:ea typeface="Ubuntu"/>
                <a:cs typeface="Ubuntu"/>
                <a:sym typeface="Ubuntu"/>
              </a:rPr>
              <a:t>3.32</a:t>
            </a:r>
            <a:endParaRPr sz="700">
              <a:latin typeface="Ubuntu"/>
              <a:ea typeface="Ubuntu"/>
              <a:cs typeface="Ubuntu"/>
              <a:sym typeface="Ubuntu"/>
            </a:endParaRPr>
          </a:p>
        </p:txBody>
      </p:sp>
      <p:sp>
        <p:nvSpPr>
          <p:cNvPr id="480" name="Google Shape;480;p31"/>
          <p:cNvSpPr/>
          <p:nvPr/>
        </p:nvSpPr>
        <p:spPr>
          <a:xfrm>
            <a:off x="6388433" y="1210259"/>
            <a:ext cx="426000" cy="450900"/>
          </a:xfrm>
          <a:prstGeom prst="roundRect">
            <a:avLst>
              <a:gd fmla="val 16667"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latin typeface="Ubuntu"/>
                <a:ea typeface="Ubuntu"/>
                <a:cs typeface="Ubuntu"/>
                <a:sym typeface="Ubuntu"/>
              </a:rPr>
              <a:t>3.11</a:t>
            </a:r>
            <a:endParaRPr sz="700">
              <a:latin typeface="Ubuntu"/>
              <a:ea typeface="Ubuntu"/>
              <a:cs typeface="Ubuntu"/>
              <a:sym typeface="Ubuntu"/>
            </a:endParaRPr>
          </a:p>
          <a:p>
            <a:pPr indent="0" lvl="0" marL="0" rtl="0" algn="ctr">
              <a:spcBef>
                <a:spcPts val="0"/>
              </a:spcBef>
              <a:spcAft>
                <a:spcPts val="0"/>
              </a:spcAft>
              <a:buNone/>
            </a:pPr>
            <a:r>
              <a:rPr lang="en" sz="700">
                <a:latin typeface="Ubuntu"/>
                <a:ea typeface="Ubuntu"/>
                <a:cs typeface="Ubuntu"/>
                <a:sym typeface="Ubuntu"/>
              </a:rPr>
              <a:t>-4.22</a:t>
            </a:r>
            <a:endParaRPr sz="700">
              <a:latin typeface="Ubuntu"/>
              <a:ea typeface="Ubuntu"/>
              <a:cs typeface="Ubuntu"/>
              <a:sym typeface="Ubuntu"/>
            </a:endParaRPr>
          </a:p>
          <a:p>
            <a:pPr indent="0" lvl="0" marL="0" rtl="0" algn="ctr">
              <a:spcBef>
                <a:spcPts val="0"/>
              </a:spcBef>
              <a:spcAft>
                <a:spcPts val="0"/>
              </a:spcAft>
              <a:buNone/>
            </a:pPr>
            <a:r>
              <a:rPr lang="en" sz="700">
                <a:latin typeface="Ubuntu"/>
                <a:ea typeface="Ubuntu"/>
                <a:cs typeface="Ubuntu"/>
                <a:sym typeface="Ubuntu"/>
              </a:rPr>
              <a:t>4.98</a:t>
            </a:r>
            <a:endParaRPr sz="700">
              <a:latin typeface="Ubuntu"/>
              <a:ea typeface="Ubuntu"/>
              <a:cs typeface="Ubuntu"/>
              <a:sym typeface="Ubuntu"/>
            </a:endParaRPr>
          </a:p>
        </p:txBody>
      </p:sp>
      <p:sp>
        <p:nvSpPr>
          <p:cNvPr id="481" name="Google Shape;481;p31"/>
          <p:cNvSpPr/>
          <p:nvPr/>
        </p:nvSpPr>
        <p:spPr>
          <a:xfrm>
            <a:off x="1751925" y="1732203"/>
            <a:ext cx="5062200" cy="204300"/>
          </a:xfrm>
          <a:prstGeom prst="roundRect">
            <a:avLst>
              <a:gd fmla="val 16667" name="adj"/>
            </a:avLst>
          </a:prstGeom>
          <a:solidFill>
            <a:srgbClr val="BAA4E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700">
                <a:latin typeface="Ubuntu"/>
                <a:ea typeface="Ubuntu"/>
                <a:cs typeface="Ubuntu"/>
                <a:sym typeface="Ubuntu"/>
              </a:rPr>
              <a:t>Query		</a:t>
            </a:r>
            <a:endParaRPr sz="700">
              <a:latin typeface="Ubuntu"/>
              <a:ea typeface="Ubuntu"/>
              <a:cs typeface="Ubuntu"/>
              <a:sym typeface="Ubuntu"/>
            </a:endParaRPr>
          </a:p>
        </p:txBody>
      </p:sp>
      <p:sp>
        <p:nvSpPr>
          <p:cNvPr id="482" name="Google Shape;482;p31"/>
          <p:cNvSpPr/>
          <p:nvPr/>
        </p:nvSpPr>
        <p:spPr>
          <a:xfrm>
            <a:off x="2915507" y="1688848"/>
            <a:ext cx="426000" cy="450900"/>
          </a:xfrm>
          <a:prstGeom prst="roundRect">
            <a:avLst>
              <a:gd fmla="val 16667" name="adj"/>
            </a:avLst>
          </a:prstGeom>
          <a:solidFill>
            <a:srgbClr val="BAA4E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latin typeface="Ubuntu"/>
                <a:ea typeface="Ubuntu"/>
                <a:cs typeface="Ubuntu"/>
                <a:sym typeface="Ubuntu"/>
              </a:rPr>
              <a:t>2.11</a:t>
            </a:r>
            <a:endParaRPr sz="700">
              <a:latin typeface="Ubuntu"/>
              <a:ea typeface="Ubuntu"/>
              <a:cs typeface="Ubuntu"/>
              <a:sym typeface="Ubuntu"/>
            </a:endParaRPr>
          </a:p>
          <a:p>
            <a:pPr indent="0" lvl="0" marL="0" rtl="0" algn="ctr">
              <a:spcBef>
                <a:spcPts val="0"/>
              </a:spcBef>
              <a:spcAft>
                <a:spcPts val="0"/>
              </a:spcAft>
              <a:buNone/>
            </a:pPr>
            <a:r>
              <a:rPr lang="en" sz="700">
                <a:latin typeface="Ubuntu"/>
                <a:ea typeface="Ubuntu"/>
                <a:cs typeface="Ubuntu"/>
                <a:sym typeface="Ubuntu"/>
              </a:rPr>
              <a:t>-4.22</a:t>
            </a:r>
            <a:endParaRPr sz="700">
              <a:latin typeface="Ubuntu"/>
              <a:ea typeface="Ubuntu"/>
              <a:cs typeface="Ubuntu"/>
              <a:sym typeface="Ubuntu"/>
            </a:endParaRPr>
          </a:p>
          <a:p>
            <a:pPr indent="0" lvl="0" marL="0" rtl="0" algn="l">
              <a:spcBef>
                <a:spcPts val="0"/>
              </a:spcBef>
              <a:spcAft>
                <a:spcPts val="0"/>
              </a:spcAft>
              <a:buNone/>
            </a:pPr>
            <a:r>
              <a:rPr lang="en" sz="700">
                <a:latin typeface="Ubuntu"/>
                <a:ea typeface="Ubuntu"/>
                <a:cs typeface="Ubuntu"/>
                <a:sym typeface="Ubuntu"/>
              </a:rPr>
              <a:t> 5.93</a:t>
            </a:r>
            <a:endParaRPr sz="700">
              <a:latin typeface="Ubuntu"/>
              <a:ea typeface="Ubuntu"/>
              <a:cs typeface="Ubuntu"/>
              <a:sym typeface="Ubuntu"/>
            </a:endParaRPr>
          </a:p>
        </p:txBody>
      </p:sp>
      <p:sp>
        <p:nvSpPr>
          <p:cNvPr id="483" name="Google Shape;483;p31"/>
          <p:cNvSpPr/>
          <p:nvPr/>
        </p:nvSpPr>
        <p:spPr>
          <a:xfrm>
            <a:off x="4124807" y="1688848"/>
            <a:ext cx="426000" cy="450900"/>
          </a:xfrm>
          <a:prstGeom prst="roundRect">
            <a:avLst>
              <a:gd fmla="val 16667" name="adj"/>
            </a:avLst>
          </a:prstGeom>
          <a:solidFill>
            <a:srgbClr val="BAA4E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latin typeface="Ubuntu"/>
                <a:ea typeface="Ubuntu"/>
                <a:cs typeface="Ubuntu"/>
                <a:sym typeface="Ubuntu"/>
              </a:rPr>
              <a:t>2.11</a:t>
            </a:r>
            <a:endParaRPr sz="700">
              <a:latin typeface="Ubuntu"/>
              <a:ea typeface="Ubuntu"/>
              <a:cs typeface="Ubuntu"/>
              <a:sym typeface="Ubuntu"/>
            </a:endParaRPr>
          </a:p>
          <a:p>
            <a:pPr indent="0" lvl="0" marL="0" rtl="0" algn="ctr">
              <a:spcBef>
                <a:spcPts val="0"/>
              </a:spcBef>
              <a:spcAft>
                <a:spcPts val="0"/>
              </a:spcAft>
              <a:buNone/>
            </a:pPr>
            <a:r>
              <a:rPr lang="en" sz="700">
                <a:latin typeface="Ubuntu"/>
                <a:ea typeface="Ubuntu"/>
                <a:cs typeface="Ubuntu"/>
                <a:sym typeface="Ubuntu"/>
              </a:rPr>
              <a:t>-4.22</a:t>
            </a:r>
            <a:endParaRPr sz="700">
              <a:latin typeface="Ubuntu"/>
              <a:ea typeface="Ubuntu"/>
              <a:cs typeface="Ubuntu"/>
              <a:sym typeface="Ubuntu"/>
            </a:endParaRPr>
          </a:p>
          <a:p>
            <a:pPr indent="0" lvl="0" marL="0" rtl="0" algn="ctr">
              <a:spcBef>
                <a:spcPts val="0"/>
              </a:spcBef>
              <a:spcAft>
                <a:spcPts val="0"/>
              </a:spcAft>
              <a:buNone/>
            </a:pPr>
            <a:r>
              <a:rPr lang="en" sz="700">
                <a:latin typeface="Ubuntu"/>
                <a:ea typeface="Ubuntu"/>
                <a:cs typeface="Ubuntu"/>
                <a:sym typeface="Ubuntu"/>
              </a:rPr>
              <a:t>5.93</a:t>
            </a:r>
            <a:endParaRPr sz="700">
              <a:latin typeface="Ubuntu"/>
              <a:ea typeface="Ubuntu"/>
              <a:cs typeface="Ubuntu"/>
              <a:sym typeface="Ubuntu"/>
            </a:endParaRPr>
          </a:p>
        </p:txBody>
      </p:sp>
      <p:sp>
        <p:nvSpPr>
          <p:cNvPr id="484" name="Google Shape;484;p31"/>
          <p:cNvSpPr/>
          <p:nvPr/>
        </p:nvSpPr>
        <p:spPr>
          <a:xfrm>
            <a:off x="5256621" y="1682354"/>
            <a:ext cx="426000" cy="450900"/>
          </a:xfrm>
          <a:prstGeom prst="roundRect">
            <a:avLst>
              <a:gd fmla="val 16667" name="adj"/>
            </a:avLst>
          </a:prstGeom>
          <a:solidFill>
            <a:srgbClr val="BAA4E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latin typeface="Ubuntu"/>
                <a:ea typeface="Ubuntu"/>
                <a:cs typeface="Ubuntu"/>
                <a:sym typeface="Ubuntu"/>
              </a:rPr>
              <a:t>2.11</a:t>
            </a:r>
            <a:endParaRPr sz="700">
              <a:latin typeface="Ubuntu"/>
              <a:ea typeface="Ubuntu"/>
              <a:cs typeface="Ubuntu"/>
              <a:sym typeface="Ubuntu"/>
            </a:endParaRPr>
          </a:p>
          <a:p>
            <a:pPr indent="0" lvl="0" marL="0" rtl="0" algn="ctr">
              <a:spcBef>
                <a:spcPts val="0"/>
              </a:spcBef>
              <a:spcAft>
                <a:spcPts val="0"/>
              </a:spcAft>
              <a:buNone/>
            </a:pPr>
            <a:r>
              <a:rPr lang="en" sz="700">
                <a:latin typeface="Ubuntu"/>
                <a:ea typeface="Ubuntu"/>
                <a:cs typeface="Ubuntu"/>
                <a:sym typeface="Ubuntu"/>
              </a:rPr>
              <a:t>-4.22</a:t>
            </a:r>
            <a:endParaRPr sz="700">
              <a:latin typeface="Ubuntu"/>
              <a:ea typeface="Ubuntu"/>
              <a:cs typeface="Ubuntu"/>
              <a:sym typeface="Ubuntu"/>
            </a:endParaRPr>
          </a:p>
          <a:p>
            <a:pPr indent="0" lvl="0" marL="0" rtl="0" algn="ctr">
              <a:spcBef>
                <a:spcPts val="0"/>
              </a:spcBef>
              <a:spcAft>
                <a:spcPts val="0"/>
              </a:spcAft>
              <a:buNone/>
            </a:pPr>
            <a:r>
              <a:rPr lang="en" sz="700">
                <a:latin typeface="Ubuntu"/>
                <a:ea typeface="Ubuntu"/>
                <a:cs typeface="Ubuntu"/>
                <a:sym typeface="Ubuntu"/>
              </a:rPr>
              <a:t>5.93</a:t>
            </a:r>
            <a:endParaRPr sz="700">
              <a:latin typeface="Ubuntu"/>
              <a:ea typeface="Ubuntu"/>
              <a:cs typeface="Ubuntu"/>
              <a:sym typeface="Ubuntu"/>
            </a:endParaRPr>
          </a:p>
        </p:txBody>
      </p:sp>
      <p:sp>
        <p:nvSpPr>
          <p:cNvPr id="485" name="Google Shape;485;p31"/>
          <p:cNvSpPr/>
          <p:nvPr/>
        </p:nvSpPr>
        <p:spPr>
          <a:xfrm>
            <a:off x="6388422" y="1693217"/>
            <a:ext cx="426000" cy="450900"/>
          </a:xfrm>
          <a:prstGeom prst="roundRect">
            <a:avLst>
              <a:gd fmla="val 16667" name="adj"/>
            </a:avLst>
          </a:prstGeom>
          <a:solidFill>
            <a:srgbClr val="BAA4E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latin typeface="Ubuntu"/>
                <a:ea typeface="Ubuntu"/>
                <a:cs typeface="Ubuntu"/>
                <a:sym typeface="Ubuntu"/>
              </a:rPr>
              <a:t>2.11</a:t>
            </a:r>
            <a:endParaRPr sz="700">
              <a:latin typeface="Ubuntu"/>
              <a:ea typeface="Ubuntu"/>
              <a:cs typeface="Ubuntu"/>
              <a:sym typeface="Ubuntu"/>
            </a:endParaRPr>
          </a:p>
          <a:p>
            <a:pPr indent="0" lvl="0" marL="0" rtl="0" algn="ctr">
              <a:spcBef>
                <a:spcPts val="0"/>
              </a:spcBef>
              <a:spcAft>
                <a:spcPts val="0"/>
              </a:spcAft>
              <a:buNone/>
            </a:pPr>
            <a:r>
              <a:rPr lang="en" sz="700">
                <a:latin typeface="Ubuntu"/>
                <a:ea typeface="Ubuntu"/>
                <a:cs typeface="Ubuntu"/>
                <a:sym typeface="Ubuntu"/>
              </a:rPr>
              <a:t>-4.22</a:t>
            </a:r>
            <a:endParaRPr sz="700">
              <a:latin typeface="Ubuntu"/>
              <a:ea typeface="Ubuntu"/>
              <a:cs typeface="Ubuntu"/>
              <a:sym typeface="Ubuntu"/>
            </a:endParaRPr>
          </a:p>
          <a:p>
            <a:pPr indent="0" lvl="0" marL="0" rtl="0" algn="ctr">
              <a:spcBef>
                <a:spcPts val="0"/>
              </a:spcBef>
              <a:spcAft>
                <a:spcPts val="0"/>
              </a:spcAft>
              <a:buNone/>
            </a:pPr>
            <a:r>
              <a:rPr lang="en" sz="700">
                <a:latin typeface="Ubuntu"/>
                <a:ea typeface="Ubuntu"/>
                <a:cs typeface="Ubuntu"/>
                <a:sym typeface="Ubuntu"/>
              </a:rPr>
              <a:t>5.93</a:t>
            </a:r>
            <a:endParaRPr sz="700">
              <a:latin typeface="Ubuntu"/>
              <a:ea typeface="Ubuntu"/>
              <a:cs typeface="Ubuntu"/>
              <a:sym typeface="Ubuntu"/>
            </a:endParaRPr>
          </a:p>
        </p:txBody>
      </p:sp>
      <p:graphicFrame>
        <p:nvGraphicFramePr>
          <p:cNvPr id="486" name="Google Shape;486;p31"/>
          <p:cNvGraphicFramePr/>
          <p:nvPr/>
        </p:nvGraphicFramePr>
        <p:xfrm>
          <a:off x="7390450" y="2429438"/>
          <a:ext cx="3000000" cy="3000000"/>
        </p:xfrm>
        <a:graphic>
          <a:graphicData uri="http://schemas.openxmlformats.org/drawingml/2006/table">
            <a:tbl>
              <a:tblPr>
                <a:noFill/>
                <a:tableStyleId>{6497CBBA-E030-4E24-B39F-737B80262214}</a:tableStyleId>
              </a:tblPr>
              <a:tblGrid>
                <a:gridCol w="382850"/>
                <a:gridCol w="382850"/>
                <a:gridCol w="382850"/>
                <a:gridCol w="382850"/>
              </a:tblGrid>
              <a:tr h="219375">
                <a:tc>
                  <a:txBody>
                    <a:bodyPr/>
                    <a:lstStyle/>
                    <a:p>
                      <a:pPr indent="0" lvl="0" marL="0" rtl="0" algn="l">
                        <a:spcBef>
                          <a:spcPts val="0"/>
                        </a:spcBef>
                        <a:spcAft>
                          <a:spcPts val="0"/>
                        </a:spcAft>
                        <a:buNone/>
                      </a:pPr>
                      <a:r>
                        <a:rPr lang="en" sz="500">
                          <a:latin typeface="Ubuntu"/>
                          <a:ea typeface="Ubuntu"/>
                          <a:cs typeface="Ubuntu"/>
                          <a:sym typeface="Ubuntu"/>
                        </a:rPr>
                        <a:t>3.23</a:t>
                      </a:r>
                      <a:endParaRPr sz="500">
                        <a:latin typeface="Ubuntu"/>
                        <a:ea typeface="Ubuntu"/>
                        <a:cs typeface="Ubuntu"/>
                        <a:sym typeface="Ubuntu"/>
                      </a:endParaRPr>
                    </a:p>
                  </a:txBody>
                  <a:tcPr marT="91425" marB="91425" marR="91425" marL="91425"/>
                </a:tc>
                <a:tc>
                  <a:txBody>
                    <a:bodyPr/>
                    <a:lstStyle/>
                    <a:p>
                      <a:pPr indent="0" lvl="0" marL="0" rtl="0" algn="l">
                        <a:spcBef>
                          <a:spcPts val="0"/>
                        </a:spcBef>
                        <a:spcAft>
                          <a:spcPts val="0"/>
                        </a:spcAft>
                        <a:buNone/>
                      </a:pPr>
                      <a:r>
                        <a:rPr lang="en" sz="500">
                          <a:latin typeface="Ubuntu"/>
                          <a:ea typeface="Ubuntu"/>
                          <a:cs typeface="Ubuntu"/>
                          <a:sym typeface="Ubuntu"/>
                        </a:rPr>
                        <a:t>-1.23</a:t>
                      </a:r>
                      <a:endParaRPr sz="500">
                        <a:latin typeface="Ubuntu"/>
                        <a:ea typeface="Ubuntu"/>
                        <a:cs typeface="Ubuntu"/>
                        <a:sym typeface="Ubuntu"/>
                      </a:endParaRPr>
                    </a:p>
                  </a:txBody>
                  <a:tcPr marT="91425" marB="91425" marR="91425" marL="91425"/>
                </a:tc>
                <a:tc>
                  <a:txBody>
                    <a:bodyPr/>
                    <a:lstStyle/>
                    <a:p>
                      <a:pPr indent="0" lvl="0" marL="0" rtl="0" algn="l">
                        <a:spcBef>
                          <a:spcPts val="0"/>
                        </a:spcBef>
                        <a:spcAft>
                          <a:spcPts val="0"/>
                        </a:spcAft>
                        <a:buNone/>
                      </a:pPr>
                      <a:r>
                        <a:rPr lang="en" sz="500">
                          <a:latin typeface="Ubuntu"/>
                          <a:ea typeface="Ubuntu"/>
                          <a:cs typeface="Ubuntu"/>
                          <a:sym typeface="Ubuntu"/>
                        </a:rPr>
                        <a:t>0.89</a:t>
                      </a:r>
                      <a:endParaRPr sz="500">
                        <a:latin typeface="Ubuntu"/>
                        <a:ea typeface="Ubuntu"/>
                        <a:cs typeface="Ubuntu"/>
                        <a:sym typeface="Ubuntu"/>
                      </a:endParaRPr>
                    </a:p>
                  </a:txBody>
                  <a:tcPr marT="91425" marB="91425" marR="91425" marL="91425"/>
                </a:tc>
                <a:tc>
                  <a:txBody>
                    <a:bodyPr/>
                    <a:lstStyle/>
                    <a:p>
                      <a:pPr indent="0" lvl="0" marL="0" rtl="0" algn="l">
                        <a:spcBef>
                          <a:spcPts val="0"/>
                        </a:spcBef>
                        <a:spcAft>
                          <a:spcPts val="0"/>
                        </a:spcAft>
                        <a:buNone/>
                      </a:pPr>
                      <a:r>
                        <a:rPr lang="en" sz="500">
                          <a:latin typeface="Ubuntu"/>
                          <a:ea typeface="Ubuntu"/>
                          <a:cs typeface="Ubuntu"/>
                          <a:sym typeface="Ubuntu"/>
                        </a:rPr>
                        <a:t>0.32</a:t>
                      </a:r>
                      <a:endParaRPr sz="500">
                        <a:latin typeface="Ubuntu"/>
                        <a:ea typeface="Ubuntu"/>
                        <a:cs typeface="Ubuntu"/>
                        <a:sym typeface="Ubuntu"/>
                      </a:endParaRPr>
                    </a:p>
                  </a:txBody>
                  <a:tcPr marT="91425" marB="91425" marR="91425" marL="91425"/>
                </a:tc>
              </a:tr>
              <a:tr h="219375">
                <a:tc>
                  <a:txBody>
                    <a:bodyPr/>
                    <a:lstStyle/>
                    <a:p>
                      <a:pPr indent="0" lvl="0" marL="0" rtl="0" algn="l">
                        <a:spcBef>
                          <a:spcPts val="0"/>
                        </a:spcBef>
                        <a:spcAft>
                          <a:spcPts val="0"/>
                        </a:spcAft>
                        <a:buNone/>
                      </a:pPr>
                      <a:r>
                        <a:rPr lang="en" sz="500">
                          <a:latin typeface="Ubuntu"/>
                          <a:ea typeface="Ubuntu"/>
                          <a:cs typeface="Ubuntu"/>
                          <a:sym typeface="Ubuntu"/>
                        </a:rPr>
                        <a:t>-3.29</a:t>
                      </a:r>
                      <a:endParaRPr sz="500">
                        <a:latin typeface="Ubuntu"/>
                        <a:ea typeface="Ubuntu"/>
                        <a:cs typeface="Ubuntu"/>
                        <a:sym typeface="Ubuntu"/>
                      </a:endParaRPr>
                    </a:p>
                  </a:txBody>
                  <a:tcPr marT="91425" marB="91425" marR="91425" marL="91425"/>
                </a:tc>
                <a:tc>
                  <a:txBody>
                    <a:bodyPr/>
                    <a:lstStyle/>
                    <a:p>
                      <a:pPr indent="0" lvl="0" marL="0" rtl="0" algn="l">
                        <a:spcBef>
                          <a:spcPts val="0"/>
                        </a:spcBef>
                        <a:spcAft>
                          <a:spcPts val="0"/>
                        </a:spcAft>
                        <a:buNone/>
                      </a:pPr>
                      <a:r>
                        <a:rPr lang="en" sz="500">
                          <a:latin typeface="Ubuntu"/>
                          <a:ea typeface="Ubuntu"/>
                          <a:cs typeface="Ubuntu"/>
                          <a:sym typeface="Ubuntu"/>
                        </a:rPr>
                        <a:t>3.23</a:t>
                      </a:r>
                      <a:endParaRPr sz="500">
                        <a:latin typeface="Ubuntu"/>
                        <a:ea typeface="Ubuntu"/>
                        <a:cs typeface="Ubuntu"/>
                        <a:sym typeface="Ubuntu"/>
                      </a:endParaRPr>
                    </a:p>
                  </a:txBody>
                  <a:tcPr marT="91425" marB="91425" marR="91425" marL="91425"/>
                </a:tc>
                <a:tc>
                  <a:txBody>
                    <a:bodyPr/>
                    <a:lstStyle/>
                    <a:p>
                      <a:pPr indent="0" lvl="0" marL="0" rtl="0" algn="l">
                        <a:spcBef>
                          <a:spcPts val="0"/>
                        </a:spcBef>
                        <a:spcAft>
                          <a:spcPts val="0"/>
                        </a:spcAft>
                        <a:buNone/>
                      </a:pPr>
                      <a:r>
                        <a:rPr lang="en" sz="500">
                          <a:latin typeface="Ubuntu"/>
                          <a:ea typeface="Ubuntu"/>
                          <a:cs typeface="Ubuntu"/>
                          <a:sym typeface="Ubuntu"/>
                        </a:rPr>
                        <a:t>1.23</a:t>
                      </a:r>
                      <a:endParaRPr sz="500">
                        <a:latin typeface="Ubuntu"/>
                        <a:ea typeface="Ubuntu"/>
                        <a:cs typeface="Ubuntu"/>
                        <a:sym typeface="Ubuntu"/>
                      </a:endParaRPr>
                    </a:p>
                  </a:txBody>
                  <a:tcPr marT="91425" marB="91425" marR="91425" marL="91425"/>
                </a:tc>
                <a:tc>
                  <a:txBody>
                    <a:bodyPr/>
                    <a:lstStyle/>
                    <a:p>
                      <a:pPr indent="0" lvl="0" marL="0" rtl="0" algn="l">
                        <a:spcBef>
                          <a:spcPts val="0"/>
                        </a:spcBef>
                        <a:spcAft>
                          <a:spcPts val="0"/>
                        </a:spcAft>
                        <a:buNone/>
                      </a:pPr>
                      <a:r>
                        <a:rPr lang="en" sz="500">
                          <a:latin typeface="Ubuntu"/>
                          <a:ea typeface="Ubuntu"/>
                          <a:cs typeface="Ubuntu"/>
                          <a:sym typeface="Ubuntu"/>
                        </a:rPr>
                        <a:t>-2.34</a:t>
                      </a:r>
                      <a:endParaRPr sz="500">
                        <a:latin typeface="Ubuntu"/>
                        <a:ea typeface="Ubuntu"/>
                        <a:cs typeface="Ubuntu"/>
                        <a:sym typeface="Ubuntu"/>
                      </a:endParaRPr>
                    </a:p>
                  </a:txBody>
                  <a:tcPr marT="91425" marB="91425" marR="91425" marL="91425"/>
                </a:tc>
              </a:tr>
              <a:tr h="219375">
                <a:tc>
                  <a:txBody>
                    <a:bodyPr/>
                    <a:lstStyle/>
                    <a:p>
                      <a:pPr indent="0" lvl="0" marL="0" rtl="0" algn="l">
                        <a:spcBef>
                          <a:spcPts val="0"/>
                        </a:spcBef>
                        <a:spcAft>
                          <a:spcPts val="0"/>
                        </a:spcAft>
                        <a:buNone/>
                      </a:pPr>
                      <a:r>
                        <a:rPr lang="en" sz="500">
                          <a:latin typeface="Ubuntu"/>
                          <a:ea typeface="Ubuntu"/>
                          <a:cs typeface="Ubuntu"/>
                          <a:sym typeface="Ubuntu"/>
                        </a:rPr>
                        <a:t>1.83</a:t>
                      </a:r>
                      <a:endParaRPr sz="500">
                        <a:latin typeface="Ubuntu"/>
                        <a:ea typeface="Ubuntu"/>
                        <a:cs typeface="Ubuntu"/>
                        <a:sym typeface="Ubuntu"/>
                      </a:endParaRPr>
                    </a:p>
                  </a:txBody>
                  <a:tcPr marT="91425" marB="91425" marR="91425" marL="91425"/>
                </a:tc>
                <a:tc>
                  <a:txBody>
                    <a:bodyPr/>
                    <a:lstStyle/>
                    <a:p>
                      <a:pPr indent="0" lvl="0" marL="0" rtl="0" algn="l">
                        <a:spcBef>
                          <a:spcPts val="0"/>
                        </a:spcBef>
                        <a:spcAft>
                          <a:spcPts val="0"/>
                        </a:spcAft>
                        <a:buNone/>
                      </a:pPr>
                      <a:r>
                        <a:rPr lang="en" sz="500">
                          <a:latin typeface="Ubuntu"/>
                          <a:ea typeface="Ubuntu"/>
                          <a:cs typeface="Ubuntu"/>
                          <a:sym typeface="Ubuntu"/>
                        </a:rPr>
                        <a:t>1.92</a:t>
                      </a:r>
                      <a:endParaRPr sz="500">
                        <a:latin typeface="Ubuntu"/>
                        <a:ea typeface="Ubuntu"/>
                        <a:cs typeface="Ubuntu"/>
                        <a:sym typeface="Ubuntu"/>
                      </a:endParaRPr>
                    </a:p>
                  </a:txBody>
                  <a:tcPr marT="91425" marB="91425" marR="91425" marL="91425"/>
                </a:tc>
                <a:tc>
                  <a:txBody>
                    <a:bodyPr/>
                    <a:lstStyle/>
                    <a:p>
                      <a:pPr indent="0" lvl="0" marL="0" rtl="0" algn="l">
                        <a:spcBef>
                          <a:spcPts val="0"/>
                        </a:spcBef>
                        <a:spcAft>
                          <a:spcPts val="0"/>
                        </a:spcAft>
                        <a:buNone/>
                      </a:pPr>
                      <a:r>
                        <a:rPr lang="en" sz="500">
                          <a:latin typeface="Ubuntu"/>
                          <a:ea typeface="Ubuntu"/>
                          <a:cs typeface="Ubuntu"/>
                          <a:sym typeface="Ubuntu"/>
                        </a:rPr>
                        <a:t>0.10</a:t>
                      </a:r>
                      <a:endParaRPr sz="500">
                        <a:latin typeface="Ubuntu"/>
                        <a:ea typeface="Ubuntu"/>
                        <a:cs typeface="Ubuntu"/>
                        <a:sym typeface="Ubuntu"/>
                      </a:endParaRPr>
                    </a:p>
                  </a:txBody>
                  <a:tcPr marT="91425" marB="91425" marR="91425" marL="91425"/>
                </a:tc>
                <a:tc>
                  <a:txBody>
                    <a:bodyPr/>
                    <a:lstStyle/>
                    <a:p>
                      <a:pPr indent="0" lvl="0" marL="0" rtl="0" algn="l">
                        <a:spcBef>
                          <a:spcPts val="0"/>
                        </a:spcBef>
                        <a:spcAft>
                          <a:spcPts val="0"/>
                        </a:spcAft>
                        <a:buNone/>
                      </a:pPr>
                      <a:r>
                        <a:rPr lang="en" sz="500">
                          <a:latin typeface="Ubuntu"/>
                          <a:ea typeface="Ubuntu"/>
                          <a:cs typeface="Ubuntu"/>
                          <a:sym typeface="Ubuntu"/>
                        </a:rPr>
                        <a:t>1.28</a:t>
                      </a:r>
                      <a:endParaRPr sz="500">
                        <a:latin typeface="Ubuntu"/>
                        <a:ea typeface="Ubuntu"/>
                        <a:cs typeface="Ubuntu"/>
                        <a:sym typeface="Ubuntu"/>
                      </a:endParaRPr>
                    </a:p>
                  </a:txBody>
                  <a:tcPr marT="91425" marB="91425" marR="91425" marL="91425"/>
                </a:tc>
              </a:tr>
            </a:tbl>
          </a:graphicData>
        </a:graphic>
      </p:graphicFrame>
      <p:sp>
        <p:nvSpPr>
          <p:cNvPr id="487" name="Google Shape;487;p31"/>
          <p:cNvSpPr txBox="1"/>
          <p:nvPr/>
        </p:nvSpPr>
        <p:spPr>
          <a:xfrm>
            <a:off x="7705100" y="1970838"/>
            <a:ext cx="658800" cy="31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latin typeface="Ubuntu"/>
                <a:ea typeface="Ubuntu"/>
                <a:cs typeface="Ubuntu"/>
                <a:sym typeface="Ubuntu"/>
              </a:rPr>
              <a:t>W</a:t>
            </a:r>
            <a:r>
              <a:rPr baseline="-25000" lang="en" sz="1800">
                <a:solidFill>
                  <a:schemeClr val="dk2"/>
                </a:solidFill>
                <a:latin typeface="Ubuntu"/>
                <a:ea typeface="Ubuntu"/>
                <a:cs typeface="Ubuntu"/>
                <a:sym typeface="Ubuntu"/>
              </a:rPr>
              <a:t>Q</a:t>
            </a:r>
            <a:endParaRPr baseline="-25000" sz="1800">
              <a:solidFill>
                <a:schemeClr val="dk2"/>
              </a:solidFill>
              <a:latin typeface="Ubuntu"/>
              <a:ea typeface="Ubuntu"/>
              <a:cs typeface="Ubuntu"/>
              <a:sym typeface="Ubuntu"/>
            </a:endParaRPr>
          </a:p>
        </p:txBody>
      </p:sp>
      <p:sp>
        <p:nvSpPr>
          <p:cNvPr id="488" name="Google Shape;488;p31"/>
          <p:cNvSpPr txBox="1"/>
          <p:nvPr/>
        </p:nvSpPr>
        <p:spPr>
          <a:xfrm>
            <a:off x="3341355" y="1513649"/>
            <a:ext cx="370800" cy="16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dk2"/>
                </a:solidFill>
                <a:latin typeface="Ubuntu"/>
                <a:ea typeface="Ubuntu"/>
                <a:cs typeface="Ubuntu"/>
                <a:sym typeface="Ubuntu"/>
              </a:rPr>
              <a:t>E</a:t>
            </a:r>
            <a:r>
              <a:rPr baseline="-25000" lang="en" sz="700">
                <a:solidFill>
                  <a:schemeClr val="dk2"/>
                </a:solidFill>
                <a:latin typeface="Ubuntu"/>
                <a:ea typeface="Ubuntu"/>
                <a:cs typeface="Ubuntu"/>
                <a:sym typeface="Ubuntu"/>
              </a:rPr>
              <a:t>1</a:t>
            </a:r>
            <a:endParaRPr baseline="-25000" sz="700">
              <a:solidFill>
                <a:schemeClr val="dk2"/>
              </a:solidFill>
              <a:latin typeface="Ubuntu"/>
              <a:ea typeface="Ubuntu"/>
              <a:cs typeface="Ubuntu"/>
              <a:sym typeface="Ubuntu"/>
            </a:endParaRPr>
          </a:p>
        </p:txBody>
      </p:sp>
      <p:sp>
        <p:nvSpPr>
          <p:cNvPr id="489" name="Google Shape;489;p31"/>
          <p:cNvSpPr txBox="1"/>
          <p:nvPr/>
        </p:nvSpPr>
        <p:spPr>
          <a:xfrm>
            <a:off x="4550643" y="1498461"/>
            <a:ext cx="370800" cy="16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dk2"/>
                </a:solidFill>
                <a:latin typeface="Ubuntu"/>
                <a:ea typeface="Ubuntu"/>
                <a:cs typeface="Ubuntu"/>
                <a:sym typeface="Ubuntu"/>
              </a:rPr>
              <a:t>E</a:t>
            </a:r>
            <a:r>
              <a:rPr baseline="-25000" lang="en" sz="700">
                <a:solidFill>
                  <a:schemeClr val="dk2"/>
                </a:solidFill>
                <a:latin typeface="Ubuntu"/>
                <a:ea typeface="Ubuntu"/>
                <a:cs typeface="Ubuntu"/>
                <a:sym typeface="Ubuntu"/>
              </a:rPr>
              <a:t>2</a:t>
            </a:r>
            <a:endParaRPr baseline="-25000" sz="700">
              <a:solidFill>
                <a:schemeClr val="dk2"/>
              </a:solidFill>
              <a:latin typeface="Ubuntu"/>
              <a:ea typeface="Ubuntu"/>
              <a:cs typeface="Ubuntu"/>
              <a:sym typeface="Ubuntu"/>
            </a:endParaRPr>
          </a:p>
        </p:txBody>
      </p:sp>
      <p:sp>
        <p:nvSpPr>
          <p:cNvPr id="490" name="Google Shape;490;p31"/>
          <p:cNvSpPr txBox="1"/>
          <p:nvPr/>
        </p:nvSpPr>
        <p:spPr>
          <a:xfrm>
            <a:off x="5759944" y="1498442"/>
            <a:ext cx="370800" cy="16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dk2"/>
                </a:solidFill>
                <a:latin typeface="Ubuntu"/>
                <a:ea typeface="Ubuntu"/>
                <a:cs typeface="Ubuntu"/>
                <a:sym typeface="Ubuntu"/>
              </a:rPr>
              <a:t>E</a:t>
            </a:r>
            <a:r>
              <a:rPr baseline="-25000" lang="en" sz="700">
                <a:solidFill>
                  <a:schemeClr val="dk2"/>
                </a:solidFill>
                <a:latin typeface="Ubuntu"/>
                <a:ea typeface="Ubuntu"/>
                <a:cs typeface="Ubuntu"/>
                <a:sym typeface="Ubuntu"/>
              </a:rPr>
              <a:t>3</a:t>
            </a:r>
            <a:endParaRPr baseline="-25000" sz="700">
              <a:solidFill>
                <a:schemeClr val="dk2"/>
              </a:solidFill>
              <a:latin typeface="Ubuntu"/>
              <a:ea typeface="Ubuntu"/>
              <a:cs typeface="Ubuntu"/>
              <a:sym typeface="Ubuntu"/>
            </a:endParaRPr>
          </a:p>
        </p:txBody>
      </p:sp>
      <p:sp>
        <p:nvSpPr>
          <p:cNvPr id="491" name="Google Shape;491;p31"/>
          <p:cNvSpPr txBox="1"/>
          <p:nvPr/>
        </p:nvSpPr>
        <p:spPr>
          <a:xfrm>
            <a:off x="3341355" y="1935717"/>
            <a:ext cx="426000" cy="16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dk2"/>
                </a:solidFill>
                <a:latin typeface="Ubuntu"/>
                <a:ea typeface="Ubuntu"/>
                <a:cs typeface="Ubuntu"/>
                <a:sym typeface="Ubuntu"/>
              </a:rPr>
              <a:t>Q</a:t>
            </a:r>
            <a:r>
              <a:rPr baseline="-25000" lang="en" sz="700">
                <a:solidFill>
                  <a:schemeClr val="dk2"/>
                </a:solidFill>
                <a:latin typeface="Ubuntu"/>
                <a:ea typeface="Ubuntu"/>
                <a:cs typeface="Ubuntu"/>
                <a:sym typeface="Ubuntu"/>
              </a:rPr>
              <a:t>1</a:t>
            </a:r>
            <a:endParaRPr baseline="-25000" sz="700">
              <a:solidFill>
                <a:schemeClr val="dk2"/>
              </a:solidFill>
              <a:latin typeface="Ubuntu"/>
              <a:ea typeface="Ubuntu"/>
              <a:cs typeface="Ubuntu"/>
              <a:sym typeface="Ubuntu"/>
            </a:endParaRPr>
          </a:p>
        </p:txBody>
      </p:sp>
      <p:sp>
        <p:nvSpPr>
          <p:cNvPr id="492" name="Google Shape;492;p31"/>
          <p:cNvSpPr txBox="1"/>
          <p:nvPr/>
        </p:nvSpPr>
        <p:spPr>
          <a:xfrm>
            <a:off x="4550643" y="1935717"/>
            <a:ext cx="426000" cy="16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dk2"/>
                </a:solidFill>
                <a:latin typeface="Ubuntu"/>
                <a:ea typeface="Ubuntu"/>
                <a:cs typeface="Ubuntu"/>
                <a:sym typeface="Ubuntu"/>
              </a:rPr>
              <a:t>Q</a:t>
            </a:r>
            <a:r>
              <a:rPr baseline="-25000" lang="en" sz="700">
                <a:solidFill>
                  <a:schemeClr val="dk2"/>
                </a:solidFill>
                <a:latin typeface="Ubuntu"/>
                <a:ea typeface="Ubuntu"/>
                <a:cs typeface="Ubuntu"/>
                <a:sym typeface="Ubuntu"/>
              </a:rPr>
              <a:t>2</a:t>
            </a:r>
            <a:endParaRPr baseline="-25000" sz="700">
              <a:solidFill>
                <a:schemeClr val="dk2"/>
              </a:solidFill>
              <a:latin typeface="Ubuntu"/>
              <a:ea typeface="Ubuntu"/>
              <a:cs typeface="Ubuntu"/>
              <a:sym typeface="Ubuntu"/>
            </a:endParaRPr>
          </a:p>
        </p:txBody>
      </p:sp>
      <p:sp>
        <p:nvSpPr>
          <p:cNvPr id="493" name="Google Shape;493;p31"/>
          <p:cNvSpPr txBox="1"/>
          <p:nvPr/>
        </p:nvSpPr>
        <p:spPr>
          <a:xfrm>
            <a:off x="5759944" y="1935717"/>
            <a:ext cx="426000" cy="16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dk2"/>
                </a:solidFill>
                <a:latin typeface="Ubuntu"/>
                <a:ea typeface="Ubuntu"/>
                <a:cs typeface="Ubuntu"/>
                <a:sym typeface="Ubuntu"/>
              </a:rPr>
              <a:t>Q</a:t>
            </a:r>
            <a:r>
              <a:rPr baseline="-25000" lang="en" sz="700">
                <a:solidFill>
                  <a:schemeClr val="dk2"/>
                </a:solidFill>
                <a:latin typeface="Ubuntu"/>
                <a:ea typeface="Ubuntu"/>
                <a:cs typeface="Ubuntu"/>
                <a:sym typeface="Ubuntu"/>
              </a:rPr>
              <a:t>3</a:t>
            </a:r>
            <a:endParaRPr baseline="-25000" sz="700">
              <a:solidFill>
                <a:schemeClr val="dk2"/>
              </a:solidFill>
              <a:latin typeface="Ubuntu"/>
              <a:ea typeface="Ubuntu"/>
              <a:cs typeface="Ubuntu"/>
              <a:sym typeface="Ubuntu"/>
            </a:endParaRPr>
          </a:p>
        </p:txBody>
      </p:sp>
      <p:sp>
        <p:nvSpPr>
          <p:cNvPr id="494" name="Google Shape;494;p31"/>
          <p:cNvSpPr txBox="1"/>
          <p:nvPr/>
        </p:nvSpPr>
        <p:spPr>
          <a:xfrm>
            <a:off x="6814435" y="1891482"/>
            <a:ext cx="475800" cy="25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dk2"/>
                </a:solidFill>
                <a:latin typeface="Ubuntu"/>
                <a:ea typeface="Ubuntu"/>
                <a:cs typeface="Ubuntu"/>
                <a:sym typeface="Ubuntu"/>
              </a:rPr>
              <a:t>Q</a:t>
            </a:r>
            <a:r>
              <a:rPr baseline="-25000" lang="en" sz="700">
                <a:solidFill>
                  <a:schemeClr val="dk2"/>
                </a:solidFill>
                <a:latin typeface="Ubuntu"/>
                <a:ea typeface="Ubuntu"/>
                <a:cs typeface="Ubuntu"/>
                <a:sym typeface="Ubuntu"/>
              </a:rPr>
              <a:t>4</a:t>
            </a:r>
            <a:endParaRPr baseline="-25000" sz="700">
              <a:solidFill>
                <a:schemeClr val="dk2"/>
              </a:solidFill>
              <a:latin typeface="Ubuntu"/>
              <a:ea typeface="Ubuntu"/>
              <a:cs typeface="Ubuntu"/>
              <a:sym typeface="Ubuntu"/>
            </a:endParaRPr>
          </a:p>
        </p:txBody>
      </p:sp>
      <p:sp>
        <p:nvSpPr>
          <p:cNvPr id="495" name="Google Shape;495;p31"/>
          <p:cNvSpPr txBox="1"/>
          <p:nvPr/>
        </p:nvSpPr>
        <p:spPr>
          <a:xfrm>
            <a:off x="6814425" y="1453511"/>
            <a:ext cx="370800" cy="16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dk2"/>
                </a:solidFill>
                <a:latin typeface="Ubuntu"/>
                <a:ea typeface="Ubuntu"/>
                <a:cs typeface="Ubuntu"/>
                <a:sym typeface="Ubuntu"/>
              </a:rPr>
              <a:t>E</a:t>
            </a:r>
            <a:r>
              <a:rPr baseline="-25000" lang="en" sz="700">
                <a:solidFill>
                  <a:schemeClr val="dk2"/>
                </a:solidFill>
                <a:latin typeface="Ubuntu"/>
                <a:ea typeface="Ubuntu"/>
                <a:cs typeface="Ubuntu"/>
                <a:sym typeface="Ubuntu"/>
              </a:rPr>
              <a:t>4</a:t>
            </a:r>
            <a:endParaRPr baseline="-25000" sz="700">
              <a:solidFill>
                <a:schemeClr val="dk2"/>
              </a:solidFill>
              <a:latin typeface="Ubuntu"/>
              <a:ea typeface="Ubuntu"/>
              <a:cs typeface="Ubuntu"/>
              <a:sym typeface="Ubuntu"/>
            </a:endParaRPr>
          </a:p>
        </p:txBody>
      </p:sp>
      <p:graphicFrame>
        <p:nvGraphicFramePr>
          <p:cNvPr id="496" name="Google Shape;496;p31"/>
          <p:cNvGraphicFramePr/>
          <p:nvPr/>
        </p:nvGraphicFramePr>
        <p:xfrm>
          <a:off x="7395050" y="3691175"/>
          <a:ext cx="3000000" cy="3000000"/>
        </p:xfrm>
        <a:graphic>
          <a:graphicData uri="http://schemas.openxmlformats.org/drawingml/2006/table">
            <a:tbl>
              <a:tblPr>
                <a:noFill/>
                <a:tableStyleId>{6497CBBA-E030-4E24-B39F-737B80262214}</a:tableStyleId>
              </a:tblPr>
              <a:tblGrid>
                <a:gridCol w="382850"/>
                <a:gridCol w="382850"/>
                <a:gridCol w="382850"/>
                <a:gridCol w="382850"/>
              </a:tblGrid>
              <a:tr h="219375">
                <a:tc>
                  <a:txBody>
                    <a:bodyPr/>
                    <a:lstStyle/>
                    <a:p>
                      <a:pPr indent="0" lvl="0" marL="0" rtl="0" algn="l">
                        <a:spcBef>
                          <a:spcPts val="0"/>
                        </a:spcBef>
                        <a:spcAft>
                          <a:spcPts val="0"/>
                        </a:spcAft>
                        <a:buNone/>
                      </a:pPr>
                      <a:r>
                        <a:rPr lang="en" sz="500">
                          <a:latin typeface="Ubuntu"/>
                          <a:ea typeface="Ubuntu"/>
                          <a:cs typeface="Ubuntu"/>
                          <a:sym typeface="Ubuntu"/>
                        </a:rPr>
                        <a:t>1.23</a:t>
                      </a:r>
                      <a:endParaRPr sz="500">
                        <a:latin typeface="Ubuntu"/>
                        <a:ea typeface="Ubuntu"/>
                        <a:cs typeface="Ubuntu"/>
                        <a:sym typeface="Ubuntu"/>
                      </a:endParaRPr>
                    </a:p>
                  </a:txBody>
                  <a:tcPr marT="91425" marB="91425" marR="91425" marL="91425"/>
                </a:tc>
                <a:tc>
                  <a:txBody>
                    <a:bodyPr/>
                    <a:lstStyle/>
                    <a:p>
                      <a:pPr indent="0" lvl="0" marL="0" rtl="0" algn="l">
                        <a:spcBef>
                          <a:spcPts val="0"/>
                        </a:spcBef>
                        <a:spcAft>
                          <a:spcPts val="0"/>
                        </a:spcAft>
                        <a:buNone/>
                      </a:pPr>
                      <a:r>
                        <a:rPr lang="en" sz="500">
                          <a:latin typeface="Ubuntu"/>
                          <a:ea typeface="Ubuntu"/>
                          <a:cs typeface="Ubuntu"/>
                          <a:sym typeface="Ubuntu"/>
                        </a:rPr>
                        <a:t>-1.23</a:t>
                      </a:r>
                      <a:endParaRPr sz="500">
                        <a:latin typeface="Ubuntu"/>
                        <a:ea typeface="Ubuntu"/>
                        <a:cs typeface="Ubuntu"/>
                        <a:sym typeface="Ubuntu"/>
                      </a:endParaRPr>
                    </a:p>
                  </a:txBody>
                  <a:tcPr marT="91425" marB="91425" marR="91425" marL="91425"/>
                </a:tc>
                <a:tc>
                  <a:txBody>
                    <a:bodyPr/>
                    <a:lstStyle/>
                    <a:p>
                      <a:pPr indent="0" lvl="0" marL="0" rtl="0" algn="l">
                        <a:spcBef>
                          <a:spcPts val="0"/>
                        </a:spcBef>
                        <a:spcAft>
                          <a:spcPts val="0"/>
                        </a:spcAft>
                        <a:buNone/>
                      </a:pPr>
                      <a:r>
                        <a:rPr lang="en" sz="500">
                          <a:latin typeface="Ubuntu"/>
                          <a:ea typeface="Ubuntu"/>
                          <a:cs typeface="Ubuntu"/>
                          <a:sym typeface="Ubuntu"/>
                        </a:rPr>
                        <a:t>0.89</a:t>
                      </a:r>
                      <a:endParaRPr sz="500">
                        <a:latin typeface="Ubuntu"/>
                        <a:ea typeface="Ubuntu"/>
                        <a:cs typeface="Ubuntu"/>
                        <a:sym typeface="Ubuntu"/>
                      </a:endParaRPr>
                    </a:p>
                  </a:txBody>
                  <a:tcPr marT="91425" marB="91425" marR="91425" marL="91425"/>
                </a:tc>
                <a:tc>
                  <a:txBody>
                    <a:bodyPr/>
                    <a:lstStyle/>
                    <a:p>
                      <a:pPr indent="0" lvl="0" marL="0" rtl="0" algn="l">
                        <a:spcBef>
                          <a:spcPts val="0"/>
                        </a:spcBef>
                        <a:spcAft>
                          <a:spcPts val="0"/>
                        </a:spcAft>
                        <a:buNone/>
                      </a:pPr>
                      <a:r>
                        <a:rPr lang="en" sz="500">
                          <a:latin typeface="Ubuntu"/>
                          <a:ea typeface="Ubuntu"/>
                          <a:cs typeface="Ubuntu"/>
                          <a:sym typeface="Ubuntu"/>
                        </a:rPr>
                        <a:t>1.12</a:t>
                      </a:r>
                      <a:endParaRPr sz="500">
                        <a:latin typeface="Ubuntu"/>
                        <a:ea typeface="Ubuntu"/>
                        <a:cs typeface="Ubuntu"/>
                        <a:sym typeface="Ubuntu"/>
                      </a:endParaRPr>
                    </a:p>
                  </a:txBody>
                  <a:tcPr marT="91425" marB="91425" marR="91425" marL="91425"/>
                </a:tc>
              </a:tr>
              <a:tr h="219375">
                <a:tc>
                  <a:txBody>
                    <a:bodyPr/>
                    <a:lstStyle/>
                    <a:p>
                      <a:pPr indent="0" lvl="0" marL="0" rtl="0" algn="l">
                        <a:spcBef>
                          <a:spcPts val="0"/>
                        </a:spcBef>
                        <a:spcAft>
                          <a:spcPts val="0"/>
                        </a:spcAft>
                        <a:buNone/>
                      </a:pPr>
                      <a:r>
                        <a:rPr lang="en" sz="500">
                          <a:latin typeface="Ubuntu"/>
                          <a:ea typeface="Ubuntu"/>
                          <a:cs typeface="Ubuntu"/>
                          <a:sym typeface="Ubuntu"/>
                        </a:rPr>
                        <a:t>2..29</a:t>
                      </a:r>
                      <a:endParaRPr sz="500">
                        <a:latin typeface="Ubuntu"/>
                        <a:ea typeface="Ubuntu"/>
                        <a:cs typeface="Ubuntu"/>
                        <a:sym typeface="Ubuntu"/>
                      </a:endParaRPr>
                    </a:p>
                  </a:txBody>
                  <a:tcPr marT="91425" marB="91425" marR="91425" marL="91425"/>
                </a:tc>
                <a:tc>
                  <a:txBody>
                    <a:bodyPr/>
                    <a:lstStyle/>
                    <a:p>
                      <a:pPr indent="0" lvl="0" marL="0" rtl="0" algn="l">
                        <a:spcBef>
                          <a:spcPts val="0"/>
                        </a:spcBef>
                        <a:spcAft>
                          <a:spcPts val="0"/>
                        </a:spcAft>
                        <a:buNone/>
                      </a:pPr>
                      <a:r>
                        <a:rPr lang="en" sz="500">
                          <a:latin typeface="Ubuntu"/>
                          <a:ea typeface="Ubuntu"/>
                          <a:cs typeface="Ubuntu"/>
                          <a:sym typeface="Ubuntu"/>
                        </a:rPr>
                        <a:t>3.23</a:t>
                      </a:r>
                      <a:endParaRPr sz="500">
                        <a:latin typeface="Ubuntu"/>
                        <a:ea typeface="Ubuntu"/>
                        <a:cs typeface="Ubuntu"/>
                        <a:sym typeface="Ubuntu"/>
                      </a:endParaRPr>
                    </a:p>
                  </a:txBody>
                  <a:tcPr marT="91425" marB="91425" marR="91425" marL="91425"/>
                </a:tc>
                <a:tc>
                  <a:txBody>
                    <a:bodyPr/>
                    <a:lstStyle/>
                    <a:p>
                      <a:pPr indent="0" lvl="0" marL="0" rtl="0" algn="l">
                        <a:spcBef>
                          <a:spcPts val="0"/>
                        </a:spcBef>
                        <a:spcAft>
                          <a:spcPts val="0"/>
                        </a:spcAft>
                        <a:buNone/>
                      </a:pPr>
                      <a:r>
                        <a:rPr lang="en" sz="500">
                          <a:latin typeface="Ubuntu"/>
                          <a:ea typeface="Ubuntu"/>
                          <a:cs typeface="Ubuntu"/>
                          <a:sym typeface="Ubuntu"/>
                        </a:rPr>
                        <a:t>-3.23</a:t>
                      </a:r>
                      <a:endParaRPr sz="500">
                        <a:latin typeface="Ubuntu"/>
                        <a:ea typeface="Ubuntu"/>
                        <a:cs typeface="Ubuntu"/>
                        <a:sym typeface="Ubuntu"/>
                      </a:endParaRPr>
                    </a:p>
                  </a:txBody>
                  <a:tcPr marT="91425" marB="91425" marR="91425" marL="91425"/>
                </a:tc>
                <a:tc>
                  <a:txBody>
                    <a:bodyPr/>
                    <a:lstStyle/>
                    <a:p>
                      <a:pPr indent="0" lvl="0" marL="0" rtl="0" algn="l">
                        <a:spcBef>
                          <a:spcPts val="0"/>
                        </a:spcBef>
                        <a:spcAft>
                          <a:spcPts val="0"/>
                        </a:spcAft>
                        <a:buNone/>
                      </a:pPr>
                      <a:r>
                        <a:rPr lang="en" sz="500">
                          <a:latin typeface="Ubuntu"/>
                          <a:ea typeface="Ubuntu"/>
                          <a:cs typeface="Ubuntu"/>
                          <a:sym typeface="Ubuntu"/>
                        </a:rPr>
                        <a:t>-3.34</a:t>
                      </a:r>
                      <a:endParaRPr sz="500">
                        <a:latin typeface="Ubuntu"/>
                        <a:ea typeface="Ubuntu"/>
                        <a:cs typeface="Ubuntu"/>
                        <a:sym typeface="Ubuntu"/>
                      </a:endParaRPr>
                    </a:p>
                  </a:txBody>
                  <a:tcPr marT="91425" marB="91425" marR="91425" marL="91425"/>
                </a:tc>
              </a:tr>
              <a:tr h="219375">
                <a:tc>
                  <a:txBody>
                    <a:bodyPr/>
                    <a:lstStyle/>
                    <a:p>
                      <a:pPr indent="0" lvl="0" marL="0" rtl="0" algn="l">
                        <a:spcBef>
                          <a:spcPts val="0"/>
                        </a:spcBef>
                        <a:spcAft>
                          <a:spcPts val="0"/>
                        </a:spcAft>
                        <a:buNone/>
                      </a:pPr>
                      <a:r>
                        <a:rPr lang="en" sz="500">
                          <a:latin typeface="Ubuntu"/>
                          <a:ea typeface="Ubuntu"/>
                          <a:cs typeface="Ubuntu"/>
                          <a:sym typeface="Ubuntu"/>
                        </a:rPr>
                        <a:t>2.83</a:t>
                      </a:r>
                      <a:endParaRPr sz="500">
                        <a:latin typeface="Ubuntu"/>
                        <a:ea typeface="Ubuntu"/>
                        <a:cs typeface="Ubuntu"/>
                        <a:sym typeface="Ubuntu"/>
                      </a:endParaRPr>
                    </a:p>
                  </a:txBody>
                  <a:tcPr marT="91425" marB="91425" marR="91425" marL="91425"/>
                </a:tc>
                <a:tc>
                  <a:txBody>
                    <a:bodyPr/>
                    <a:lstStyle/>
                    <a:p>
                      <a:pPr indent="0" lvl="0" marL="0" rtl="0" algn="l">
                        <a:spcBef>
                          <a:spcPts val="0"/>
                        </a:spcBef>
                        <a:spcAft>
                          <a:spcPts val="0"/>
                        </a:spcAft>
                        <a:buNone/>
                      </a:pPr>
                      <a:r>
                        <a:rPr lang="en" sz="500">
                          <a:latin typeface="Ubuntu"/>
                          <a:ea typeface="Ubuntu"/>
                          <a:cs typeface="Ubuntu"/>
                          <a:sym typeface="Ubuntu"/>
                        </a:rPr>
                        <a:t>0.92</a:t>
                      </a:r>
                      <a:endParaRPr sz="500">
                        <a:latin typeface="Ubuntu"/>
                        <a:ea typeface="Ubuntu"/>
                        <a:cs typeface="Ubuntu"/>
                        <a:sym typeface="Ubuntu"/>
                      </a:endParaRPr>
                    </a:p>
                  </a:txBody>
                  <a:tcPr marT="91425" marB="91425" marR="91425" marL="91425"/>
                </a:tc>
                <a:tc>
                  <a:txBody>
                    <a:bodyPr/>
                    <a:lstStyle/>
                    <a:p>
                      <a:pPr indent="0" lvl="0" marL="0" rtl="0" algn="l">
                        <a:spcBef>
                          <a:spcPts val="0"/>
                        </a:spcBef>
                        <a:spcAft>
                          <a:spcPts val="0"/>
                        </a:spcAft>
                        <a:buNone/>
                      </a:pPr>
                      <a:r>
                        <a:rPr lang="en" sz="500">
                          <a:latin typeface="Ubuntu"/>
                          <a:ea typeface="Ubuntu"/>
                          <a:cs typeface="Ubuntu"/>
                          <a:sym typeface="Ubuntu"/>
                        </a:rPr>
                        <a:t>1.10</a:t>
                      </a:r>
                      <a:endParaRPr sz="500">
                        <a:latin typeface="Ubuntu"/>
                        <a:ea typeface="Ubuntu"/>
                        <a:cs typeface="Ubuntu"/>
                        <a:sym typeface="Ubuntu"/>
                      </a:endParaRPr>
                    </a:p>
                  </a:txBody>
                  <a:tcPr marT="91425" marB="91425" marR="91425" marL="91425"/>
                </a:tc>
                <a:tc>
                  <a:txBody>
                    <a:bodyPr/>
                    <a:lstStyle/>
                    <a:p>
                      <a:pPr indent="0" lvl="0" marL="0" rtl="0" algn="l">
                        <a:spcBef>
                          <a:spcPts val="0"/>
                        </a:spcBef>
                        <a:spcAft>
                          <a:spcPts val="0"/>
                        </a:spcAft>
                        <a:buNone/>
                      </a:pPr>
                      <a:r>
                        <a:rPr lang="en" sz="500">
                          <a:latin typeface="Ubuntu"/>
                          <a:ea typeface="Ubuntu"/>
                          <a:cs typeface="Ubuntu"/>
                          <a:sym typeface="Ubuntu"/>
                        </a:rPr>
                        <a:t>4.28</a:t>
                      </a:r>
                      <a:endParaRPr sz="500">
                        <a:latin typeface="Ubuntu"/>
                        <a:ea typeface="Ubuntu"/>
                        <a:cs typeface="Ubuntu"/>
                        <a:sym typeface="Ubuntu"/>
                      </a:endParaRPr>
                    </a:p>
                  </a:txBody>
                  <a:tcPr marT="91425" marB="91425" marR="91425" marL="91425"/>
                </a:tc>
              </a:tr>
            </a:tbl>
          </a:graphicData>
        </a:graphic>
      </p:graphicFrame>
      <p:sp>
        <p:nvSpPr>
          <p:cNvPr id="497" name="Google Shape;497;p31"/>
          <p:cNvSpPr txBox="1"/>
          <p:nvPr/>
        </p:nvSpPr>
        <p:spPr>
          <a:xfrm>
            <a:off x="7884800" y="3200300"/>
            <a:ext cx="658800" cy="31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latin typeface="Ubuntu"/>
                <a:ea typeface="Ubuntu"/>
                <a:cs typeface="Ubuntu"/>
                <a:sym typeface="Ubuntu"/>
              </a:rPr>
              <a:t>W</a:t>
            </a:r>
            <a:r>
              <a:rPr baseline="-25000" lang="en" sz="1800">
                <a:solidFill>
                  <a:schemeClr val="dk2"/>
                </a:solidFill>
                <a:latin typeface="Ubuntu"/>
                <a:ea typeface="Ubuntu"/>
                <a:cs typeface="Ubuntu"/>
                <a:sym typeface="Ubuntu"/>
              </a:rPr>
              <a:t>K</a:t>
            </a:r>
            <a:endParaRPr baseline="-25000" sz="1800">
              <a:solidFill>
                <a:schemeClr val="dk2"/>
              </a:solidFill>
              <a:latin typeface="Ubuntu"/>
              <a:ea typeface="Ubuntu"/>
              <a:cs typeface="Ubuntu"/>
              <a:sym typeface="Ubuntu"/>
            </a:endParaRPr>
          </a:p>
        </p:txBody>
      </p:sp>
      <p:sp>
        <p:nvSpPr>
          <p:cNvPr id="498" name="Google Shape;498;p31"/>
          <p:cNvSpPr/>
          <p:nvPr/>
        </p:nvSpPr>
        <p:spPr>
          <a:xfrm rot="5400000">
            <a:off x="-1501900" y="2871475"/>
            <a:ext cx="4281900" cy="205800"/>
          </a:xfrm>
          <a:prstGeom prst="roundRect">
            <a:avLst>
              <a:gd fmla="val 16667"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700">
                <a:latin typeface="Ubuntu"/>
                <a:ea typeface="Ubuntu"/>
                <a:cs typeface="Ubuntu"/>
                <a:sym typeface="Ubuntu"/>
              </a:rPr>
              <a:t>Embedding</a:t>
            </a:r>
            <a:endParaRPr sz="700">
              <a:latin typeface="Ubuntu"/>
              <a:ea typeface="Ubuntu"/>
              <a:cs typeface="Ubuntu"/>
              <a:sym typeface="Ubuntu"/>
            </a:endParaRPr>
          </a:p>
        </p:txBody>
      </p:sp>
      <p:pic>
        <p:nvPicPr>
          <p:cNvPr id="499" name="Google Shape;499;p31"/>
          <p:cNvPicPr preferRelativeResize="0"/>
          <p:nvPr/>
        </p:nvPicPr>
        <p:blipFill>
          <a:blip r:embed="rId3">
            <a:alphaModFix/>
          </a:blip>
          <a:stretch>
            <a:fillRect/>
          </a:stretch>
        </p:blipFill>
        <p:spPr>
          <a:xfrm rot="-5400000">
            <a:off x="-19313" y="4460232"/>
            <a:ext cx="460076" cy="330101"/>
          </a:xfrm>
          <a:prstGeom prst="rect">
            <a:avLst/>
          </a:prstGeom>
          <a:noFill/>
          <a:ln>
            <a:noFill/>
          </a:ln>
        </p:spPr>
      </p:pic>
      <p:pic>
        <p:nvPicPr>
          <p:cNvPr id="500" name="Google Shape;500;p31"/>
          <p:cNvPicPr preferRelativeResize="0"/>
          <p:nvPr/>
        </p:nvPicPr>
        <p:blipFill>
          <a:blip r:embed="rId4">
            <a:alphaModFix/>
          </a:blip>
          <a:stretch>
            <a:fillRect/>
          </a:stretch>
        </p:blipFill>
        <p:spPr>
          <a:xfrm rot="-5400000">
            <a:off x="-22550" y="3835151"/>
            <a:ext cx="466551" cy="330101"/>
          </a:xfrm>
          <a:prstGeom prst="rect">
            <a:avLst/>
          </a:prstGeom>
          <a:noFill/>
          <a:ln>
            <a:noFill/>
          </a:ln>
        </p:spPr>
      </p:pic>
      <p:pic>
        <p:nvPicPr>
          <p:cNvPr id="501" name="Google Shape;501;p31"/>
          <p:cNvPicPr preferRelativeResize="0"/>
          <p:nvPr/>
        </p:nvPicPr>
        <p:blipFill>
          <a:blip r:embed="rId5">
            <a:alphaModFix/>
          </a:blip>
          <a:stretch>
            <a:fillRect/>
          </a:stretch>
        </p:blipFill>
        <p:spPr>
          <a:xfrm rot="-5400000">
            <a:off x="-43350" y="2302924"/>
            <a:ext cx="508151" cy="365450"/>
          </a:xfrm>
          <a:prstGeom prst="rect">
            <a:avLst/>
          </a:prstGeom>
          <a:noFill/>
          <a:ln>
            <a:noFill/>
          </a:ln>
        </p:spPr>
      </p:pic>
      <p:pic>
        <p:nvPicPr>
          <p:cNvPr id="502" name="Google Shape;502;p31"/>
          <p:cNvPicPr preferRelativeResize="0"/>
          <p:nvPr/>
        </p:nvPicPr>
        <p:blipFill>
          <a:blip r:embed="rId6">
            <a:alphaModFix/>
          </a:blip>
          <a:stretch>
            <a:fillRect/>
          </a:stretch>
        </p:blipFill>
        <p:spPr>
          <a:xfrm rot="-5400000">
            <a:off x="-90813" y="3110000"/>
            <a:ext cx="603075" cy="255950"/>
          </a:xfrm>
          <a:prstGeom prst="rect">
            <a:avLst/>
          </a:prstGeom>
          <a:noFill/>
          <a:ln>
            <a:noFill/>
          </a:ln>
        </p:spPr>
      </p:pic>
      <p:sp>
        <p:nvSpPr>
          <p:cNvPr id="503" name="Google Shape;503;p31"/>
          <p:cNvSpPr/>
          <p:nvPr/>
        </p:nvSpPr>
        <p:spPr>
          <a:xfrm rot="5400000">
            <a:off x="-819700" y="2892850"/>
            <a:ext cx="4239600" cy="205800"/>
          </a:xfrm>
          <a:prstGeom prst="roundRect">
            <a:avLst>
              <a:gd fmla="val 16667" name="adj"/>
            </a:avLst>
          </a:prstGeom>
          <a:solidFill>
            <a:srgbClr val="F6B2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700">
                <a:latin typeface="Ubuntu"/>
                <a:ea typeface="Ubuntu"/>
                <a:cs typeface="Ubuntu"/>
                <a:sym typeface="Ubuntu"/>
              </a:rPr>
              <a:t>KEYS		</a:t>
            </a:r>
            <a:endParaRPr sz="700">
              <a:latin typeface="Ubuntu"/>
              <a:ea typeface="Ubuntu"/>
              <a:cs typeface="Ubuntu"/>
              <a:sym typeface="Ubuntu"/>
            </a:endParaRPr>
          </a:p>
        </p:txBody>
      </p:sp>
      <p:sp>
        <p:nvSpPr>
          <p:cNvPr id="504" name="Google Shape;504;p31"/>
          <p:cNvSpPr txBox="1"/>
          <p:nvPr/>
        </p:nvSpPr>
        <p:spPr>
          <a:xfrm>
            <a:off x="1413901" y="2576849"/>
            <a:ext cx="477000" cy="25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dk2"/>
                </a:solidFill>
                <a:latin typeface="Ubuntu"/>
                <a:ea typeface="Ubuntu"/>
                <a:cs typeface="Ubuntu"/>
                <a:sym typeface="Ubuntu"/>
              </a:rPr>
              <a:t>K</a:t>
            </a:r>
            <a:r>
              <a:rPr baseline="-25000" lang="en" sz="700">
                <a:solidFill>
                  <a:schemeClr val="dk2"/>
                </a:solidFill>
                <a:latin typeface="Ubuntu"/>
                <a:ea typeface="Ubuntu"/>
                <a:cs typeface="Ubuntu"/>
                <a:sym typeface="Ubuntu"/>
              </a:rPr>
              <a:t>1</a:t>
            </a:r>
            <a:endParaRPr baseline="-25000" sz="700">
              <a:solidFill>
                <a:schemeClr val="dk2"/>
              </a:solidFill>
              <a:latin typeface="Ubuntu"/>
              <a:ea typeface="Ubuntu"/>
              <a:cs typeface="Ubuntu"/>
              <a:sym typeface="Ubuntu"/>
            </a:endParaRPr>
          </a:p>
        </p:txBody>
      </p:sp>
      <p:sp>
        <p:nvSpPr>
          <p:cNvPr id="505" name="Google Shape;505;p31"/>
          <p:cNvSpPr/>
          <p:nvPr/>
        </p:nvSpPr>
        <p:spPr>
          <a:xfrm>
            <a:off x="422282" y="2231584"/>
            <a:ext cx="426000" cy="450900"/>
          </a:xfrm>
          <a:prstGeom prst="roundRect">
            <a:avLst>
              <a:gd fmla="val 16667"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latin typeface="Ubuntu"/>
                <a:ea typeface="Ubuntu"/>
                <a:cs typeface="Ubuntu"/>
                <a:sym typeface="Ubuntu"/>
              </a:rPr>
              <a:t>2.11</a:t>
            </a:r>
            <a:endParaRPr sz="700">
              <a:latin typeface="Ubuntu"/>
              <a:ea typeface="Ubuntu"/>
              <a:cs typeface="Ubuntu"/>
              <a:sym typeface="Ubuntu"/>
            </a:endParaRPr>
          </a:p>
          <a:p>
            <a:pPr indent="0" lvl="0" marL="0" rtl="0" algn="ctr">
              <a:spcBef>
                <a:spcPts val="0"/>
              </a:spcBef>
              <a:spcAft>
                <a:spcPts val="0"/>
              </a:spcAft>
              <a:buNone/>
            </a:pPr>
            <a:r>
              <a:rPr lang="en" sz="700">
                <a:latin typeface="Ubuntu"/>
                <a:ea typeface="Ubuntu"/>
                <a:cs typeface="Ubuntu"/>
                <a:sym typeface="Ubuntu"/>
              </a:rPr>
              <a:t>-4.22</a:t>
            </a:r>
            <a:endParaRPr sz="700">
              <a:latin typeface="Ubuntu"/>
              <a:ea typeface="Ubuntu"/>
              <a:cs typeface="Ubuntu"/>
              <a:sym typeface="Ubuntu"/>
            </a:endParaRPr>
          </a:p>
          <a:p>
            <a:pPr indent="0" lvl="0" marL="0" rtl="0" algn="ctr">
              <a:spcBef>
                <a:spcPts val="0"/>
              </a:spcBef>
              <a:spcAft>
                <a:spcPts val="0"/>
              </a:spcAft>
              <a:buNone/>
            </a:pPr>
            <a:r>
              <a:rPr lang="en" sz="700">
                <a:latin typeface="Ubuntu"/>
                <a:ea typeface="Ubuntu"/>
                <a:cs typeface="Ubuntu"/>
                <a:sym typeface="Ubuntu"/>
              </a:rPr>
              <a:t>5.93</a:t>
            </a:r>
            <a:endParaRPr sz="700">
              <a:latin typeface="Ubuntu"/>
              <a:ea typeface="Ubuntu"/>
              <a:cs typeface="Ubuntu"/>
              <a:sym typeface="Ubuntu"/>
            </a:endParaRPr>
          </a:p>
        </p:txBody>
      </p:sp>
      <p:sp>
        <p:nvSpPr>
          <p:cNvPr id="506" name="Google Shape;506;p31"/>
          <p:cNvSpPr/>
          <p:nvPr/>
        </p:nvSpPr>
        <p:spPr>
          <a:xfrm>
            <a:off x="422264" y="3012534"/>
            <a:ext cx="426000" cy="450900"/>
          </a:xfrm>
          <a:prstGeom prst="roundRect">
            <a:avLst>
              <a:gd fmla="val 16667"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latin typeface="Ubuntu"/>
                <a:ea typeface="Ubuntu"/>
                <a:cs typeface="Ubuntu"/>
                <a:sym typeface="Ubuntu"/>
              </a:rPr>
              <a:t>2.43</a:t>
            </a:r>
            <a:endParaRPr sz="700">
              <a:latin typeface="Ubuntu"/>
              <a:ea typeface="Ubuntu"/>
              <a:cs typeface="Ubuntu"/>
              <a:sym typeface="Ubuntu"/>
            </a:endParaRPr>
          </a:p>
          <a:p>
            <a:pPr indent="0" lvl="0" marL="0" rtl="0" algn="ctr">
              <a:spcBef>
                <a:spcPts val="0"/>
              </a:spcBef>
              <a:spcAft>
                <a:spcPts val="0"/>
              </a:spcAft>
              <a:buNone/>
            </a:pPr>
            <a:r>
              <a:rPr lang="en" sz="700">
                <a:latin typeface="Ubuntu"/>
                <a:ea typeface="Ubuntu"/>
                <a:cs typeface="Ubuntu"/>
                <a:sym typeface="Ubuntu"/>
              </a:rPr>
              <a:t>-3.2</a:t>
            </a:r>
            <a:endParaRPr sz="700">
              <a:latin typeface="Ubuntu"/>
              <a:ea typeface="Ubuntu"/>
              <a:cs typeface="Ubuntu"/>
              <a:sym typeface="Ubuntu"/>
            </a:endParaRPr>
          </a:p>
          <a:p>
            <a:pPr indent="0" lvl="0" marL="0" rtl="0" algn="ctr">
              <a:spcBef>
                <a:spcPts val="0"/>
              </a:spcBef>
              <a:spcAft>
                <a:spcPts val="0"/>
              </a:spcAft>
              <a:buNone/>
            </a:pPr>
            <a:r>
              <a:rPr lang="en" sz="700">
                <a:latin typeface="Ubuntu"/>
                <a:ea typeface="Ubuntu"/>
                <a:cs typeface="Ubuntu"/>
                <a:sym typeface="Ubuntu"/>
              </a:rPr>
              <a:t>3.32</a:t>
            </a:r>
            <a:endParaRPr sz="700">
              <a:latin typeface="Ubuntu"/>
              <a:ea typeface="Ubuntu"/>
              <a:cs typeface="Ubuntu"/>
              <a:sym typeface="Ubuntu"/>
            </a:endParaRPr>
          </a:p>
        </p:txBody>
      </p:sp>
      <p:sp>
        <p:nvSpPr>
          <p:cNvPr id="507" name="Google Shape;507;p31"/>
          <p:cNvSpPr/>
          <p:nvPr/>
        </p:nvSpPr>
        <p:spPr>
          <a:xfrm>
            <a:off x="422284" y="3732159"/>
            <a:ext cx="426000" cy="450900"/>
          </a:xfrm>
          <a:prstGeom prst="roundRect">
            <a:avLst>
              <a:gd fmla="val 16667"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latin typeface="Ubuntu"/>
                <a:ea typeface="Ubuntu"/>
                <a:cs typeface="Ubuntu"/>
                <a:sym typeface="Ubuntu"/>
              </a:rPr>
              <a:t>2.11</a:t>
            </a:r>
            <a:endParaRPr sz="700">
              <a:latin typeface="Ubuntu"/>
              <a:ea typeface="Ubuntu"/>
              <a:cs typeface="Ubuntu"/>
              <a:sym typeface="Ubuntu"/>
            </a:endParaRPr>
          </a:p>
          <a:p>
            <a:pPr indent="0" lvl="0" marL="0" rtl="0" algn="ctr">
              <a:spcBef>
                <a:spcPts val="0"/>
              </a:spcBef>
              <a:spcAft>
                <a:spcPts val="0"/>
              </a:spcAft>
              <a:buNone/>
            </a:pPr>
            <a:r>
              <a:rPr lang="en" sz="700">
                <a:latin typeface="Ubuntu"/>
                <a:ea typeface="Ubuntu"/>
                <a:cs typeface="Ubuntu"/>
                <a:sym typeface="Ubuntu"/>
              </a:rPr>
              <a:t>-4.22</a:t>
            </a:r>
            <a:endParaRPr sz="700">
              <a:latin typeface="Ubuntu"/>
              <a:ea typeface="Ubuntu"/>
              <a:cs typeface="Ubuntu"/>
              <a:sym typeface="Ubuntu"/>
            </a:endParaRPr>
          </a:p>
          <a:p>
            <a:pPr indent="0" lvl="0" marL="0" rtl="0" algn="ctr">
              <a:spcBef>
                <a:spcPts val="0"/>
              </a:spcBef>
              <a:spcAft>
                <a:spcPts val="0"/>
              </a:spcAft>
              <a:buNone/>
            </a:pPr>
            <a:r>
              <a:rPr lang="en" sz="700">
                <a:latin typeface="Ubuntu"/>
                <a:ea typeface="Ubuntu"/>
                <a:cs typeface="Ubuntu"/>
                <a:sym typeface="Ubuntu"/>
              </a:rPr>
              <a:t>1.12</a:t>
            </a:r>
            <a:endParaRPr sz="700">
              <a:latin typeface="Ubuntu"/>
              <a:ea typeface="Ubuntu"/>
              <a:cs typeface="Ubuntu"/>
              <a:sym typeface="Ubuntu"/>
            </a:endParaRPr>
          </a:p>
        </p:txBody>
      </p:sp>
      <p:sp>
        <p:nvSpPr>
          <p:cNvPr id="508" name="Google Shape;508;p31"/>
          <p:cNvSpPr/>
          <p:nvPr/>
        </p:nvSpPr>
        <p:spPr>
          <a:xfrm>
            <a:off x="426058" y="4399859"/>
            <a:ext cx="426000" cy="450900"/>
          </a:xfrm>
          <a:prstGeom prst="roundRect">
            <a:avLst>
              <a:gd fmla="val 16667"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latin typeface="Ubuntu"/>
                <a:ea typeface="Ubuntu"/>
                <a:cs typeface="Ubuntu"/>
                <a:sym typeface="Ubuntu"/>
              </a:rPr>
              <a:t>3.11</a:t>
            </a:r>
            <a:endParaRPr sz="700">
              <a:latin typeface="Ubuntu"/>
              <a:ea typeface="Ubuntu"/>
              <a:cs typeface="Ubuntu"/>
              <a:sym typeface="Ubuntu"/>
            </a:endParaRPr>
          </a:p>
          <a:p>
            <a:pPr indent="0" lvl="0" marL="0" rtl="0" algn="ctr">
              <a:spcBef>
                <a:spcPts val="0"/>
              </a:spcBef>
              <a:spcAft>
                <a:spcPts val="0"/>
              </a:spcAft>
              <a:buNone/>
            </a:pPr>
            <a:r>
              <a:rPr lang="en" sz="700">
                <a:latin typeface="Ubuntu"/>
                <a:ea typeface="Ubuntu"/>
                <a:cs typeface="Ubuntu"/>
                <a:sym typeface="Ubuntu"/>
              </a:rPr>
              <a:t>-4.22</a:t>
            </a:r>
            <a:endParaRPr sz="700">
              <a:latin typeface="Ubuntu"/>
              <a:ea typeface="Ubuntu"/>
              <a:cs typeface="Ubuntu"/>
              <a:sym typeface="Ubuntu"/>
            </a:endParaRPr>
          </a:p>
          <a:p>
            <a:pPr indent="0" lvl="0" marL="0" rtl="0" algn="ctr">
              <a:spcBef>
                <a:spcPts val="0"/>
              </a:spcBef>
              <a:spcAft>
                <a:spcPts val="0"/>
              </a:spcAft>
              <a:buNone/>
            </a:pPr>
            <a:r>
              <a:rPr lang="en" sz="700">
                <a:latin typeface="Ubuntu"/>
                <a:ea typeface="Ubuntu"/>
                <a:cs typeface="Ubuntu"/>
                <a:sym typeface="Ubuntu"/>
              </a:rPr>
              <a:t>4.98</a:t>
            </a:r>
            <a:endParaRPr sz="700">
              <a:latin typeface="Ubuntu"/>
              <a:ea typeface="Ubuntu"/>
              <a:cs typeface="Ubuntu"/>
              <a:sym typeface="Ubuntu"/>
            </a:endParaRPr>
          </a:p>
        </p:txBody>
      </p:sp>
      <p:sp>
        <p:nvSpPr>
          <p:cNvPr id="509" name="Google Shape;509;p31"/>
          <p:cNvSpPr txBox="1"/>
          <p:nvPr/>
        </p:nvSpPr>
        <p:spPr>
          <a:xfrm>
            <a:off x="1413889" y="3389812"/>
            <a:ext cx="477000" cy="25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dk2"/>
                </a:solidFill>
                <a:latin typeface="Ubuntu"/>
                <a:ea typeface="Ubuntu"/>
                <a:cs typeface="Ubuntu"/>
                <a:sym typeface="Ubuntu"/>
              </a:rPr>
              <a:t>K</a:t>
            </a:r>
            <a:r>
              <a:rPr baseline="-25000" lang="en" sz="700">
                <a:solidFill>
                  <a:schemeClr val="dk2"/>
                </a:solidFill>
                <a:latin typeface="Ubuntu"/>
                <a:ea typeface="Ubuntu"/>
                <a:cs typeface="Ubuntu"/>
                <a:sym typeface="Ubuntu"/>
              </a:rPr>
              <a:t>2</a:t>
            </a:r>
            <a:endParaRPr baseline="-25000" sz="700">
              <a:solidFill>
                <a:schemeClr val="dk2"/>
              </a:solidFill>
              <a:latin typeface="Ubuntu"/>
              <a:ea typeface="Ubuntu"/>
              <a:cs typeface="Ubuntu"/>
              <a:sym typeface="Ubuntu"/>
            </a:endParaRPr>
          </a:p>
        </p:txBody>
      </p:sp>
      <p:sp>
        <p:nvSpPr>
          <p:cNvPr id="510" name="Google Shape;510;p31"/>
          <p:cNvSpPr txBox="1"/>
          <p:nvPr/>
        </p:nvSpPr>
        <p:spPr>
          <a:xfrm>
            <a:off x="1413889" y="4084699"/>
            <a:ext cx="477000" cy="25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dk2"/>
                </a:solidFill>
                <a:latin typeface="Ubuntu"/>
                <a:ea typeface="Ubuntu"/>
                <a:cs typeface="Ubuntu"/>
                <a:sym typeface="Ubuntu"/>
              </a:rPr>
              <a:t>K</a:t>
            </a:r>
            <a:r>
              <a:rPr baseline="-25000" lang="en" sz="700">
                <a:solidFill>
                  <a:schemeClr val="dk2"/>
                </a:solidFill>
                <a:latin typeface="Ubuntu"/>
                <a:ea typeface="Ubuntu"/>
                <a:cs typeface="Ubuntu"/>
                <a:sym typeface="Ubuntu"/>
              </a:rPr>
              <a:t>3</a:t>
            </a:r>
            <a:endParaRPr baseline="-25000" sz="700">
              <a:solidFill>
                <a:schemeClr val="dk2"/>
              </a:solidFill>
              <a:latin typeface="Ubuntu"/>
              <a:ea typeface="Ubuntu"/>
              <a:cs typeface="Ubuntu"/>
              <a:sym typeface="Ubuntu"/>
            </a:endParaRPr>
          </a:p>
        </p:txBody>
      </p:sp>
      <p:sp>
        <p:nvSpPr>
          <p:cNvPr id="511" name="Google Shape;511;p31"/>
          <p:cNvSpPr txBox="1"/>
          <p:nvPr/>
        </p:nvSpPr>
        <p:spPr>
          <a:xfrm>
            <a:off x="1413889" y="4733137"/>
            <a:ext cx="477000" cy="25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dk2"/>
                </a:solidFill>
              </a:rPr>
              <a:t>K</a:t>
            </a:r>
            <a:r>
              <a:rPr baseline="-25000" lang="en" sz="700">
                <a:solidFill>
                  <a:schemeClr val="dk2"/>
                </a:solidFill>
              </a:rPr>
              <a:t>4</a:t>
            </a:r>
            <a:endParaRPr baseline="-25000" sz="700">
              <a:solidFill>
                <a:schemeClr val="dk2"/>
              </a:solidFill>
            </a:endParaRPr>
          </a:p>
        </p:txBody>
      </p:sp>
      <p:sp>
        <p:nvSpPr>
          <p:cNvPr id="512" name="Google Shape;512;p31"/>
          <p:cNvSpPr/>
          <p:nvPr/>
        </p:nvSpPr>
        <p:spPr>
          <a:xfrm>
            <a:off x="1087107" y="2182648"/>
            <a:ext cx="426000" cy="450900"/>
          </a:xfrm>
          <a:prstGeom prst="roundRect">
            <a:avLst>
              <a:gd fmla="val 16667" name="adj"/>
            </a:avLst>
          </a:prstGeom>
          <a:solidFill>
            <a:srgbClr val="F6B2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latin typeface="Ubuntu"/>
                <a:ea typeface="Ubuntu"/>
                <a:cs typeface="Ubuntu"/>
                <a:sym typeface="Ubuntu"/>
              </a:rPr>
              <a:t>-3.11</a:t>
            </a:r>
            <a:endParaRPr sz="700">
              <a:latin typeface="Ubuntu"/>
              <a:ea typeface="Ubuntu"/>
              <a:cs typeface="Ubuntu"/>
              <a:sym typeface="Ubuntu"/>
            </a:endParaRPr>
          </a:p>
          <a:p>
            <a:pPr indent="0" lvl="0" marL="0" rtl="0" algn="ctr">
              <a:spcBef>
                <a:spcPts val="0"/>
              </a:spcBef>
              <a:spcAft>
                <a:spcPts val="0"/>
              </a:spcAft>
              <a:buNone/>
            </a:pPr>
            <a:r>
              <a:rPr lang="en" sz="700">
                <a:latin typeface="Ubuntu"/>
                <a:ea typeface="Ubuntu"/>
                <a:cs typeface="Ubuntu"/>
                <a:sym typeface="Ubuntu"/>
              </a:rPr>
              <a:t>2.422</a:t>
            </a:r>
            <a:endParaRPr sz="700">
              <a:latin typeface="Ubuntu"/>
              <a:ea typeface="Ubuntu"/>
              <a:cs typeface="Ubuntu"/>
              <a:sym typeface="Ubuntu"/>
            </a:endParaRPr>
          </a:p>
          <a:p>
            <a:pPr indent="0" lvl="0" marL="0" rtl="0" algn="l">
              <a:spcBef>
                <a:spcPts val="0"/>
              </a:spcBef>
              <a:spcAft>
                <a:spcPts val="0"/>
              </a:spcAft>
              <a:buNone/>
            </a:pPr>
            <a:r>
              <a:rPr lang="en" sz="700">
                <a:latin typeface="Ubuntu"/>
                <a:ea typeface="Ubuntu"/>
                <a:cs typeface="Ubuntu"/>
                <a:sym typeface="Ubuntu"/>
              </a:rPr>
              <a:t> 7.93</a:t>
            </a:r>
            <a:endParaRPr sz="700">
              <a:latin typeface="Ubuntu"/>
              <a:ea typeface="Ubuntu"/>
              <a:cs typeface="Ubuntu"/>
              <a:sym typeface="Ubuntu"/>
            </a:endParaRPr>
          </a:p>
        </p:txBody>
      </p:sp>
      <p:sp>
        <p:nvSpPr>
          <p:cNvPr id="513" name="Google Shape;513;p31"/>
          <p:cNvSpPr/>
          <p:nvPr/>
        </p:nvSpPr>
        <p:spPr>
          <a:xfrm>
            <a:off x="1087107" y="3055948"/>
            <a:ext cx="426000" cy="450900"/>
          </a:xfrm>
          <a:prstGeom prst="roundRect">
            <a:avLst>
              <a:gd fmla="val 16667" name="adj"/>
            </a:avLst>
          </a:prstGeom>
          <a:solidFill>
            <a:srgbClr val="F6B2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latin typeface="Ubuntu"/>
                <a:ea typeface="Ubuntu"/>
                <a:cs typeface="Ubuntu"/>
                <a:sym typeface="Ubuntu"/>
              </a:rPr>
              <a:t>2.11</a:t>
            </a:r>
            <a:endParaRPr sz="700">
              <a:latin typeface="Ubuntu"/>
              <a:ea typeface="Ubuntu"/>
              <a:cs typeface="Ubuntu"/>
              <a:sym typeface="Ubuntu"/>
            </a:endParaRPr>
          </a:p>
          <a:p>
            <a:pPr indent="0" lvl="0" marL="0" rtl="0" algn="ctr">
              <a:spcBef>
                <a:spcPts val="0"/>
              </a:spcBef>
              <a:spcAft>
                <a:spcPts val="0"/>
              </a:spcAft>
              <a:buNone/>
            </a:pPr>
            <a:r>
              <a:rPr lang="en" sz="700">
                <a:latin typeface="Ubuntu"/>
                <a:ea typeface="Ubuntu"/>
                <a:cs typeface="Ubuntu"/>
                <a:sym typeface="Ubuntu"/>
              </a:rPr>
              <a:t>-3.22</a:t>
            </a:r>
            <a:endParaRPr sz="700">
              <a:latin typeface="Ubuntu"/>
              <a:ea typeface="Ubuntu"/>
              <a:cs typeface="Ubuntu"/>
              <a:sym typeface="Ubuntu"/>
            </a:endParaRPr>
          </a:p>
          <a:p>
            <a:pPr indent="0" lvl="0" marL="0" rtl="0" algn="ctr">
              <a:spcBef>
                <a:spcPts val="0"/>
              </a:spcBef>
              <a:spcAft>
                <a:spcPts val="0"/>
              </a:spcAft>
              <a:buNone/>
            </a:pPr>
            <a:r>
              <a:rPr lang="en" sz="700">
                <a:latin typeface="Ubuntu"/>
                <a:ea typeface="Ubuntu"/>
                <a:cs typeface="Ubuntu"/>
                <a:sym typeface="Ubuntu"/>
              </a:rPr>
              <a:t>5.93</a:t>
            </a:r>
            <a:endParaRPr sz="700">
              <a:latin typeface="Ubuntu"/>
              <a:ea typeface="Ubuntu"/>
              <a:cs typeface="Ubuntu"/>
              <a:sym typeface="Ubuntu"/>
            </a:endParaRPr>
          </a:p>
        </p:txBody>
      </p:sp>
      <p:sp>
        <p:nvSpPr>
          <p:cNvPr id="514" name="Google Shape;514;p31"/>
          <p:cNvSpPr/>
          <p:nvPr/>
        </p:nvSpPr>
        <p:spPr>
          <a:xfrm>
            <a:off x="1087109" y="3732154"/>
            <a:ext cx="426000" cy="450900"/>
          </a:xfrm>
          <a:prstGeom prst="roundRect">
            <a:avLst>
              <a:gd fmla="val 16667" name="adj"/>
            </a:avLst>
          </a:prstGeom>
          <a:solidFill>
            <a:srgbClr val="F6B2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latin typeface="Ubuntu"/>
                <a:ea typeface="Ubuntu"/>
                <a:cs typeface="Ubuntu"/>
                <a:sym typeface="Ubuntu"/>
              </a:rPr>
              <a:t>2.11</a:t>
            </a:r>
            <a:endParaRPr sz="700">
              <a:latin typeface="Ubuntu"/>
              <a:ea typeface="Ubuntu"/>
              <a:cs typeface="Ubuntu"/>
              <a:sym typeface="Ubuntu"/>
            </a:endParaRPr>
          </a:p>
          <a:p>
            <a:pPr indent="0" lvl="0" marL="0" rtl="0" algn="ctr">
              <a:spcBef>
                <a:spcPts val="0"/>
              </a:spcBef>
              <a:spcAft>
                <a:spcPts val="0"/>
              </a:spcAft>
              <a:buNone/>
            </a:pPr>
            <a:r>
              <a:rPr lang="en" sz="700">
                <a:latin typeface="Ubuntu"/>
                <a:ea typeface="Ubuntu"/>
                <a:cs typeface="Ubuntu"/>
                <a:sym typeface="Ubuntu"/>
              </a:rPr>
              <a:t>-1.2</a:t>
            </a:r>
            <a:endParaRPr sz="700">
              <a:latin typeface="Ubuntu"/>
              <a:ea typeface="Ubuntu"/>
              <a:cs typeface="Ubuntu"/>
              <a:sym typeface="Ubuntu"/>
            </a:endParaRPr>
          </a:p>
          <a:p>
            <a:pPr indent="0" lvl="0" marL="0" rtl="0" algn="ctr">
              <a:spcBef>
                <a:spcPts val="0"/>
              </a:spcBef>
              <a:spcAft>
                <a:spcPts val="0"/>
              </a:spcAft>
              <a:buNone/>
            </a:pPr>
            <a:r>
              <a:rPr lang="en" sz="700">
                <a:latin typeface="Ubuntu"/>
                <a:ea typeface="Ubuntu"/>
                <a:cs typeface="Ubuntu"/>
                <a:sym typeface="Ubuntu"/>
              </a:rPr>
              <a:t>5.93</a:t>
            </a:r>
            <a:endParaRPr sz="700">
              <a:latin typeface="Ubuntu"/>
              <a:ea typeface="Ubuntu"/>
              <a:cs typeface="Ubuntu"/>
              <a:sym typeface="Ubuntu"/>
            </a:endParaRPr>
          </a:p>
        </p:txBody>
      </p:sp>
      <p:sp>
        <p:nvSpPr>
          <p:cNvPr id="515" name="Google Shape;515;p31"/>
          <p:cNvSpPr/>
          <p:nvPr/>
        </p:nvSpPr>
        <p:spPr>
          <a:xfrm>
            <a:off x="1087097" y="4399842"/>
            <a:ext cx="426000" cy="450900"/>
          </a:xfrm>
          <a:prstGeom prst="roundRect">
            <a:avLst>
              <a:gd fmla="val 16667" name="adj"/>
            </a:avLst>
          </a:prstGeom>
          <a:solidFill>
            <a:srgbClr val="F6B2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latin typeface="Ubuntu"/>
                <a:ea typeface="Ubuntu"/>
                <a:cs typeface="Ubuntu"/>
                <a:sym typeface="Ubuntu"/>
              </a:rPr>
              <a:t>-21</a:t>
            </a:r>
            <a:endParaRPr sz="700">
              <a:latin typeface="Ubuntu"/>
              <a:ea typeface="Ubuntu"/>
              <a:cs typeface="Ubuntu"/>
              <a:sym typeface="Ubuntu"/>
            </a:endParaRPr>
          </a:p>
          <a:p>
            <a:pPr indent="0" lvl="0" marL="0" rtl="0" algn="ctr">
              <a:spcBef>
                <a:spcPts val="0"/>
              </a:spcBef>
              <a:spcAft>
                <a:spcPts val="0"/>
              </a:spcAft>
              <a:buNone/>
            </a:pPr>
            <a:r>
              <a:rPr lang="en" sz="700">
                <a:latin typeface="Ubuntu"/>
                <a:ea typeface="Ubuntu"/>
                <a:cs typeface="Ubuntu"/>
                <a:sym typeface="Ubuntu"/>
              </a:rPr>
              <a:t>42.21.2</a:t>
            </a:r>
            <a:endParaRPr sz="700">
              <a:latin typeface="Ubuntu"/>
              <a:ea typeface="Ubuntu"/>
              <a:cs typeface="Ubuntu"/>
              <a:sym typeface="Ubuntu"/>
            </a:endParaRPr>
          </a:p>
          <a:p>
            <a:pPr indent="0" lvl="0" marL="0" rtl="0" algn="ctr">
              <a:spcBef>
                <a:spcPts val="0"/>
              </a:spcBef>
              <a:spcAft>
                <a:spcPts val="0"/>
              </a:spcAft>
              <a:buNone/>
            </a:pPr>
            <a:r>
              <a:rPr lang="en" sz="700">
                <a:latin typeface="Ubuntu"/>
                <a:ea typeface="Ubuntu"/>
                <a:cs typeface="Ubuntu"/>
                <a:sym typeface="Ubuntu"/>
              </a:rPr>
              <a:t>1.23</a:t>
            </a:r>
            <a:endParaRPr sz="700">
              <a:latin typeface="Ubuntu"/>
              <a:ea typeface="Ubuntu"/>
              <a:cs typeface="Ubuntu"/>
              <a:sym typeface="Ubuntu"/>
            </a:endParaRPr>
          </a:p>
        </p:txBody>
      </p:sp>
      <p:graphicFrame>
        <p:nvGraphicFramePr>
          <p:cNvPr id="516" name="Google Shape;516;p31"/>
          <p:cNvGraphicFramePr/>
          <p:nvPr/>
        </p:nvGraphicFramePr>
        <p:xfrm>
          <a:off x="2654900" y="2532225"/>
          <a:ext cx="3000000" cy="3000000"/>
        </p:xfrm>
        <a:graphic>
          <a:graphicData uri="http://schemas.openxmlformats.org/drawingml/2006/table">
            <a:tbl>
              <a:tblPr>
                <a:noFill/>
                <a:tableStyleId>{6497CBBA-E030-4E24-B39F-737B80262214}</a:tableStyleId>
              </a:tblPr>
              <a:tblGrid>
                <a:gridCol w="1050100"/>
                <a:gridCol w="1050100"/>
                <a:gridCol w="1050100"/>
                <a:gridCol w="1050100"/>
              </a:tblGrid>
              <a:tr h="517500">
                <a:tc>
                  <a:txBody>
                    <a:bodyPr/>
                    <a:lstStyle/>
                    <a:p>
                      <a:pPr indent="0" lvl="0" marL="0" rtl="0" algn="l">
                        <a:spcBef>
                          <a:spcPts val="0"/>
                        </a:spcBef>
                        <a:spcAft>
                          <a:spcPts val="0"/>
                        </a:spcAft>
                        <a:buNone/>
                      </a:pPr>
                      <a:r>
                        <a:rPr lang="en">
                          <a:solidFill>
                            <a:srgbClr val="CC0000"/>
                          </a:solidFill>
                          <a:latin typeface="Ubuntu"/>
                          <a:ea typeface="Ubuntu"/>
                          <a:cs typeface="Ubuntu"/>
                          <a:sym typeface="Ubuntu"/>
                        </a:rPr>
                        <a:t>4</a:t>
                      </a:r>
                      <a:endParaRPr>
                        <a:solidFill>
                          <a:srgbClr val="CC0000"/>
                        </a:solidFill>
                        <a:latin typeface="Ubuntu"/>
                        <a:ea typeface="Ubuntu"/>
                        <a:cs typeface="Ubuntu"/>
                        <a:sym typeface="Ubuntu"/>
                      </a:endParaRPr>
                    </a:p>
                  </a:txBody>
                  <a:tcPr marT="91425" marB="91425" marR="91425" marL="91425"/>
                </a:tc>
                <a:tc>
                  <a:txBody>
                    <a:bodyPr/>
                    <a:lstStyle/>
                    <a:p>
                      <a:pPr indent="0" lvl="0" marL="0" rtl="0" algn="l">
                        <a:spcBef>
                          <a:spcPts val="0"/>
                        </a:spcBef>
                        <a:spcAft>
                          <a:spcPts val="0"/>
                        </a:spcAft>
                        <a:buNone/>
                      </a:pPr>
                      <a:r>
                        <a:rPr lang="en">
                          <a:solidFill>
                            <a:srgbClr val="6AA84F"/>
                          </a:solidFill>
                          <a:latin typeface="Ubuntu"/>
                          <a:ea typeface="Ubuntu"/>
                          <a:cs typeface="Ubuntu"/>
                          <a:sym typeface="Ubuntu"/>
                        </a:rPr>
                        <a:t>70</a:t>
                      </a:r>
                      <a:endParaRPr>
                        <a:solidFill>
                          <a:srgbClr val="6AA84F"/>
                        </a:solidFill>
                        <a:latin typeface="Ubuntu"/>
                        <a:ea typeface="Ubuntu"/>
                        <a:cs typeface="Ubuntu"/>
                        <a:sym typeface="Ubuntu"/>
                      </a:endParaRPr>
                    </a:p>
                  </a:txBody>
                  <a:tcPr marT="91425" marB="91425" marR="91425" marL="91425"/>
                </a:tc>
                <a:tc>
                  <a:txBody>
                    <a:bodyPr/>
                    <a:lstStyle/>
                    <a:p>
                      <a:pPr indent="0" lvl="0" marL="0" rtl="0" algn="l">
                        <a:spcBef>
                          <a:spcPts val="0"/>
                        </a:spcBef>
                        <a:spcAft>
                          <a:spcPts val="0"/>
                        </a:spcAft>
                        <a:buNone/>
                      </a:pPr>
                      <a:r>
                        <a:rPr lang="en">
                          <a:solidFill>
                            <a:srgbClr val="CC0000"/>
                          </a:solidFill>
                          <a:latin typeface="Ubuntu"/>
                          <a:ea typeface="Ubuntu"/>
                          <a:cs typeface="Ubuntu"/>
                          <a:sym typeface="Ubuntu"/>
                        </a:rPr>
                        <a:t>0</a:t>
                      </a:r>
                      <a:endParaRPr>
                        <a:solidFill>
                          <a:srgbClr val="CC0000"/>
                        </a:solidFill>
                        <a:latin typeface="Ubuntu"/>
                        <a:ea typeface="Ubuntu"/>
                        <a:cs typeface="Ubuntu"/>
                        <a:sym typeface="Ubuntu"/>
                      </a:endParaRPr>
                    </a:p>
                  </a:txBody>
                  <a:tcPr marT="91425" marB="91425" marR="91425" marL="91425"/>
                </a:tc>
                <a:tc>
                  <a:txBody>
                    <a:bodyPr/>
                    <a:lstStyle/>
                    <a:p>
                      <a:pPr indent="0" lvl="0" marL="0" rtl="0" algn="l">
                        <a:spcBef>
                          <a:spcPts val="0"/>
                        </a:spcBef>
                        <a:spcAft>
                          <a:spcPts val="0"/>
                        </a:spcAft>
                        <a:buNone/>
                      </a:pPr>
                      <a:r>
                        <a:rPr lang="en">
                          <a:solidFill>
                            <a:srgbClr val="38761D"/>
                          </a:solidFill>
                          <a:latin typeface="Ubuntu"/>
                          <a:ea typeface="Ubuntu"/>
                          <a:cs typeface="Ubuntu"/>
                          <a:sym typeface="Ubuntu"/>
                        </a:rPr>
                        <a:t>85</a:t>
                      </a:r>
                      <a:endParaRPr>
                        <a:solidFill>
                          <a:srgbClr val="38761D"/>
                        </a:solidFill>
                        <a:latin typeface="Ubuntu"/>
                        <a:ea typeface="Ubuntu"/>
                        <a:cs typeface="Ubuntu"/>
                        <a:sym typeface="Ubuntu"/>
                      </a:endParaRPr>
                    </a:p>
                  </a:txBody>
                  <a:tcPr marT="91425" marB="91425" marR="91425" marL="91425"/>
                </a:tc>
              </a:tr>
              <a:tr h="517500">
                <a:tc>
                  <a:txBody>
                    <a:bodyPr/>
                    <a:lstStyle/>
                    <a:p>
                      <a:pPr indent="0" lvl="0" marL="0" rtl="0" algn="l">
                        <a:spcBef>
                          <a:spcPts val="0"/>
                        </a:spcBef>
                        <a:spcAft>
                          <a:spcPts val="0"/>
                        </a:spcAft>
                        <a:buNone/>
                      </a:pPr>
                      <a:r>
                        <a:rPr lang="en">
                          <a:solidFill>
                            <a:srgbClr val="CC0000"/>
                          </a:solidFill>
                          <a:latin typeface="Ubuntu"/>
                          <a:ea typeface="Ubuntu"/>
                          <a:cs typeface="Ubuntu"/>
                          <a:sym typeface="Ubuntu"/>
                        </a:rPr>
                        <a:t>-4</a:t>
                      </a:r>
                      <a:endParaRPr>
                        <a:solidFill>
                          <a:srgbClr val="CC0000"/>
                        </a:solidFill>
                        <a:latin typeface="Ubuntu"/>
                        <a:ea typeface="Ubuntu"/>
                        <a:cs typeface="Ubuntu"/>
                        <a:sym typeface="Ubuntu"/>
                      </a:endParaRPr>
                    </a:p>
                  </a:txBody>
                  <a:tcPr marT="91425" marB="91425" marR="91425" marL="91425"/>
                </a:tc>
                <a:tc>
                  <a:txBody>
                    <a:bodyPr/>
                    <a:lstStyle/>
                    <a:p>
                      <a:pPr indent="0" lvl="0" marL="0" rtl="0" algn="l">
                        <a:spcBef>
                          <a:spcPts val="0"/>
                        </a:spcBef>
                        <a:spcAft>
                          <a:spcPts val="0"/>
                        </a:spcAft>
                        <a:buNone/>
                      </a:pPr>
                      <a:r>
                        <a:rPr lang="en">
                          <a:solidFill>
                            <a:srgbClr val="660000"/>
                          </a:solidFill>
                          <a:latin typeface="Ubuntu"/>
                          <a:ea typeface="Ubuntu"/>
                          <a:cs typeface="Ubuntu"/>
                          <a:sym typeface="Ubuntu"/>
                        </a:rPr>
                        <a:t>-10</a:t>
                      </a:r>
                      <a:endParaRPr>
                        <a:solidFill>
                          <a:srgbClr val="660000"/>
                        </a:solidFill>
                        <a:latin typeface="Ubuntu"/>
                        <a:ea typeface="Ubuntu"/>
                        <a:cs typeface="Ubuntu"/>
                        <a:sym typeface="Ubuntu"/>
                      </a:endParaRPr>
                    </a:p>
                  </a:txBody>
                  <a:tcPr marT="91425" marB="91425" marR="91425" marL="91425"/>
                </a:tc>
                <a:tc>
                  <a:txBody>
                    <a:bodyPr/>
                    <a:lstStyle/>
                    <a:p>
                      <a:pPr indent="0" lvl="0" marL="0" rtl="0" algn="l">
                        <a:spcBef>
                          <a:spcPts val="0"/>
                        </a:spcBef>
                        <a:spcAft>
                          <a:spcPts val="0"/>
                        </a:spcAft>
                        <a:buNone/>
                      </a:pPr>
                      <a:r>
                        <a:rPr lang="en">
                          <a:solidFill>
                            <a:srgbClr val="CC0000"/>
                          </a:solidFill>
                          <a:latin typeface="Ubuntu"/>
                          <a:ea typeface="Ubuntu"/>
                          <a:cs typeface="Ubuntu"/>
                          <a:sym typeface="Ubuntu"/>
                        </a:rPr>
                        <a:t>0</a:t>
                      </a:r>
                      <a:endParaRPr>
                        <a:solidFill>
                          <a:srgbClr val="CC0000"/>
                        </a:solidFill>
                        <a:latin typeface="Ubuntu"/>
                        <a:ea typeface="Ubuntu"/>
                        <a:cs typeface="Ubuntu"/>
                        <a:sym typeface="Ubuntu"/>
                      </a:endParaRPr>
                    </a:p>
                  </a:txBody>
                  <a:tcPr marT="91425" marB="91425" marR="91425" marL="91425"/>
                </a:tc>
                <a:tc>
                  <a:txBody>
                    <a:bodyPr/>
                    <a:lstStyle/>
                    <a:p>
                      <a:pPr indent="0" lvl="0" marL="0" rtl="0" algn="l">
                        <a:spcBef>
                          <a:spcPts val="0"/>
                        </a:spcBef>
                        <a:spcAft>
                          <a:spcPts val="0"/>
                        </a:spcAft>
                        <a:buNone/>
                      </a:pPr>
                      <a:r>
                        <a:rPr lang="en">
                          <a:solidFill>
                            <a:srgbClr val="CC0000"/>
                          </a:solidFill>
                          <a:latin typeface="Ubuntu"/>
                          <a:ea typeface="Ubuntu"/>
                          <a:cs typeface="Ubuntu"/>
                          <a:sym typeface="Ubuntu"/>
                        </a:rPr>
                        <a:t>0</a:t>
                      </a:r>
                      <a:endParaRPr>
                        <a:solidFill>
                          <a:srgbClr val="CC0000"/>
                        </a:solidFill>
                        <a:latin typeface="Ubuntu"/>
                        <a:ea typeface="Ubuntu"/>
                        <a:cs typeface="Ubuntu"/>
                        <a:sym typeface="Ubuntu"/>
                      </a:endParaRPr>
                    </a:p>
                  </a:txBody>
                  <a:tcPr marT="91425" marB="91425" marR="91425" marL="91425"/>
                </a:tc>
              </a:tr>
              <a:tr h="517500">
                <a:tc>
                  <a:txBody>
                    <a:bodyPr/>
                    <a:lstStyle/>
                    <a:p>
                      <a:pPr indent="0" lvl="0" marL="0" rtl="0" algn="l">
                        <a:spcBef>
                          <a:spcPts val="0"/>
                        </a:spcBef>
                        <a:spcAft>
                          <a:spcPts val="0"/>
                        </a:spcAft>
                        <a:buNone/>
                      </a:pPr>
                      <a:r>
                        <a:rPr lang="en">
                          <a:solidFill>
                            <a:srgbClr val="CC0000"/>
                          </a:solidFill>
                          <a:latin typeface="Ubuntu"/>
                          <a:ea typeface="Ubuntu"/>
                          <a:cs typeface="Ubuntu"/>
                          <a:sym typeface="Ubuntu"/>
                        </a:rPr>
                        <a:t>2</a:t>
                      </a:r>
                      <a:endParaRPr>
                        <a:solidFill>
                          <a:srgbClr val="CC0000"/>
                        </a:solidFill>
                        <a:latin typeface="Ubuntu"/>
                        <a:ea typeface="Ubuntu"/>
                        <a:cs typeface="Ubuntu"/>
                        <a:sym typeface="Ubuntu"/>
                      </a:endParaRPr>
                    </a:p>
                  </a:txBody>
                  <a:tcPr marT="91425" marB="91425" marR="91425" marL="91425"/>
                </a:tc>
                <a:tc>
                  <a:txBody>
                    <a:bodyPr/>
                    <a:lstStyle/>
                    <a:p>
                      <a:pPr indent="0" lvl="0" marL="0" rtl="0" algn="l">
                        <a:spcBef>
                          <a:spcPts val="0"/>
                        </a:spcBef>
                        <a:spcAft>
                          <a:spcPts val="0"/>
                        </a:spcAft>
                        <a:buNone/>
                      </a:pPr>
                      <a:r>
                        <a:rPr lang="en">
                          <a:solidFill>
                            <a:srgbClr val="CC0000"/>
                          </a:solidFill>
                          <a:latin typeface="Ubuntu"/>
                          <a:ea typeface="Ubuntu"/>
                          <a:cs typeface="Ubuntu"/>
                          <a:sym typeface="Ubuntu"/>
                        </a:rPr>
                        <a:t>0</a:t>
                      </a:r>
                      <a:endParaRPr>
                        <a:solidFill>
                          <a:srgbClr val="CC0000"/>
                        </a:solidFill>
                        <a:latin typeface="Ubuntu"/>
                        <a:ea typeface="Ubuntu"/>
                        <a:cs typeface="Ubuntu"/>
                        <a:sym typeface="Ubuntu"/>
                      </a:endParaRPr>
                    </a:p>
                  </a:txBody>
                  <a:tcPr marT="91425" marB="91425" marR="91425" marL="91425"/>
                </a:tc>
                <a:tc>
                  <a:txBody>
                    <a:bodyPr/>
                    <a:lstStyle/>
                    <a:p>
                      <a:pPr indent="0" lvl="0" marL="0" rtl="0" algn="l">
                        <a:spcBef>
                          <a:spcPts val="0"/>
                        </a:spcBef>
                        <a:spcAft>
                          <a:spcPts val="0"/>
                        </a:spcAft>
                        <a:buNone/>
                      </a:pPr>
                      <a:r>
                        <a:rPr lang="en">
                          <a:solidFill>
                            <a:srgbClr val="CC0000"/>
                          </a:solidFill>
                          <a:latin typeface="Ubuntu"/>
                          <a:ea typeface="Ubuntu"/>
                          <a:cs typeface="Ubuntu"/>
                          <a:sym typeface="Ubuntu"/>
                        </a:rPr>
                        <a:t>0</a:t>
                      </a:r>
                      <a:endParaRPr>
                        <a:solidFill>
                          <a:srgbClr val="CC0000"/>
                        </a:solidFill>
                        <a:latin typeface="Ubuntu"/>
                        <a:ea typeface="Ubuntu"/>
                        <a:cs typeface="Ubuntu"/>
                        <a:sym typeface="Ubuntu"/>
                      </a:endParaRPr>
                    </a:p>
                  </a:txBody>
                  <a:tcPr marT="91425" marB="91425" marR="91425" marL="91425"/>
                </a:tc>
                <a:tc>
                  <a:txBody>
                    <a:bodyPr/>
                    <a:lstStyle/>
                    <a:p>
                      <a:pPr indent="0" lvl="0" marL="0" rtl="0" algn="l">
                        <a:spcBef>
                          <a:spcPts val="0"/>
                        </a:spcBef>
                        <a:spcAft>
                          <a:spcPts val="0"/>
                        </a:spcAft>
                        <a:buNone/>
                      </a:pPr>
                      <a:r>
                        <a:rPr lang="en">
                          <a:solidFill>
                            <a:srgbClr val="CC0000"/>
                          </a:solidFill>
                          <a:latin typeface="Ubuntu"/>
                          <a:ea typeface="Ubuntu"/>
                          <a:cs typeface="Ubuntu"/>
                          <a:sym typeface="Ubuntu"/>
                        </a:rPr>
                        <a:t>0</a:t>
                      </a:r>
                      <a:endParaRPr>
                        <a:solidFill>
                          <a:srgbClr val="CC0000"/>
                        </a:solidFill>
                        <a:latin typeface="Ubuntu"/>
                        <a:ea typeface="Ubuntu"/>
                        <a:cs typeface="Ubuntu"/>
                        <a:sym typeface="Ubuntu"/>
                      </a:endParaRPr>
                    </a:p>
                  </a:txBody>
                  <a:tcPr marT="91425" marB="91425" marR="91425" marL="91425"/>
                </a:tc>
              </a:tr>
              <a:tr h="517500">
                <a:tc>
                  <a:txBody>
                    <a:bodyPr/>
                    <a:lstStyle/>
                    <a:p>
                      <a:pPr indent="0" lvl="0" marL="0" rtl="0" algn="l">
                        <a:spcBef>
                          <a:spcPts val="0"/>
                        </a:spcBef>
                        <a:spcAft>
                          <a:spcPts val="0"/>
                        </a:spcAft>
                        <a:buNone/>
                      </a:pPr>
                      <a:r>
                        <a:rPr lang="en">
                          <a:solidFill>
                            <a:srgbClr val="CC0000"/>
                          </a:solidFill>
                          <a:latin typeface="Ubuntu"/>
                          <a:ea typeface="Ubuntu"/>
                          <a:cs typeface="Ubuntu"/>
                          <a:sym typeface="Ubuntu"/>
                        </a:rPr>
                        <a:t>3</a:t>
                      </a:r>
                      <a:endParaRPr>
                        <a:solidFill>
                          <a:srgbClr val="CC0000"/>
                        </a:solidFill>
                        <a:latin typeface="Ubuntu"/>
                        <a:ea typeface="Ubuntu"/>
                        <a:cs typeface="Ubuntu"/>
                        <a:sym typeface="Ubuntu"/>
                      </a:endParaRPr>
                    </a:p>
                  </a:txBody>
                  <a:tcPr marT="91425" marB="91425" marR="91425" marL="91425"/>
                </a:tc>
                <a:tc>
                  <a:txBody>
                    <a:bodyPr/>
                    <a:lstStyle/>
                    <a:p>
                      <a:pPr indent="0" lvl="0" marL="0" rtl="0" algn="l">
                        <a:spcBef>
                          <a:spcPts val="0"/>
                        </a:spcBef>
                        <a:spcAft>
                          <a:spcPts val="0"/>
                        </a:spcAft>
                        <a:buNone/>
                      </a:pPr>
                      <a:r>
                        <a:rPr lang="en">
                          <a:solidFill>
                            <a:srgbClr val="CC0000"/>
                          </a:solidFill>
                          <a:latin typeface="Ubuntu"/>
                          <a:ea typeface="Ubuntu"/>
                          <a:cs typeface="Ubuntu"/>
                          <a:sym typeface="Ubuntu"/>
                        </a:rPr>
                        <a:t>-3</a:t>
                      </a:r>
                      <a:endParaRPr>
                        <a:solidFill>
                          <a:srgbClr val="CC0000"/>
                        </a:solidFill>
                        <a:latin typeface="Ubuntu"/>
                        <a:ea typeface="Ubuntu"/>
                        <a:cs typeface="Ubuntu"/>
                        <a:sym typeface="Ubuntu"/>
                      </a:endParaRPr>
                    </a:p>
                  </a:txBody>
                  <a:tcPr marT="91425" marB="91425" marR="91425" marL="91425"/>
                </a:tc>
                <a:tc>
                  <a:txBody>
                    <a:bodyPr/>
                    <a:lstStyle/>
                    <a:p>
                      <a:pPr indent="0" lvl="0" marL="0" rtl="0" algn="l">
                        <a:spcBef>
                          <a:spcPts val="0"/>
                        </a:spcBef>
                        <a:spcAft>
                          <a:spcPts val="0"/>
                        </a:spcAft>
                        <a:buNone/>
                      </a:pPr>
                      <a:r>
                        <a:rPr lang="en">
                          <a:solidFill>
                            <a:srgbClr val="CC0000"/>
                          </a:solidFill>
                          <a:latin typeface="Ubuntu"/>
                          <a:ea typeface="Ubuntu"/>
                          <a:cs typeface="Ubuntu"/>
                          <a:sym typeface="Ubuntu"/>
                        </a:rPr>
                        <a:t>4</a:t>
                      </a:r>
                      <a:endParaRPr>
                        <a:solidFill>
                          <a:srgbClr val="CC0000"/>
                        </a:solidFill>
                        <a:latin typeface="Ubuntu"/>
                        <a:ea typeface="Ubuntu"/>
                        <a:cs typeface="Ubuntu"/>
                        <a:sym typeface="Ubuntu"/>
                      </a:endParaRPr>
                    </a:p>
                  </a:txBody>
                  <a:tcPr marT="91425" marB="91425" marR="91425" marL="91425"/>
                </a:tc>
                <a:tc>
                  <a:txBody>
                    <a:bodyPr/>
                    <a:lstStyle/>
                    <a:p>
                      <a:pPr indent="0" lvl="0" marL="0" rtl="0" algn="l">
                        <a:spcBef>
                          <a:spcPts val="0"/>
                        </a:spcBef>
                        <a:spcAft>
                          <a:spcPts val="0"/>
                        </a:spcAft>
                        <a:buNone/>
                      </a:pPr>
                      <a:r>
                        <a:rPr lang="en">
                          <a:solidFill>
                            <a:srgbClr val="660000"/>
                          </a:solidFill>
                          <a:latin typeface="Ubuntu"/>
                          <a:ea typeface="Ubuntu"/>
                          <a:cs typeface="Ubuntu"/>
                          <a:sym typeface="Ubuntu"/>
                        </a:rPr>
                        <a:t>5</a:t>
                      </a:r>
                      <a:endParaRPr>
                        <a:solidFill>
                          <a:srgbClr val="660000"/>
                        </a:solidFill>
                        <a:latin typeface="Ubuntu"/>
                        <a:ea typeface="Ubuntu"/>
                        <a:cs typeface="Ubuntu"/>
                        <a:sym typeface="Ubuntu"/>
                      </a:endParaRPr>
                    </a:p>
                  </a:txBody>
                  <a:tcPr marT="91425" marB="91425" marR="91425" marL="91425"/>
                </a:tc>
              </a:tr>
            </a:tbl>
          </a:graphicData>
        </a:graphic>
      </p:graphicFrame>
      <p:sp>
        <p:nvSpPr>
          <p:cNvPr id="517" name="Google Shape;517;p31"/>
          <p:cNvSpPr/>
          <p:nvPr/>
        </p:nvSpPr>
        <p:spPr>
          <a:xfrm>
            <a:off x="5229775" y="1228200"/>
            <a:ext cx="479700" cy="393600"/>
          </a:xfrm>
          <a:prstGeom prst="roundRect">
            <a:avLst>
              <a:gd fmla="val 16667"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latin typeface="Ubuntu"/>
                <a:ea typeface="Ubuntu"/>
                <a:cs typeface="Ubuntu"/>
                <a:sym typeface="Ubuntu"/>
              </a:rPr>
              <a:t>2.11</a:t>
            </a:r>
            <a:endParaRPr sz="700">
              <a:latin typeface="Ubuntu"/>
              <a:ea typeface="Ubuntu"/>
              <a:cs typeface="Ubuntu"/>
              <a:sym typeface="Ubuntu"/>
            </a:endParaRPr>
          </a:p>
          <a:p>
            <a:pPr indent="0" lvl="0" marL="0" rtl="0" algn="ctr">
              <a:spcBef>
                <a:spcPts val="0"/>
              </a:spcBef>
              <a:spcAft>
                <a:spcPts val="0"/>
              </a:spcAft>
              <a:buNone/>
            </a:pPr>
            <a:r>
              <a:rPr lang="en" sz="700">
                <a:latin typeface="Ubuntu"/>
                <a:ea typeface="Ubuntu"/>
                <a:cs typeface="Ubuntu"/>
                <a:sym typeface="Ubuntu"/>
              </a:rPr>
              <a:t>-4.22</a:t>
            </a:r>
            <a:endParaRPr sz="700">
              <a:latin typeface="Ubuntu"/>
              <a:ea typeface="Ubuntu"/>
              <a:cs typeface="Ubuntu"/>
              <a:sym typeface="Ubuntu"/>
            </a:endParaRPr>
          </a:p>
          <a:p>
            <a:pPr indent="0" lvl="0" marL="0" rtl="0" algn="ctr">
              <a:spcBef>
                <a:spcPts val="0"/>
              </a:spcBef>
              <a:spcAft>
                <a:spcPts val="0"/>
              </a:spcAft>
              <a:buNone/>
            </a:pPr>
            <a:r>
              <a:rPr lang="en" sz="700">
                <a:latin typeface="Ubuntu"/>
                <a:ea typeface="Ubuntu"/>
                <a:cs typeface="Ubuntu"/>
                <a:sym typeface="Ubuntu"/>
              </a:rPr>
              <a:t>1.12</a:t>
            </a:r>
            <a:endParaRPr sz="700">
              <a:latin typeface="Ubuntu"/>
              <a:ea typeface="Ubuntu"/>
              <a:cs typeface="Ubuntu"/>
              <a:sym typeface="Ubuntu"/>
            </a:endParaRPr>
          </a:p>
        </p:txBody>
      </p:sp>
      <p:sp>
        <p:nvSpPr>
          <p:cNvPr id="518" name="Google Shape;518;p31"/>
          <p:cNvSpPr txBox="1"/>
          <p:nvPr/>
        </p:nvSpPr>
        <p:spPr>
          <a:xfrm>
            <a:off x="751255" y="2580312"/>
            <a:ext cx="370800" cy="16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dk2"/>
                </a:solidFill>
                <a:latin typeface="Ubuntu"/>
                <a:ea typeface="Ubuntu"/>
                <a:cs typeface="Ubuntu"/>
                <a:sym typeface="Ubuntu"/>
              </a:rPr>
              <a:t>E</a:t>
            </a:r>
            <a:r>
              <a:rPr baseline="-25000" lang="en" sz="700">
                <a:solidFill>
                  <a:schemeClr val="dk2"/>
                </a:solidFill>
                <a:latin typeface="Ubuntu"/>
                <a:ea typeface="Ubuntu"/>
                <a:cs typeface="Ubuntu"/>
                <a:sym typeface="Ubuntu"/>
              </a:rPr>
              <a:t>1</a:t>
            </a:r>
            <a:endParaRPr baseline="-25000" sz="700">
              <a:solidFill>
                <a:schemeClr val="dk2"/>
              </a:solidFill>
              <a:latin typeface="Ubuntu"/>
              <a:ea typeface="Ubuntu"/>
              <a:cs typeface="Ubuntu"/>
              <a:sym typeface="Ubuntu"/>
            </a:endParaRPr>
          </a:p>
        </p:txBody>
      </p:sp>
      <p:sp>
        <p:nvSpPr>
          <p:cNvPr id="519" name="Google Shape;519;p31"/>
          <p:cNvSpPr txBox="1"/>
          <p:nvPr/>
        </p:nvSpPr>
        <p:spPr>
          <a:xfrm>
            <a:off x="740500" y="3351851"/>
            <a:ext cx="370800" cy="16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dk2"/>
                </a:solidFill>
                <a:latin typeface="Ubuntu"/>
                <a:ea typeface="Ubuntu"/>
                <a:cs typeface="Ubuntu"/>
                <a:sym typeface="Ubuntu"/>
              </a:rPr>
              <a:t>E</a:t>
            </a:r>
            <a:r>
              <a:rPr baseline="-25000" lang="en" sz="700">
                <a:solidFill>
                  <a:schemeClr val="dk2"/>
                </a:solidFill>
                <a:latin typeface="Ubuntu"/>
                <a:ea typeface="Ubuntu"/>
                <a:cs typeface="Ubuntu"/>
                <a:sym typeface="Ubuntu"/>
              </a:rPr>
              <a:t>2</a:t>
            </a:r>
            <a:endParaRPr baseline="-25000" sz="700">
              <a:solidFill>
                <a:schemeClr val="dk2"/>
              </a:solidFill>
              <a:latin typeface="Ubuntu"/>
              <a:ea typeface="Ubuntu"/>
              <a:cs typeface="Ubuntu"/>
              <a:sym typeface="Ubuntu"/>
            </a:endParaRPr>
          </a:p>
        </p:txBody>
      </p:sp>
      <p:sp>
        <p:nvSpPr>
          <p:cNvPr id="520" name="Google Shape;520;p31"/>
          <p:cNvSpPr txBox="1"/>
          <p:nvPr/>
        </p:nvSpPr>
        <p:spPr>
          <a:xfrm>
            <a:off x="716306" y="4084730"/>
            <a:ext cx="370800" cy="16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dk2"/>
                </a:solidFill>
                <a:latin typeface="Ubuntu"/>
                <a:ea typeface="Ubuntu"/>
                <a:cs typeface="Ubuntu"/>
                <a:sym typeface="Ubuntu"/>
              </a:rPr>
              <a:t>E</a:t>
            </a:r>
            <a:r>
              <a:rPr baseline="-25000" lang="en" sz="700">
                <a:solidFill>
                  <a:schemeClr val="dk2"/>
                </a:solidFill>
                <a:latin typeface="Ubuntu"/>
                <a:ea typeface="Ubuntu"/>
                <a:cs typeface="Ubuntu"/>
                <a:sym typeface="Ubuntu"/>
              </a:rPr>
              <a:t>3</a:t>
            </a:r>
            <a:endParaRPr baseline="-25000" sz="700">
              <a:solidFill>
                <a:schemeClr val="dk2"/>
              </a:solidFill>
              <a:latin typeface="Ubuntu"/>
              <a:ea typeface="Ubuntu"/>
              <a:cs typeface="Ubuntu"/>
              <a:sym typeface="Ubuntu"/>
            </a:endParaRPr>
          </a:p>
        </p:txBody>
      </p:sp>
      <p:sp>
        <p:nvSpPr>
          <p:cNvPr id="521" name="Google Shape;521;p31"/>
          <p:cNvSpPr txBox="1"/>
          <p:nvPr/>
        </p:nvSpPr>
        <p:spPr>
          <a:xfrm>
            <a:off x="716306" y="4771492"/>
            <a:ext cx="370800" cy="16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dk2"/>
                </a:solidFill>
              </a:rPr>
              <a:t>E</a:t>
            </a:r>
            <a:r>
              <a:rPr baseline="-25000" lang="en" sz="700">
                <a:solidFill>
                  <a:schemeClr val="dk2"/>
                </a:solidFill>
              </a:rPr>
              <a:t>4</a:t>
            </a:r>
            <a:endParaRPr baseline="-25000" sz="700">
              <a:solidFill>
                <a:schemeClr val="dk2"/>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5" name="Shape 525"/>
        <p:cNvGrpSpPr/>
        <p:nvPr/>
      </p:nvGrpSpPr>
      <p:grpSpPr>
        <a:xfrm>
          <a:off x="0" y="0"/>
          <a:ext cx="0" cy="0"/>
          <a:chOff x="0" y="0"/>
          <a:chExt cx="0" cy="0"/>
        </a:xfrm>
      </p:grpSpPr>
      <p:sp>
        <p:nvSpPr>
          <p:cNvPr id="526" name="Google Shape;526;p3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527" name="Google Shape;527;p32"/>
          <p:cNvSpPr txBox="1"/>
          <p:nvPr>
            <p:ph type="title"/>
          </p:nvPr>
        </p:nvSpPr>
        <p:spPr>
          <a:xfrm>
            <a:off x="0" y="0"/>
            <a:ext cx="7595700" cy="51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II.B.1 </a:t>
            </a:r>
            <a:r>
              <a:rPr lang="en"/>
              <a:t>Self Attention</a:t>
            </a:r>
            <a:r>
              <a:rPr lang="en"/>
              <a:t> Mechanism</a:t>
            </a:r>
            <a:endParaRPr/>
          </a:p>
        </p:txBody>
      </p:sp>
      <p:graphicFrame>
        <p:nvGraphicFramePr>
          <p:cNvPr id="528" name="Google Shape;528;p32"/>
          <p:cNvGraphicFramePr/>
          <p:nvPr/>
        </p:nvGraphicFramePr>
        <p:xfrm>
          <a:off x="1163350" y="1420700"/>
          <a:ext cx="3000000" cy="3000000"/>
        </p:xfrm>
        <a:graphic>
          <a:graphicData uri="http://schemas.openxmlformats.org/drawingml/2006/table">
            <a:tbl>
              <a:tblPr>
                <a:noFill/>
                <a:tableStyleId>{6497CBBA-E030-4E24-B39F-737B80262214}</a:tableStyleId>
              </a:tblPr>
              <a:tblGrid>
                <a:gridCol w="508200"/>
                <a:gridCol w="508200"/>
                <a:gridCol w="508200"/>
                <a:gridCol w="508200"/>
              </a:tblGrid>
              <a:tr h="335550">
                <a:tc>
                  <a:txBody>
                    <a:bodyPr/>
                    <a:lstStyle/>
                    <a:p>
                      <a:pPr indent="0" lvl="0" marL="0" rtl="0" algn="l">
                        <a:spcBef>
                          <a:spcPts val="0"/>
                        </a:spcBef>
                        <a:spcAft>
                          <a:spcPts val="0"/>
                        </a:spcAft>
                        <a:buNone/>
                      </a:pPr>
                      <a:r>
                        <a:rPr lang="en" sz="1000">
                          <a:solidFill>
                            <a:srgbClr val="CC0000"/>
                          </a:solidFill>
                        </a:rPr>
                        <a:t>4</a:t>
                      </a:r>
                      <a:endParaRPr sz="1000">
                        <a:solidFill>
                          <a:srgbClr val="CC0000"/>
                        </a:solidFill>
                      </a:endParaRPr>
                    </a:p>
                  </a:txBody>
                  <a:tcPr marT="91425" marB="91425" marR="91425" marL="91425"/>
                </a:tc>
                <a:tc>
                  <a:txBody>
                    <a:bodyPr/>
                    <a:lstStyle/>
                    <a:p>
                      <a:pPr indent="0" lvl="0" marL="0" rtl="0" algn="l">
                        <a:spcBef>
                          <a:spcPts val="0"/>
                        </a:spcBef>
                        <a:spcAft>
                          <a:spcPts val="0"/>
                        </a:spcAft>
                        <a:buNone/>
                      </a:pPr>
                      <a:r>
                        <a:rPr lang="en" sz="1000">
                          <a:solidFill>
                            <a:srgbClr val="6AA84F"/>
                          </a:solidFill>
                        </a:rPr>
                        <a:t>70</a:t>
                      </a:r>
                      <a:endParaRPr sz="1000">
                        <a:solidFill>
                          <a:srgbClr val="6AA84F"/>
                        </a:solidFill>
                      </a:endParaRPr>
                    </a:p>
                  </a:txBody>
                  <a:tcPr marT="91425" marB="91425" marR="91425" marL="91425"/>
                </a:tc>
                <a:tc>
                  <a:txBody>
                    <a:bodyPr/>
                    <a:lstStyle/>
                    <a:p>
                      <a:pPr indent="0" lvl="0" marL="0" rtl="0" algn="l">
                        <a:spcBef>
                          <a:spcPts val="0"/>
                        </a:spcBef>
                        <a:spcAft>
                          <a:spcPts val="0"/>
                        </a:spcAft>
                        <a:buNone/>
                      </a:pPr>
                      <a:r>
                        <a:rPr lang="en" sz="1000">
                          <a:solidFill>
                            <a:srgbClr val="CC0000"/>
                          </a:solidFill>
                        </a:rPr>
                        <a:t>0</a:t>
                      </a:r>
                      <a:endParaRPr sz="1000">
                        <a:solidFill>
                          <a:srgbClr val="CC0000"/>
                        </a:solidFill>
                      </a:endParaRPr>
                    </a:p>
                  </a:txBody>
                  <a:tcPr marT="91425" marB="91425" marR="91425" marL="91425"/>
                </a:tc>
                <a:tc>
                  <a:txBody>
                    <a:bodyPr/>
                    <a:lstStyle/>
                    <a:p>
                      <a:pPr indent="0" lvl="0" marL="0" rtl="0" algn="l">
                        <a:spcBef>
                          <a:spcPts val="0"/>
                        </a:spcBef>
                        <a:spcAft>
                          <a:spcPts val="0"/>
                        </a:spcAft>
                        <a:buNone/>
                      </a:pPr>
                      <a:r>
                        <a:rPr lang="en" sz="1000">
                          <a:solidFill>
                            <a:srgbClr val="38761D"/>
                          </a:solidFill>
                        </a:rPr>
                        <a:t>85</a:t>
                      </a:r>
                      <a:endParaRPr sz="1000">
                        <a:solidFill>
                          <a:srgbClr val="38761D"/>
                        </a:solidFill>
                      </a:endParaRPr>
                    </a:p>
                  </a:txBody>
                  <a:tcPr marT="91425" marB="91425" marR="91425" marL="91425"/>
                </a:tc>
              </a:tr>
              <a:tr h="335550">
                <a:tc>
                  <a:txBody>
                    <a:bodyPr/>
                    <a:lstStyle/>
                    <a:p>
                      <a:pPr indent="0" lvl="0" marL="0" rtl="0" algn="l">
                        <a:spcBef>
                          <a:spcPts val="0"/>
                        </a:spcBef>
                        <a:spcAft>
                          <a:spcPts val="0"/>
                        </a:spcAft>
                        <a:buNone/>
                      </a:pPr>
                      <a:r>
                        <a:rPr lang="en" sz="1000">
                          <a:solidFill>
                            <a:srgbClr val="CC0000"/>
                          </a:solidFill>
                        </a:rPr>
                        <a:t>-4</a:t>
                      </a:r>
                      <a:endParaRPr sz="1000">
                        <a:solidFill>
                          <a:srgbClr val="CC0000"/>
                        </a:solidFill>
                      </a:endParaRPr>
                    </a:p>
                  </a:txBody>
                  <a:tcPr marT="91425" marB="91425" marR="91425" marL="91425"/>
                </a:tc>
                <a:tc>
                  <a:txBody>
                    <a:bodyPr/>
                    <a:lstStyle/>
                    <a:p>
                      <a:pPr indent="0" lvl="0" marL="0" rtl="0" algn="l">
                        <a:spcBef>
                          <a:spcPts val="0"/>
                        </a:spcBef>
                        <a:spcAft>
                          <a:spcPts val="0"/>
                        </a:spcAft>
                        <a:buNone/>
                      </a:pPr>
                      <a:r>
                        <a:rPr lang="en" sz="1000">
                          <a:solidFill>
                            <a:srgbClr val="660000"/>
                          </a:solidFill>
                        </a:rPr>
                        <a:t>-10</a:t>
                      </a:r>
                      <a:endParaRPr sz="1000">
                        <a:solidFill>
                          <a:srgbClr val="660000"/>
                        </a:solidFill>
                      </a:endParaRPr>
                    </a:p>
                  </a:txBody>
                  <a:tcPr marT="91425" marB="91425" marR="91425" marL="91425"/>
                </a:tc>
                <a:tc>
                  <a:txBody>
                    <a:bodyPr/>
                    <a:lstStyle/>
                    <a:p>
                      <a:pPr indent="0" lvl="0" marL="0" rtl="0" algn="l">
                        <a:spcBef>
                          <a:spcPts val="0"/>
                        </a:spcBef>
                        <a:spcAft>
                          <a:spcPts val="0"/>
                        </a:spcAft>
                        <a:buNone/>
                      </a:pPr>
                      <a:r>
                        <a:rPr lang="en" sz="1000">
                          <a:solidFill>
                            <a:srgbClr val="CC0000"/>
                          </a:solidFill>
                        </a:rPr>
                        <a:t>0</a:t>
                      </a:r>
                      <a:endParaRPr sz="1000">
                        <a:solidFill>
                          <a:srgbClr val="CC0000"/>
                        </a:solidFill>
                      </a:endParaRPr>
                    </a:p>
                  </a:txBody>
                  <a:tcPr marT="91425" marB="91425" marR="91425" marL="91425"/>
                </a:tc>
                <a:tc>
                  <a:txBody>
                    <a:bodyPr/>
                    <a:lstStyle/>
                    <a:p>
                      <a:pPr indent="0" lvl="0" marL="0" rtl="0" algn="l">
                        <a:spcBef>
                          <a:spcPts val="0"/>
                        </a:spcBef>
                        <a:spcAft>
                          <a:spcPts val="0"/>
                        </a:spcAft>
                        <a:buNone/>
                      </a:pPr>
                      <a:r>
                        <a:rPr lang="en" sz="1000">
                          <a:solidFill>
                            <a:srgbClr val="CC0000"/>
                          </a:solidFill>
                        </a:rPr>
                        <a:t>0</a:t>
                      </a:r>
                      <a:endParaRPr sz="1000">
                        <a:solidFill>
                          <a:srgbClr val="CC0000"/>
                        </a:solidFill>
                      </a:endParaRPr>
                    </a:p>
                  </a:txBody>
                  <a:tcPr marT="91425" marB="91425" marR="91425" marL="91425"/>
                </a:tc>
              </a:tr>
              <a:tr h="335550">
                <a:tc>
                  <a:txBody>
                    <a:bodyPr/>
                    <a:lstStyle/>
                    <a:p>
                      <a:pPr indent="0" lvl="0" marL="0" rtl="0" algn="l">
                        <a:spcBef>
                          <a:spcPts val="0"/>
                        </a:spcBef>
                        <a:spcAft>
                          <a:spcPts val="0"/>
                        </a:spcAft>
                        <a:buNone/>
                      </a:pPr>
                      <a:r>
                        <a:rPr lang="en" sz="1000">
                          <a:solidFill>
                            <a:srgbClr val="CC0000"/>
                          </a:solidFill>
                        </a:rPr>
                        <a:t>2</a:t>
                      </a:r>
                      <a:endParaRPr sz="1000">
                        <a:solidFill>
                          <a:srgbClr val="CC0000"/>
                        </a:solidFill>
                      </a:endParaRPr>
                    </a:p>
                  </a:txBody>
                  <a:tcPr marT="91425" marB="91425" marR="91425" marL="91425"/>
                </a:tc>
                <a:tc>
                  <a:txBody>
                    <a:bodyPr/>
                    <a:lstStyle/>
                    <a:p>
                      <a:pPr indent="0" lvl="0" marL="0" rtl="0" algn="l">
                        <a:spcBef>
                          <a:spcPts val="0"/>
                        </a:spcBef>
                        <a:spcAft>
                          <a:spcPts val="0"/>
                        </a:spcAft>
                        <a:buNone/>
                      </a:pPr>
                      <a:r>
                        <a:rPr lang="en" sz="1000">
                          <a:solidFill>
                            <a:srgbClr val="CC0000"/>
                          </a:solidFill>
                        </a:rPr>
                        <a:t>0</a:t>
                      </a:r>
                      <a:endParaRPr sz="1000">
                        <a:solidFill>
                          <a:srgbClr val="CC0000"/>
                        </a:solidFill>
                      </a:endParaRPr>
                    </a:p>
                  </a:txBody>
                  <a:tcPr marT="91425" marB="91425" marR="91425" marL="91425"/>
                </a:tc>
                <a:tc>
                  <a:txBody>
                    <a:bodyPr/>
                    <a:lstStyle/>
                    <a:p>
                      <a:pPr indent="0" lvl="0" marL="0" rtl="0" algn="l">
                        <a:spcBef>
                          <a:spcPts val="0"/>
                        </a:spcBef>
                        <a:spcAft>
                          <a:spcPts val="0"/>
                        </a:spcAft>
                        <a:buNone/>
                      </a:pPr>
                      <a:r>
                        <a:rPr lang="en" sz="1000">
                          <a:solidFill>
                            <a:srgbClr val="CC0000"/>
                          </a:solidFill>
                        </a:rPr>
                        <a:t>0</a:t>
                      </a:r>
                      <a:endParaRPr sz="1000">
                        <a:solidFill>
                          <a:srgbClr val="CC0000"/>
                        </a:solidFill>
                      </a:endParaRPr>
                    </a:p>
                  </a:txBody>
                  <a:tcPr marT="91425" marB="91425" marR="91425" marL="91425"/>
                </a:tc>
                <a:tc>
                  <a:txBody>
                    <a:bodyPr/>
                    <a:lstStyle/>
                    <a:p>
                      <a:pPr indent="0" lvl="0" marL="0" rtl="0" algn="l">
                        <a:spcBef>
                          <a:spcPts val="0"/>
                        </a:spcBef>
                        <a:spcAft>
                          <a:spcPts val="0"/>
                        </a:spcAft>
                        <a:buNone/>
                      </a:pPr>
                      <a:r>
                        <a:rPr lang="en" sz="1000">
                          <a:solidFill>
                            <a:srgbClr val="CC0000"/>
                          </a:solidFill>
                        </a:rPr>
                        <a:t>0</a:t>
                      </a:r>
                      <a:endParaRPr sz="1000">
                        <a:solidFill>
                          <a:srgbClr val="CC0000"/>
                        </a:solidFill>
                      </a:endParaRPr>
                    </a:p>
                  </a:txBody>
                  <a:tcPr marT="91425" marB="91425" marR="91425" marL="91425"/>
                </a:tc>
              </a:tr>
              <a:tr h="335550">
                <a:tc>
                  <a:txBody>
                    <a:bodyPr/>
                    <a:lstStyle/>
                    <a:p>
                      <a:pPr indent="0" lvl="0" marL="0" rtl="0" algn="l">
                        <a:spcBef>
                          <a:spcPts val="0"/>
                        </a:spcBef>
                        <a:spcAft>
                          <a:spcPts val="0"/>
                        </a:spcAft>
                        <a:buNone/>
                      </a:pPr>
                      <a:r>
                        <a:rPr lang="en" sz="1000">
                          <a:solidFill>
                            <a:srgbClr val="CC0000"/>
                          </a:solidFill>
                        </a:rPr>
                        <a:t>3</a:t>
                      </a:r>
                      <a:endParaRPr sz="1000">
                        <a:solidFill>
                          <a:srgbClr val="CC0000"/>
                        </a:solidFill>
                      </a:endParaRPr>
                    </a:p>
                  </a:txBody>
                  <a:tcPr marT="91425" marB="91425" marR="91425" marL="91425"/>
                </a:tc>
                <a:tc>
                  <a:txBody>
                    <a:bodyPr/>
                    <a:lstStyle/>
                    <a:p>
                      <a:pPr indent="0" lvl="0" marL="0" rtl="0" algn="l">
                        <a:spcBef>
                          <a:spcPts val="0"/>
                        </a:spcBef>
                        <a:spcAft>
                          <a:spcPts val="0"/>
                        </a:spcAft>
                        <a:buNone/>
                      </a:pPr>
                      <a:r>
                        <a:rPr lang="en" sz="1000">
                          <a:solidFill>
                            <a:srgbClr val="CC0000"/>
                          </a:solidFill>
                        </a:rPr>
                        <a:t>-3</a:t>
                      </a:r>
                      <a:endParaRPr sz="1000">
                        <a:solidFill>
                          <a:srgbClr val="CC0000"/>
                        </a:solidFill>
                      </a:endParaRPr>
                    </a:p>
                  </a:txBody>
                  <a:tcPr marT="91425" marB="91425" marR="91425" marL="91425"/>
                </a:tc>
                <a:tc>
                  <a:txBody>
                    <a:bodyPr/>
                    <a:lstStyle/>
                    <a:p>
                      <a:pPr indent="0" lvl="0" marL="0" rtl="0" algn="l">
                        <a:spcBef>
                          <a:spcPts val="0"/>
                        </a:spcBef>
                        <a:spcAft>
                          <a:spcPts val="0"/>
                        </a:spcAft>
                        <a:buNone/>
                      </a:pPr>
                      <a:r>
                        <a:rPr lang="en" sz="1000">
                          <a:solidFill>
                            <a:srgbClr val="CC0000"/>
                          </a:solidFill>
                        </a:rPr>
                        <a:t>4</a:t>
                      </a:r>
                      <a:endParaRPr sz="1000">
                        <a:solidFill>
                          <a:srgbClr val="CC0000"/>
                        </a:solidFill>
                      </a:endParaRPr>
                    </a:p>
                  </a:txBody>
                  <a:tcPr marT="91425" marB="91425" marR="91425" marL="91425"/>
                </a:tc>
                <a:tc>
                  <a:txBody>
                    <a:bodyPr/>
                    <a:lstStyle/>
                    <a:p>
                      <a:pPr indent="0" lvl="0" marL="0" rtl="0" algn="l">
                        <a:spcBef>
                          <a:spcPts val="0"/>
                        </a:spcBef>
                        <a:spcAft>
                          <a:spcPts val="0"/>
                        </a:spcAft>
                        <a:buNone/>
                      </a:pPr>
                      <a:r>
                        <a:rPr lang="en" sz="1000">
                          <a:solidFill>
                            <a:srgbClr val="660000"/>
                          </a:solidFill>
                        </a:rPr>
                        <a:t>5</a:t>
                      </a:r>
                      <a:endParaRPr sz="1000">
                        <a:solidFill>
                          <a:srgbClr val="660000"/>
                        </a:solidFill>
                      </a:endParaRPr>
                    </a:p>
                  </a:txBody>
                  <a:tcPr marT="91425" marB="91425" marR="91425" marL="91425"/>
                </a:tc>
              </a:tr>
            </a:tbl>
          </a:graphicData>
        </a:graphic>
      </p:graphicFrame>
      <p:pic>
        <p:nvPicPr>
          <p:cNvPr id="529" name="Google Shape;529;p32"/>
          <p:cNvPicPr preferRelativeResize="0"/>
          <p:nvPr/>
        </p:nvPicPr>
        <p:blipFill>
          <a:blip r:embed="rId3">
            <a:alphaModFix/>
          </a:blip>
          <a:stretch>
            <a:fillRect/>
          </a:stretch>
        </p:blipFill>
        <p:spPr>
          <a:xfrm>
            <a:off x="6383813" y="4146026"/>
            <a:ext cx="1673374" cy="586675"/>
          </a:xfrm>
          <a:prstGeom prst="rect">
            <a:avLst/>
          </a:prstGeom>
          <a:noFill/>
          <a:ln>
            <a:noFill/>
          </a:ln>
        </p:spPr>
      </p:pic>
      <p:sp>
        <p:nvSpPr>
          <p:cNvPr id="530" name="Google Shape;530;p32"/>
          <p:cNvSpPr txBox="1"/>
          <p:nvPr/>
        </p:nvSpPr>
        <p:spPr>
          <a:xfrm>
            <a:off x="6684700" y="3782863"/>
            <a:ext cx="1071600" cy="24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chemeClr val="dk2"/>
                </a:solidFill>
              </a:rPr>
              <a:t>Softmax</a:t>
            </a:r>
            <a:endParaRPr b="1" sz="1200">
              <a:solidFill>
                <a:schemeClr val="dk2"/>
              </a:solidFill>
            </a:endParaRPr>
          </a:p>
        </p:txBody>
      </p:sp>
      <p:graphicFrame>
        <p:nvGraphicFramePr>
          <p:cNvPr id="531" name="Google Shape;531;p32"/>
          <p:cNvGraphicFramePr/>
          <p:nvPr/>
        </p:nvGraphicFramePr>
        <p:xfrm>
          <a:off x="3752675" y="1429500"/>
          <a:ext cx="3000000" cy="3000000"/>
        </p:xfrm>
        <a:graphic>
          <a:graphicData uri="http://schemas.openxmlformats.org/drawingml/2006/table">
            <a:tbl>
              <a:tblPr>
                <a:noFill/>
                <a:tableStyleId>{6497CBBA-E030-4E24-B39F-737B80262214}</a:tableStyleId>
              </a:tblPr>
              <a:tblGrid>
                <a:gridCol w="450600"/>
                <a:gridCol w="450600"/>
                <a:gridCol w="450600"/>
                <a:gridCol w="450600"/>
              </a:tblGrid>
              <a:tr h="361050">
                <a:tc>
                  <a:txBody>
                    <a:bodyPr/>
                    <a:lstStyle/>
                    <a:p>
                      <a:pPr indent="0" lvl="0" marL="0" rtl="0" algn="l">
                        <a:spcBef>
                          <a:spcPts val="0"/>
                        </a:spcBef>
                        <a:spcAft>
                          <a:spcPts val="0"/>
                        </a:spcAft>
                        <a:buNone/>
                      </a:pPr>
                      <a:r>
                        <a:rPr lang="en" sz="500">
                          <a:solidFill>
                            <a:srgbClr val="CC0000"/>
                          </a:solidFill>
                        </a:rPr>
                        <a:t>4/128</a:t>
                      </a:r>
                      <a:endParaRPr sz="500">
                        <a:solidFill>
                          <a:srgbClr val="CC0000"/>
                        </a:solidFill>
                      </a:endParaRPr>
                    </a:p>
                  </a:txBody>
                  <a:tcPr marT="91425" marB="91425" marR="91425" marL="91425"/>
                </a:tc>
                <a:tc>
                  <a:txBody>
                    <a:bodyPr/>
                    <a:lstStyle/>
                    <a:p>
                      <a:pPr indent="0" lvl="0" marL="0" rtl="0" algn="l">
                        <a:spcBef>
                          <a:spcPts val="0"/>
                        </a:spcBef>
                        <a:spcAft>
                          <a:spcPts val="0"/>
                        </a:spcAft>
                        <a:buNone/>
                      </a:pPr>
                      <a:r>
                        <a:rPr lang="en" sz="500">
                          <a:solidFill>
                            <a:srgbClr val="6AA84F"/>
                          </a:solidFill>
                        </a:rPr>
                        <a:t>70/128</a:t>
                      </a:r>
                      <a:endParaRPr sz="500">
                        <a:solidFill>
                          <a:srgbClr val="6AA84F"/>
                        </a:solidFill>
                      </a:endParaRPr>
                    </a:p>
                  </a:txBody>
                  <a:tcPr marT="91425" marB="91425" marR="91425" marL="91425"/>
                </a:tc>
                <a:tc>
                  <a:txBody>
                    <a:bodyPr/>
                    <a:lstStyle/>
                    <a:p>
                      <a:pPr indent="0" lvl="0" marL="0" rtl="0" algn="l">
                        <a:spcBef>
                          <a:spcPts val="0"/>
                        </a:spcBef>
                        <a:spcAft>
                          <a:spcPts val="0"/>
                        </a:spcAft>
                        <a:buNone/>
                      </a:pPr>
                      <a:r>
                        <a:rPr lang="en" sz="500">
                          <a:solidFill>
                            <a:srgbClr val="CC0000"/>
                          </a:solidFill>
                        </a:rPr>
                        <a:t>0</a:t>
                      </a:r>
                      <a:endParaRPr sz="500">
                        <a:solidFill>
                          <a:srgbClr val="CC0000"/>
                        </a:solidFill>
                      </a:endParaRPr>
                    </a:p>
                  </a:txBody>
                  <a:tcPr marT="91425" marB="91425" marR="91425" marL="91425"/>
                </a:tc>
                <a:tc>
                  <a:txBody>
                    <a:bodyPr/>
                    <a:lstStyle/>
                    <a:p>
                      <a:pPr indent="0" lvl="0" marL="0" rtl="0" algn="l">
                        <a:spcBef>
                          <a:spcPts val="0"/>
                        </a:spcBef>
                        <a:spcAft>
                          <a:spcPts val="0"/>
                        </a:spcAft>
                        <a:buNone/>
                      </a:pPr>
                      <a:r>
                        <a:rPr lang="en" sz="500">
                          <a:solidFill>
                            <a:srgbClr val="38761D"/>
                          </a:solidFill>
                        </a:rPr>
                        <a:t>85/128</a:t>
                      </a:r>
                      <a:endParaRPr sz="500">
                        <a:solidFill>
                          <a:srgbClr val="38761D"/>
                        </a:solidFill>
                      </a:endParaRPr>
                    </a:p>
                    <a:p>
                      <a:pPr indent="0" lvl="0" marL="0" rtl="0" algn="l">
                        <a:spcBef>
                          <a:spcPts val="0"/>
                        </a:spcBef>
                        <a:spcAft>
                          <a:spcPts val="0"/>
                        </a:spcAft>
                        <a:buNone/>
                      </a:pPr>
                      <a:r>
                        <a:t/>
                      </a:r>
                      <a:endParaRPr sz="500">
                        <a:solidFill>
                          <a:srgbClr val="CC0000"/>
                        </a:solidFill>
                      </a:endParaRPr>
                    </a:p>
                  </a:txBody>
                  <a:tcPr marT="91425" marB="91425" marR="91425" marL="91425"/>
                </a:tc>
              </a:tr>
              <a:tr h="361050">
                <a:tc>
                  <a:txBody>
                    <a:bodyPr/>
                    <a:lstStyle/>
                    <a:p>
                      <a:pPr indent="0" lvl="0" marL="0" rtl="0" algn="l">
                        <a:spcBef>
                          <a:spcPts val="0"/>
                        </a:spcBef>
                        <a:spcAft>
                          <a:spcPts val="0"/>
                        </a:spcAft>
                        <a:buNone/>
                      </a:pPr>
                      <a:r>
                        <a:rPr lang="en" sz="500">
                          <a:solidFill>
                            <a:srgbClr val="CC0000"/>
                          </a:solidFill>
                        </a:rPr>
                        <a:t>-4/</a:t>
                      </a:r>
                      <a:r>
                        <a:rPr lang="en" sz="500">
                          <a:solidFill>
                            <a:srgbClr val="CC0000"/>
                          </a:solidFill>
                        </a:rPr>
                        <a:t>128</a:t>
                      </a:r>
                      <a:endParaRPr sz="500">
                        <a:solidFill>
                          <a:srgbClr val="CC0000"/>
                        </a:solidFill>
                      </a:endParaRPr>
                    </a:p>
                  </a:txBody>
                  <a:tcPr marT="91425" marB="91425" marR="91425" marL="91425"/>
                </a:tc>
                <a:tc>
                  <a:txBody>
                    <a:bodyPr/>
                    <a:lstStyle/>
                    <a:p>
                      <a:pPr indent="0" lvl="0" marL="0" rtl="0" algn="l">
                        <a:spcBef>
                          <a:spcPts val="0"/>
                        </a:spcBef>
                        <a:spcAft>
                          <a:spcPts val="0"/>
                        </a:spcAft>
                        <a:buNone/>
                      </a:pPr>
                      <a:r>
                        <a:rPr lang="en" sz="500">
                          <a:solidFill>
                            <a:srgbClr val="660000"/>
                          </a:solidFill>
                        </a:rPr>
                        <a:t>-10</a:t>
                      </a:r>
                      <a:endParaRPr sz="500">
                        <a:solidFill>
                          <a:srgbClr val="660000"/>
                        </a:solidFill>
                      </a:endParaRPr>
                    </a:p>
                  </a:txBody>
                  <a:tcPr marT="91425" marB="91425" marR="91425" marL="91425"/>
                </a:tc>
                <a:tc>
                  <a:txBody>
                    <a:bodyPr/>
                    <a:lstStyle/>
                    <a:p>
                      <a:pPr indent="0" lvl="0" marL="0" rtl="0" algn="l">
                        <a:spcBef>
                          <a:spcPts val="0"/>
                        </a:spcBef>
                        <a:spcAft>
                          <a:spcPts val="0"/>
                        </a:spcAft>
                        <a:buNone/>
                      </a:pPr>
                      <a:r>
                        <a:rPr lang="en" sz="500">
                          <a:solidFill>
                            <a:srgbClr val="CC0000"/>
                          </a:solidFill>
                        </a:rPr>
                        <a:t>0</a:t>
                      </a:r>
                      <a:endParaRPr sz="500">
                        <a:solidFill>
                          <a:srgbClr val="CC0000"/>
                        </a:solidFill>
                      </a:endParaRPr>
                    </a:p>
                  </a:txBody>
                  <a:tcPr marT="91425" marB="91425" marR="91425" marL="91425"/>
                </a:tc>
                <a:tc>
                  <a:txBody>
                    <a:bodyPr/>
                    <a:lstStyle/>
                    <a:p>
                      <a:pPr indent="0" lvl="0" marL="0" rtl="0" algn="l">
                        <a:spcBef>
                          <a:spcPts val="0"/>
                        </a:spcBef>
                        <a:spcAft>
                          <a:spcPts val="0"/>
                        </a:spcAft>
                        <a:buNone/>
                      </a:pPr>
                      <a:r>
                        <a:rPr lang="en" sz="500">
                          <a:solidFill>
                            <a:srgbClr val="CC0000"/>
                          </a:solidFill>
                        </a:rPr>
                        <a:t>0</a:t>
                      </a:r>
                      <a:endParaRPr sz="500">
                        <a:solidFill>
                          <a:srgbClr val="CC0000"/>
                        </a:solidFill>
                      </a:endParaRPr>
                    </a:p>
                  </a:txBody>
                  <a:tcPr marT="91425" marB="91425" marR="91425" marL="91425"/>
                </a:tc>
              </a:tr>
              <a:tr h="257875">
                <a:tc>
                  <a:txBody>
                    <a:bodyPr/>
                    <a:lstStyle/>
                    <a:p>
                      <a:pPr indent="0" lvl="0" marL="0" rtl="0" algn="l">
                        <a:spcBef>
                          <a:spcPts val="0"/>
                        </a:spcBef>
                        <a:spcAft>
                          <a:spcPts val="0"/>
                        </a:spcAft>
                        <a:buNone/>
                      </a:pPr>
                      <a:r>
                        <a:rPr lang="en" sz="500">
                          <a:solidFill>
                            <a:srgbClr val="CC0000"/>
                          </a:solidFill>
                        </a:rPr>
                        <a:t>2/</a:t>
                      </a:r>
                      <a:r>
                        <a:rPr lang="en" sz="500">
                          <a:solidFill>
                            <a:srgbClr val="CC0000"/>
                          </a:solidFill>
                        </a:rPr>
                        <a:t>128</a:t>
                      </a:r>
                      <a:endParaRPr sz="500">
                        <a:solidFill>
                          <a:srgbClr val="CC0000"/>
                        </a:solidFill>
                      </a:endParaRPr>
                    </a:p>
                  </a:txBody>
                  <a:tcPr marT="91425" marB="91425" marR="91425" marL="91425"/>
                </a:tc>
                <a:tc>
                  <a:txBody>
                    <a:bodyPr/>
                    <a:lstStyle/>
                    <a:p>
                      <a:pPr indent="0" lvl="0" marL="0" rtl="0" algn="l">
                        <a:spcBef>
                          <a:spcPts val="0"/>
                        </a:spcBef>
                        <a:spcAft>
                          <a:spcPts val="0"/>
                        </a:spcAft>
                        <a:buNone/>
                      </a:pPr>
                      <a:r>
                        <a:rPr lang="en" sz="500">
                          <a:solidFill>
                            <a:srgbClr val="CC0000"/>
                          </a:solidFill>
                        </a:rPr>
                        <a:t>0</a:t>
                      </a:r>
                      <a:endParaRPr sz="500">
                        <a:solidFill>
                          <a:srgbClr val="CC0000"/>
                        </a:solidFill>
                      </a:endParaRPr>
                    </a:p>
                  </a:txBody>
                  <a:tcPr marT="91425" marB="91425" marR="91425" marL="91425"/>
                </a:tc>
                <a:tc>
                  <a:txBody>
                    <a:bodyPr/>
                    <a:lstStyle/>
                    <a:p>
                      <a:pPr indent="0" lvl="0" marL="0" rtl="0" algn="l">
                        <a:spcBef>
                          <a:spcPts val="0"/>
                        </a:spcBef>
                        <a:spcAft>
                          <a:spcPts val="0"/>
                        </a:spcAft>
                        <a:buNone/>
                      </a:pPr>
                      <a:r>
                        <a:rPr lang="en" sz="500">
                          <a:solidFill>
                            <a:srgbClr val="CC0000"/>
                          </a:solidFill>
                        </a:rPr>
                        <a:t>0</a:t>
                      </a:r>
                      <a:endParaRPr sz="500">
                        <a:solidFill>
                          <a:srgbClr val="CC0000"/>
                        </a:solidFill>
                      </a:endParaRPr>
                    </a:p>
                  </a:txBody>
                  <a:tcPr marT="91425" marB="91425" marR="91425" marL="91425"/>
                </a:tc>
                <a:tc>
                  <a:txBody>
                    <a:bodyPr/>
                    <a:lstStyle/>
                    <a:p>
                      <a:pPr indent="0" lvl="0" marL="0" rtl="0" algn="l">
                        <a:spcBef>
                          <a:spcPts val="0"/>
                        </a:spcBef>
                        <a:spcAft>
                          <a:spcPts val="0"/>
                        </a:spcAft>
                        <a:buNone/>
                      </a:pPr>
                      <a:r>
                        <a:rPr lang="en" sz="500">
                          <a:solidFill>
                            <a:srgbClr val="CC0000"/>
                          </a:solidFill>
                        </a:rPr>
                        <a:t>0</a:t>
                      </a:r>
                      <a:endParaRPr sz="500">
                        <a:solidFill>
                          <a:srgbClr val="CC0000"/>
                        </a:solidFill>
                      </a:endParaRPr>
                    </a:p>
                  </a:txBody>
                  <a:tcPr marT="91425" marB="91425" marR="91425" marL="91425"/>
                </a:tc>
              </a:tr>
              <a:tr h="361050">
                <a:tc>
                  <a:txBody>
                    <a:bodyPr/>
                    <a:lstStyle/>
                    <a:p>
                      <a:pPr indent="0" lvl="0" marL="0" rtl="0" algn="l">
                        <a:spcBef>
                          <a:spcPts val="0"/>
                        </a:spcBef>
                        <a:spcAft>
                          <a:spcPts val="0"/>
                        </a:spcAft>
                        <a:buNone/>
                      </a:pPr>
                      <a:r>
                        <a:rPr lang="en" sz="500">
                          <a:solidFill>
                            <a:srgbClr val="CC0000"/>
                          </a:solidFill>
                        </a:rPr>
                        <a:t>3/</a:t>
                      </a:r>
                      <a:r>
                        <a:rPr lang="en" sz="500">
                          <a:solidFill>
                            <a:srgbClr val="CC0000"/>
                          </a:solidFill>
                        </a:rPr>
                        <a:t>128</a:t>
                      </a:r>
                      <a:endParaRPr sz="500">
                        <a:solidFill>
                          <a:srgbClr val="CC0000"/>
                        </a:solidFill>
                      </a:endParaRPr>
                    </a:p>
                  </a:txBody>
                  <a:tcPr marT="91425" marB="91425" marR="91425" marL="91425"/>
                </a:tc>
                <a:tc>
                  <a:txBody>
                    <a:bodyPr/>
                    <a:lstStyle/>
                    <a:p>
                      <a:pPr indent="0" lvl="0" marL="0" rtl="0" algn="l">
                        <a:spcBef>
                          <a:spcPts val="0"/>
                        </a:spcBef>
                        <a:spcAft>
                          <a:spcPts val="0"/>
                        </a:spcAft>
                        <a:buNone/>
                      </a:pPr>
                      <a:r>
                        <a:rPr lang="en" sz="500">
                          <a:solidFill>
                            <a:srgbClr val="CC0000"/>
                          </a:solidFill>
                        </a:rPr>
                        <a:t>-3/</a:t>
                      </a:r>
                      <a:r>
                        <a:rPr lang="en" sz="500">
                          <a:solidFill>
                            <a:srgbClr val="CC0000"/>
                          </a:solidFill>
                        </a:rPr>
                        <a:t>128</a:t>
                      </a:r>
                      <a:endParaRPr sz="500">
                        <a:solidFill>
                          <a:srgbClr val="CC0000"/>
                        </a:solidFill>
                      </a:endParaRPr>
                    </a:p>
                  </a:txBody>
                  <a:tcPr marT="91425" marB="91425" marR="91425" marL="91425"/>
                </a:tc>
                <a:tc>
                  <a:txBody>
                    <a:bodyPr/>
                    <a:lstStyle/>
                    <a:p>
                      <a:pPr indent="0" lvl="0" marL="0" rtl="0" algn="l">
                        <a:spcBef>
                          <a:spcPts val="0"/>
                        </a:spcBef>
                        <a:spcAft>
                          <a:spcPts val="0"/>
                        </a:spcAft>
                        <a:buNone/>
                      </a:pPr>
                      <a:r>
                        <a:rPr lang="en" sz="500">
                          <a:solidFill>
                            <a:srgbClr val="CC0000"/>
                          </a:solidFill>
                        </a:rPr>
                        <a:t>4/</a:t>
                      </a:r>
                      <a:r>
                        <a:rPr lang="en" sz="500">
                          <a:solidFill>
                            <a:srgbClr val="CC0000"/>
                          </a:solidFill>
                        </a:rPr>
                        <a:t>128</a:t>
                      </a:r>
                      <a:endParaRPr sz="500">
                        <a:solidFill>
                          <a:srgbClr val="CC0000"/>
                        </a:solidFill>
                      </a:endParaRPr>
                    </a:p>
                    <a:p>
                      <a:pPr indent="0" lvl="0" marL="0" rtl="0" algn="l">
                        <a:spcBef>
                          <a:spcPts val="0"/>
                        </a:spcBef>
                        <a:spcAft>
                          <a:spcPts val="0"/>
                        </a:spcAft>
                        <a:buNone/>
                      </a:pPr>
                      <a:r>
                        <a:t/>
                      </a:r>
                      <a:endParaRPr sz="500">
                        <a:solidFill>
                          <a:srgbClr val="CC0000"/>
                        </a:solidFill>
                      </a:endParaRPr>
                    </a:p>
                  </a:txBody>
                  <a:tcPr marT="91425" marB="91425" marR="91425" marL="91425"/>
                </a:tc>
                <a:tc>
                  <a:txBody>
                    <a:bodyPr/>
                    <a:lstStyle/>
                    <a:p>
                      <a:pPr indent="0" lvl="0" marL="0" rtl="0" algn="l">
                        <a:spcBef>
                          <a:spcPts val="0"/>
                        </a:spcBef>
                        <a:spcAft>
                          <a:spcPts val="0"/>
                        </a:spcAft>
                        <a:buNone/>
                      </a:pPr>
                      <a:r>
                        <a:rPr lang="en" sz="500">
                          <a:solidFill>
                            <a:srgbClr val="660000"/>
                          </a:solidFill>
                        </a:rPr>
                        <a:t>5/128</a:t>
                      </a:r>
                      <a:endParaRPr sz="500">
                        <a:solidFill>
                          <a:srgbClr val="660000"/>
                        </a:solidFill>
                      </a:endParaRPr>
                    </a:p>
                    <a:p>
                      <a:pPr indent="0" lvl="0" marL="0" rtl="0" algn="l">
                        <a:spcBef>
                          <a:spcPts val="0"/>
                        </a:spcBef>
                        <a:spcAft>
                          <a:spcPts val="0"/>
                        </a:spcAft>
                        <a:buNone/>
                      </a:pPr>
                      <a:r>
                        <a:t/>
                      </a:r>
                      <a:endParaRPr sz="500">
                        <a:solidFill>
                          <a:srgbClr val="660000"/>
                        </a:solidFill>
                      </a:endParaRPr>
                    </a:p>
                  </a:txBody>
                  <a:tcPr marT="91425" marB="91425" marR="91425" marL="91425"/>
                </a:tc>
              </a:tr>
            </a:tbl>
          </a:graphicData>
        </a:graphic>
      </p:graphicFrame>
      <p:pic>
        <p:nvPicPr>
          <p:cNvPr id="532" name="Google Shape;532;p32"/>
          <p:cNvPicPr preferRelativeResize="0"/>
          <p:nvPr/>
        </p:nvPicPr>
        <p:blipFill>
          <a:blip r:embed="rId4">
            <a:alphaModFix/>
          </a:blip>
          <a:stretch>
            <a:fillRect/>
          </a:stretch>
        </p:blipFill>
        <p:spPr>
          <a:xfrm>
            <a:off x="1671551" y="2888175"/>
            <a:ext cx="1131725" cy="637700"/>
          </a:xfrm>
          <a:prstGeom prst="rect">
            <a:avLst/>
          </a:prstGeom>
          <a:noFill/>
          <a:ln>
            <a:noFill/>
          </a:ln>
        </p:spPr>
      </p:pic>
      <p:pic>
        <p:nvPicPr>
          <p:cNvPr id="533" name="Google Shape;533;p32"/>
          <p:cNvPicPr preferRelativeResize="0"/>
          <p:nvPr/>
        </p:nvPicPr>
        <p:blipFill>
          <a:blip r:embed="rId5">
            <a:alphaModFix/>
          </a:blip>
          <a:stretch>
            <a:fillRect/>
          </a:stretch>
        </p:blipFill>
        <p:spPr>
          <a:xfrm>
            <a:off x="4209075" y="2880100"/>
            <a:ext cx="889600" cy="653841"/>
          </a:xfrm>
          <a:prstGeom prst="rect">
            <a:avLst/>
          </a:prstGeom>
          <a:noFill/>
          <a:ln>
            <a:noFill/>
          </a:ln>
        </p:spPr>
      </p:pic>
      <p:graphicFrame>
        <p:nvGraphicFramePr>
          <p:cNvPr id="534" name="Google Shape;534;p32"/>
          <p:cNvGraphicFramePr/>
          <p:nvPr/>
        </p:nvGraphicFramePr>
        <p:xfrm>
          <a:off x="1033600" y="3894150"/>
          <a:ext cx="3000000" cy="3000000"/>
        </p:xfrm>
        <a:graphic>
          <a:graphicData uri="http://schemas.openxmlformats.org/drawingml/2006/table">
            <a:tbl>
              <a:tblPr>
                <a:noFill/>
                <a:tableStyleId>{6497CBBA-E030-4E24-B39F-737B80262214}</a:tableStyleId>
              </a:tblPr>
              <a:tblGrid>
                <a:gridCol w="540650"/>
                <a:gridCol w="540650"/>
                <a:gridCol w="540650"/>
                <a:gridCol w="540650"/>
              </a:tblGrid>
              <a:tr h="234600">
                <a:tc>
                  <a:txBody>
                    <a:bodyPr/>
                    <a:lstStyle/>
                    <a:p>
                      <a:pPr indent="0" lvl="0" marL="0" rtl="0" algn="l">
                        <a:spcBef>
                          <a:spcPts val="0"/>
                        </a:spcBef>
                        <a:spcAft>
                          <a:spcPts val="0"/>
                        </a:spcAft>
                        <a:buNone/>
                      </a:pPr>
                      <a:r>
                        <a:rPr lang="en" sz="700">
                          <a:solidFill>
                            <a:schemeClr val="dk1"/>
                          </a:solidFill>
                        </a:rPr>
                        <a:t>Q</a:t>
                      </a:r>
                      <a:r>
                        <a:rPr baseline="-25000" lang="en" sz="700">
                          <a:solidFill>
                            <a:schemeClr val="dk1"/>
                          </a:solidFill>
                        </a:rPr>
                        <a:t>1</a:t>
                      </a:r>
                      <a:r>
                        <a:rPr lang="en" sz="700">
                          <a:solidFill>
                            <a:schemeClr val="dk1"/>
                          </a:solidFill>
                        </a:rPr>
                        <a:t>.K</a:t>
                      </a:r>
                      <a:r>
                        <a:rPr baseline="-25000" lang="en" sz="700">
                          <a:solidFill>
                            <a:schemeClr val="dk1"/>
                          </a:solidFill>
                        </a:rPr>
                        <a:t>1</a:t>
                      </a:r>
                      <a:endParaRPr baseline="-25000" sz="700">
                        <a:solidFill>
                          <a:schemeClr val="dk1"/>
                        </a:solidFill>
                      </a:endParaRPr>
                    </a:p>
                  </a:txBody>
                  <a:tcPr marT="91425" marB="91425" marR="91425" marL="91425"/>
                </a:tc>
                <a:tc>
                  <a:txBody>
                    <a:bodyPr/>
                    <a:lstStyle/>
                    <a:p>
                      <a:pPr indent="0" lvl="0" marL="0" rtl="0" algn="l">
                        <a:spcBef>
                          <a:spcPts val="0"/>
                        </a:spcBef>
                        <a:spcAft>
                          <a:spcPts val="0"/>
                        </a:spcAft>
                        <a:buNone/>
                      </a:pPr>
                      <a:r>
                        <a:rPr lang="en" sz="700">
                          <a:solidFill>
                            <a:schemeClr val="dk1"/>
                          </a:solidFill>
                        </a:rPr>
                        <a:t>Q</a:t>
                      </a:r>
                      <a:r>
                        <a:rPr baseline="-25000" lang="en" sz="700">
                          <a:solidFill>
                            <a:schemeClr val="dk1"/>
                          </a:solidFill>
                        </a:rPr>
                        <a:t>2</a:t>
                      </a:r>
                      <a:r>
                        <a:rPr lang="en" sz="700">
                          <a:solidFill>
                            <a:schemeClr val="dk1"/>
                          </a:solidFill>
                        </a:rPr>
                        <a:t>.K</a:t>
                      </a:r>
                      <a:r>
                        <a:rPr baseline="-25000" lang="en" sz="700">
                          <a:solidFill>
                            <a:schemeClr val="dk1"/>
                          </a:solidFill>
                        </a:rPr>
                        <a:t>1</a:t>
                      </a:r>
                      <a:endParaRPr sz="700">
                        <a:solidFill>
                          <a:schemeClr val="dk1"/>
                        </a:solidFill>
                      </a:endParaRPr>
                    </a:p>
                  </a:txBody>
                  <a:tcPr marT="91425" marB="91425" marR="91425" marL="91425"/>
                </a:tc>
                <a:tc>
                  <a:txBody>
                    <a:bodyPr/>
                    <a:lstStyle/>
                    <a:p>
                      <a:pPr indent="0" lvl="0" marL="0" rtl="0" algn="l">
                        <a:spcBef>
                          <a:spcPts val="0"/>
                        </a:spcBef>
                        <a:spcAft>
                          <a:spcPts val="0"/>
                        </a:spcAft>
                        <a:buNone/>
                      </a:pPr>
                      <a:r>
                        <a:rPr lang="en" sz="700">
                          <a:solidFill>
                            <a:schemeClr val="dk1"/>
                          </a:solidFill>
                        </a:rPr>
                        <a:t>Q</a:t>
                      </a:r>
                      <a:r>
                        <a:rPr baseline="-25000" lang="en" sz="700">
                          <a:solidFill>
                            <a:schemeClr val="dk1"/>
                          </a:solidFill>
                        </a:rPr>
                        <a:t>3</a:t>
                      </a:r>
                      <a:r>
                        <a:rPr lang="en" sz="700">
                          <a:solidFill>
                            <a:schemeClr val="dk1"/>
                          </a:solidFill>
                        </a:rPr>
                        <a:t>.K</a:t>
                      </a:r>
                      <a:r>
                        <a:rPr baseline="-25000" lang="en" sz="700">
                          <a:solidFill>
                            <a:schemeClr val="dk1"/>
                          </a:solidFill>
                        </a:rPr>
                        <a:t>1</a:t>
                      </a:r>
                      <a:endParaRPr sz="700">
                        <a:solidFill>
                          <a:schemeClr val="dk1"/>
                        </a:solidFill>
                      </a:endParaRPr>
                    </a:p>
                  </a:txBody>
                  <a:tcPr marT="91425" marB="91425" marR="91425" marL="91425"/>
                </a:tc>
                <a:tc>
                  <a:txBody>
                    <a:bodyPr/>
                    <a:lstStyle/>
                    <a:p>
                      <a:pPr indent="0" lvl="0" marL="0" rtl="0" algn="l">
                        <a:spcBef>
                          <a:spcPts val="0"/>
                        </a:spcBef>
                        <a:spcAft>
                          <a:spcPts val="0"/>
                        </a:spcAft>
                        <a:buNone/>
                      </a:pPr>
                      <a:r>
                        <a:rPr lang="en" sz="700">
                          <a:solidFill>
                            <a:schemeClr val="dk1"/>
                          </a:solidFill>
                        </a:rPr>
                        <a:t>Q</a:t>
                      </a:r>
                      <a:r>
                        <a:rPr baseline="-25000" lang="en" sz="700">
                          <a:solidFill>
                            <a:schemeClr val="dk1"/>
                          </a:solidFill>
                        </a:rPr>
                        <a:t>4</a:t>
                      </a:r>
                      <a:r>
                        <a:rPr lang="en" sz="700">
                          <a:solidFill>
                            <a:schemeClr val="dk1"/>
                          </a:solidFill>
                        </a:rPr>
                        <a:t>.K</a:t>
                      </a:r>
                      <a:r>
                        <a:rPr baseline="-25000" lang="en" sz="700">
                          <a:solidFill>
                            <a:schemeClr val="dk1"/>
                          </a:solidFill>
                        </a:rPr>
                        <a:t>1</a:t>
                      </a:r>
                      <a:endParaRPr sz="700">
                        <a:solidFill>
                          <a:schemeClr val="dk1"/>
                        </a:solidFill>
                      </a:endParaRPr>
                    </a:p>
                  </a:txBody>
                  <a:tcPr marT="91425" marB="91425" marR="91425" marL="91425"/>
                </a:tc>
              </a:tr>
              <a:tr h="234600">
                <a:tc>
                  <a:txBody>
                    <a:bodyPr/>
                    <a:lstStyle/>
                    <a:p>
                      <a:pPr indent="0" lvl="0" marL="0" rtl="0" algn="l">
                        <a:spcBef>
                          <a:spcPts val="0"/>
                        </a:spcBef>
                        <a:spcAft>
                          <a:spcPts val="0"/>
                        </a:spcAft>
                        <a:buNone/>
                      </a:pPr>
                      <a:r>
                        <a:rPr lang="en" sz="700">
                          <a:solidFill>
                            <a:schemeClr val="dk1"/>
                          </a:solidFill>
                        </a:rPr>
                        <a:t>Q</a:t>
                      </a:r>
                      <a:r>
                        <a:rPr baseline="-25000" lang="en" sz="700">
                          <a:solidFill>
                            <a:schemeClr val="dk1"/>
                          </a:solidFill>
                        </a:rPr>
                        <a:t>1</a:t>
                      </a:r>
                      <a:r>
                        <a:rPr lang="en" sz="700">
                          <a:solidFill>
                            <a:schemeClr val="dk1"/>
                          </a:solidFill>
                        </a:rPr>
                        <a:t>.K</a:t>
                      </a:r>
                      <a:r>
                        <a:rPr baseline="-25000" lang="en" sz="700">
                          <a:solidFill>
                            <a:schemeClr val="dk1"/>
                          </a:solidFill>
                        </a:rPr>
                        <a:t>2</a:t>
                      </a:r>
                      <a:endParaRPr sz="700">
                        <a:solidFill>
                          <a:schemeClr val="dk1"/>
                        </a:solidFill>
                      </a:endParaRPr>
                    </a:p>
                  </a:txBody>
                  <a:tcPr marT="91425" marB="91425" marR="91425" marL="91425"/>
                </a:tc>
                <a:tc>
                  <a:txBody>
                    <a:bodyPr/>
                    <a:lstStyle/>
                    <a:p>
                      <a:pPr indent="0" lvl="0" marL="0" rtl="0" algn="l">
                        <a:spcBef>
                          <a:spcPts val="0"/>
                        </a:spcBef>
                        <a:spcAft>
                          <a:spcPts val="0"/>
                        </a:spcAft>
                        <a:buNone/>
                      </a:pPr>
                      <a:r>
                        <a:rPr lang="en" sz="700">
                          <a:solidFill>
                            <a:schemeClr val="dk1"/>
                          </a:solidFill>
                        </a:rPr>
                        <a:t>Q</a:t>
                      </a:r>
                      <a:r>
                        <a:rPr baseline="-25000" lang="en" sz="700">
                          <a:solidFill>
                            <a:schemeClr val="dk1"/>
                          </a:solidFill>
                        </a:rPr>
                        <a:t>2</a:t>
                      </a:r>
                      <a:r>
                        <a:rPr lang="en" sz="700">
                          <a:solidFill>
                            <a:schemeClr val="dk1"/>
                          </a:solidFill>
                        </a:rPr>
                        <a:t>.K</a:t>
                      </a:r>
                      <a:r>
                        <a:rPr baseline="-25000" lang="en" sz="700">
                          <a:solidFill>
                            <a:schemeClr val="dk1"/>
                          </a:solidFill>
                        </a:rPr>
                        <a:t>2</a:t>
                      </a:r>
                      <a:endParaRPr baseline="-25000" sz="700">
                        <a:solidFill>
                          <a:schemeClr val="dk1"/>
                        </a:solidFill>
                      </a:endParaRPr>
                    </a:p>
                  </a:txBody>
                  <a:tcPr marT="91425" marB="91425" marR="91425" marL="91425"/>
                </a:tc>
                <a:tc>
                  <a:txBody>
                    <a:bodyPr/>
                    <a:lstStyle/>
                    <a:p>
                      <a:pPr indent="0" lvl="0" marL="0" rtl="0" algn="l">
                        <a:spcBef>
                          <a:spcPts val="0"/>
                        </a:spcBef>
                        <a:spcAft>
                          <a:spcPts val="0"/>
                        </a:spcAft>
                        <a:buNone/>
                      </a:pPr>
                      <a:r>
                        <a:rPr lang="en" sz="700">
                          <a:solidFill>
                            <a:schemeClr val="dk1"/>
                          </a:solidFill>
                        </a:rPr>
                        <a:t>Q</a:t>
                      </a:r>
                      <a:r>
                        <a:rPr baseline="-25000" lang="en" sz="700">
                          <a:solidFill>
                            <a:schemeClr val="dk1"/>
                          </a:solidFill>
                        </a:rPr>
                        <a:t>3</a:t>
                      </a:r>
                      <a:r>
                        <a:rPr lang="en" sz="700">
                          <a:solidFill>
                            <a:schemeClr val="dk1"/>
                          </a:solidFill>
                        </a:rPr>
                        <a:t>.K</a:t>
                      </a:r>
                      <a:r>
                        <a:rPr baseline="-25000" lang="en" sz="700">
                          <a:solidFill>
                            <a:schemeClr val="dk1"/>
                          </a:solidFill>
                        </a:rPr>
                        <a:t>2</a:t>
                      </a:r>
                      <a:endParaRPr baseline="-25000" sz="700">
                        <a:solidFill>
                          <a:schemeClr val="dk1"/>
                        </a:solidFill>
                      </a:endParaRPr>
                    </a:p>
                  </a:txBody>
                  <a:tcPr marT="91425" marB="91425" marR="91425" marL="91425"/>
                </a:tc>
                <a:tc>
                  <a:txBody>
                    <a:bodyPr/>
                    <a:lstStyle/>
                    <a:p>
                      <a:pPr indent="0" lvl="0" marL="0" rtl="0" algn="l">
                        <a:spcBef>
                          <a:spcPts val="0"/>
                        </a:spcBef>
                        <a:spcAft>
                          <a:spcPts val="0"/>
                        </a:spcAft>
                        <a:buNone/>
                      </a:pPr>
                      <a:r>
                        <a:rPr lang="en" sz="700">
                          <a:solidFill>
                            <a:schemeClr val="dk1"/>
                          </a:solidFill>
                        </a:rPr>
                        <a:t>Q</a:t>
                      </a:r>
                      <a:r>
                        <a:rPr baseline="-25000" lang="en" sz="700">
                          <a:solidFill>
                            <a:schemeClr val="dk1"/>
                          </a:solidFill>
                        </a:rPr>
                        <a:t>4</a:t>
                      </a:r>
                      <a:r>
                        <a:rPr lang="en" sz="700">
                          <a:solidFill>
                            <a:schemeClr val="dk1"/>
                          </a:solidFill>
                        </a:rPr>
                        <a:t>.K</a:t>
                      </a:r>
                      <a:r>
                        <a:rPr baseline="-25000" lang="en" sz="700">
                          <a:solidFill>
                            <a:schemeClr val="dk1"/>
                          </a:solidFill>
                        </a:rPr>
                        <a:t>2</a:t>
                      </a:r>
                      <a:endParaRPr sz="700">
                        <a:solidFill>
                          <a:schemeClr val="dk1"/>
                        </a:solidFill>
                      </a:endParaRPr>
                    </a:p>
                  </a:txBody>
                  <a:tcPr marT="91425" marB="91425" marR="91425" marL="91425"/>
                </a:tc>
              </a:tr>
              <a:tr h="234600">
                <a:tc>
                  <a:txBody>
                    <a:bodyPr/>
                    <a:lstStyle/>
                    <a:p>
                      <a:pPr indent="0" lvl="0" marL="0" rtl="0" algn="l">
                        <a:spcBef>
                          <a:spcPts val="0"/>
                        </a:spcBef>
                        <a:spcAft>
                          <a:spcPts val="0"/>
                        </a:spcAft>
                        <a:buNone/>
                      </a:pPr>
                      <a:r>
                        <a:rPr lang="en" sz="700">
                          <a:solidFill>
                            <a:schemeClr val="dk1"/>
                          </a:solidFill>
                        </a:rPr>
                        <a:t>Q</a:t>
                      </a:r>
                      <a:r>
                        <a:rPr baseline="-25000" lang="en" sz="700">
                          <a:solidFill>
                            <a:schemeClr val="dk1"/>
                          </a:solidFill>
                        </a:rPr>
                        <a:t>1</a:t>
                      </a:r>
                      <a:r>
                        <a:rPr lang="en" sz="700">
                          <a:solidFill>
                            <a:schemeClr val="dk1"/>
                          </a:solidFill>
                        </a:rPr>
                        <a:t>.K</a:t>
                      </a:r>
                      <a:r>
                        <a:rPr baseline="-25000" lang="en" sz="700">
                          <a:solidFill>
                            <a:schemeClr val="dk1"/>
                          </a:solidFill>
                        </a:rPr>
                        <a:t>3</a:t>
                      </a:r>
                      <a:endParaRPr baseline="-25000" sz="700">
                        <a:solidFill>
                          <a:schemeClr val="dk1"/>
                        </a:solidFill>
                      </a:endParaRPr>
                    </a:p>
                  </a:txBody>
                  <a:tcPr marT="91425" marB="91425" marR="91425" marL="91425"/>
                </a:tc>
                <a:tc>
                  <a:txBody>
                    <a:bodyPr/>
                    <a:lstStyle/>
                    <a:p>
                      <a:pPr indent="0" lvl="0" marL="0" rtl="0" algn="l">
                        <a:spcBef>
                          <a:spcPts val="0"/>
                        </a:spcBef>
                        <a:spcAft>
                          <a:spcPts val="0"/>
                        </a:spcAft>
                        <a:buNone/>
                      </a:pPr>
                      <a:r>
                        <a:rPr lang="en" sz="700">
                          <a:solidFill>
                            <a:schemeClr val="dk1"/>
                          </a:solidFill>
                        </a:rPr>
                        <a:t>Q</a:t>
                      </a:r>
                      <a:r>
                        <a:rPr baseline="-25000" lang="en" sz="700">
                          <a:solidFill>
                            <a:schemeClr val="dk1"/>
                          </a:solidFill>
                        </a:rPr>
                        <a:t>2</a:t>
                      </a:r>
                      <a:r>
                        <a:rPr lang="en" sz="700">
                          <a:solidFill>
                            <a:schemeClr val="dk1"/>
                          </a:solidFill>
                        </a:rPr>
                        <a:t>.K</a:t>
                      </a:r>
                      <a:r>
                        <a:rPr baseline="-25000" lang="en" sz="700">
                          <a:solidFill>
                            <a:schemeClr val="dk1"/>
                          </a:solidFill>
                        </a:rPr>
                        <a:t>3</a:t>
                      </a:r>
                      <a:endParaRPr baseline="-25000" sz="700">
                        <a:solidFill>
                          <a:schemeClr val="dk1"/>
                        </a:solidFill>
                      </a:endParaRPr>
                    </a:p>
                  </a:txBody>
                  <a:tcPr marT="91425" marB="91425" marR="91425" marL="91425"/>
                </a:tc>
                <a:tc>
                  <a:txBody>
                    <a:bodyPr/>
                    <a:lstStyle/>
                    <a:p>
                      <a:pPr indent="0" lvl="0" marL="0" rtl="0" algn="l">
                        <a:spcBef>
                          <a:spcPts val="0"/>
                        </a:spcBef>
                        <a:spcAft>
                          <a:spcPts val="0"/>
                        </a:spcAft>
                        <a:buNone/>
                      </a:pPr>
                      <a:r>
                        <a:rPr lang="en" sz="700">
                          <a:solidFill>
                            <a:schemeClr val="dk1"/>
                          </a:solidFill>
                        </a:rPr>
                        <a:t>Q</a:t>
                      </a:r>
                      <a:r>
                        <a:rPr baseline="-25000" lang="en" sz="700">
                          <a:solidFill>
                            <a:schemeClr val="dk1"/>
                          </a:solidFill>
                        </a:rPr>
                        <a:t>3</a:t>
                      </a:r>
                      <a:r>
                        <a:rPr lang="en" sz="700">
                          <a:solidFill>
                            <a:schemeClr val="dk1"/>
                          </a:solidFill>
                        </a:rPr>
                        <a:t>.K</a:t>
                      </a:r>
                      <a:r>
                        <a:rPr baseline="-25000" lang="en" sz="700">
                          <a:solidFill>
                            <a:schemeClr val="dk1"/>
                          </a:solidFill>
                        </a:rPr>
                        <a:t>3</a:t>
                      </a:r>
                      <a:endParaRPr baseline="-25000" sz="700">
                        <a:solidFill>
                          <a:schemeClr val="dk1"/>
                        </a:solidFill>
                      </a:endParaRPr>
                    </a:p>
                  </a:txBody>
                  <a:tcPr marT="91425" marB="91425" marR="91425" marL="91425"/>
                </a:tc>
                <a:tc>
                  <a:txBody>
                    <a:bodyPr/>
                    <a:lstStyle/>
                    <a:p>
                      <a:pPr indent="0" lvl="0" marL="0" rtl="0" algn="l">
                        <a:spcBef>
                          <a:spcPts val="0"/>
                        </a:spcBef>
                        <a:spcAft>
                          <a:spcPts val="0"/>
                        </a:spcAft>
                        <a:buNone/>
                      </a:pPr>
                      <a:r>
                        <a:rPr lang="en" sz="700">
                          <a:solidFill>
                            <a:schemeClr val="dk1"/>
                          </a:solidFill>
                        </a:rPr>
                        <a:t>Q</a:t>
                      </a:r>
                      <a:r>
                        <a:rPr baseline="-25000" lang="en" sz="700">
                          <a:solidFill>
                            <a:schemeClr val="dk1"/>
                          </a:solidFill>
                        </a:rPr>
                        <a:t>4</a:t>
                      </a:r>
                      <a:r>
                        <a:rPr lang="en" sz="700">
                          <a:solidFill>
                            <a:schemeClr val="dk1"/>
                          </a:solidFill>
                        </a:rPr>
                        <a:t>.K</a:t>
                      </a:r>
                      <a:r>
                        <a:rPr baseline="-25000" lang="en" sz="700">
                          <a:solidFill>
                            <a:schemeClr val="dk1"/>
                          </a:solidFill>
                        </a:rPr>
                        <a:t>3</a:t>
                      </a:r>
                      <a:endParaRPr baseline="-25000" sz="700">
                        <a:solidFill>
                          <a:schemeClr val="dk1"/>
                        </a:solidFill>
                      </a:endParaRPr>
                    </a:p>
                  </a:txBody>
                  <a:tcPr marT="91425" marB="91425" marR="91425" marL="91425"/>
                </a:tc>
              </a:tr>
              <a:tr h="234600">
                <a:tc>
                  <a:txBody>
                    <a:bodyPr/>
                    <a:lstStyle/>
                    <a:p>
                      <a:pPr indent="0" lvl="0" marL="0" rtl="0" algn="l">
                        <a:spcBef>
                          <a:spcPts val="0"/>
                        </a:spcBef>
                        <a:spcAft>
                          <a:spcPts val="0"/>
                        </a:spcAft>
                        <a:buNone/>
                      </a:pPr>
                      <a:r>
                        <a:rPr lang="en" sz="700">
                          <a:solidFill>
                            <a:schemeClr val="dk1"/>
                          </a:solidFill>
                        </a:rPr>
                        <a:t>Q</a:t>
                      </a:r>
                      <a:r>
                        <a:rPr baseline="-25000" lang="en" sz="700">
                          <a:solidFill>
                            <a:schemeClr val="dk1"/>
                          </a:solidFill>
                        </a:rPr>
                        <a:t>1</a:t>
                      </a:r>
                      <a:r>
                        <a:rPr lang="en" sz="700">
                          <a:solidFill>
                            <a:schemeClr val="dk1"/>
                          </a:solidFill>
                        </a:rPr>
                        <a:t>.K</a:t>
                      </a:r>
                      <a:r>
                        <a:rPr baseline="-25000" lang="en" sz="700">
                          <a:solidFill>
                            <a:schemeClr val="dk1"/>
                          </a:solidFill>
                        </a:rPr>
                        <a:t>4</a:t>
                      </a:r>
                      <a:endParaRPr baseline="-25000" sz="700">
                        <a:solidFill>
                          <a:schemeClr val="dk1"/>
                        </a:solidFill>
                      </a:endParaRPr>
                    </a:p>
                  </a:txBody>
                  <a:tcPr marT="91425" marB="91425" marR="91425" marL="91425"/>
                </a:tc>
                <a:tc>
                  <a:txBody>
                    <a:bodyPr/>
                    <a:lstStyle/>
                    <a:p>
                      <a:pPr indent="0" lvl="0" marL="0" rtl="0" algn="l">
                        <a:spcBef>
                          <a:spcPts val="0"/>
                        </a:spcBef>
                        <a:spcAft>
                          <a:spcPts val="0"/>
                        </a:spcAft>
                        <a:buNone/>
                      </a:pPr>
                      <a:r>
                        <a:rPr lang="en" sz="700">
                          <a:solidFill>
                            <a:schemeClr val="dk1"/>
                          </a:solidFill>
                        </a:rPr>
                        <a:t>Q</a:t>
                      </a:r>
                      <a:r>
                        <a:rPr baseline="-25000" lang="en" sz="700">
                          <a:solidFill>
                            <a:schemeClr val="dk1"/>
                          </a:solidFill>
                        </a:rPr>
                        <a:t>2</a:t>
                      </a:r>
                      <a:r>
                        <a:rPr lang="en" sz="700">
                          <a:solidFill>
                            <a:schemeClr val="dk1"/>
                          </a:solidFill>
                        </a:rPr>
                        <a:t>.K</a:t>
                      </a:r>
                      <a:r>
                        <a:rPr baseline="-25000" lang="en" sz="700">
                          <a:solidFill>
                            <a:schemeClr val="dk1"/>
                          </a:solidFill>
                        </a:rPr>
                        <a:t>4</a:t>
                      </a:r>
                      <a:endParaRPr baseline="-25000" sz="700">
                        <a:solidFill>
                          <a:schemeClr val="dk1"/>
                        </a:solidFill>
                      </a:endParaRPr>
                    </a:p>
                  </a:txBody>
                  <a:tcPr marT="91425" marB="91425" marR="91425" marL="91425"/>
                </a:tc>
                <a:tc>
                  <a:txBody>
                    <a:bodyPr/>
                    <a:lstStyle/>
                    <a:p>
                      <a:pPr indent="0" lvl="0" marL="0" rtl="0" algn="l">
                        <a:spcBef>
                          <a:spcPts val="0"/>
                        </a:spcBef>
                        <a:spcAft>
                          <a:spcPts val="0"/>
                        </a:spcAft>
                        <a:buNone/>
                      </a:pPr>
                      <a:r>
                        <a:rPr lang="en" sz="700">
                          <a:solidFill>
                            <a:schemeClr val="dk1"/>
                          </a:solidFill>
                        </a:rPr>
                        <a:t>Q</a:t>
                      </a:r>
                      <a:r>
                        <a:rPr baseline="-25000" lang="en" sz="700">
                          <a:solidFill>
                            <a:schemeClr val="dk1"/>
                          </a:solidFill>
                        </a:rPr>
                        <a:t>3</a:t>
                      </a:r>
                      <a:r>
                        <a:rPr lang="en" sz="700">
                          <a:solidFill>
                            <a:schemeClr val="dk1"/>
                          </a:solidFill>
                        </a:rPr>
                        <a:t>.K</a:t>
                      </a:r>
                      <a:r>
                        <a:rPr baseline="-25000" lang="en" sz="700">
                          <a:solidFill>
                            <a:schemeClr val="dk1"/>
                          </a:solidFill>
                        </a:rPr>
                        <a:t>4</a:t>
                      </a:r>
                      <a:endParaRPr baseline="-25000" sz="700">
                        <a:solidFill>
                          <a:schemeClr val="dk1"/>
                        </a:solidFill>
                      </a:endParaRPr>
                    </a:p>
                  </a:txBody>
                  <a:tcPr marT="91425" marB="91425" marR="91425" marL="91425"/>
                </a:tc>
                <a:tc>
                  <a:txBody>
                    <a:bodyPr/>
                    <a:lstStyle/>
                    <a:p>
                      <a:pPr indent="0" lvl="0" marL="0" rtl="0" algn="l">
                        <a:spcBef>
                          <a:spcPts val="0"/>
                        </a:spcBef>
                        <a:spcAft>
                          <a:spcPts val="0"/>
                        </a:spcAft>
                        <a:buNone/>
                      </a:pPr>
                      <a:r>
                        <a:rPr lang="en" sz="700">
                          <a:solidFill>
                            <a:schemeClr val="dk1"/>
                          </a:solidFill>
                        </a:rPr>
                        <a:t>Q</a:t>
                      </a:r>
                      <a:r>
                        <a:rPr baseline="-25000" lang="en" sz="700">
                          <a:solidFill>
                            <a:schemeClr val="dk1"/>
                          </a:solidFill>
                        </a:rPr>
                        <a:t>4</a:t>
                      </a:r>
                      <a:r>
                        <a:rPr lang="en" sz="700">
                          <a:solidFill>
                            <a:schemeClr val="dk1"/>
                          </a:solidFill>
                        </a:rPr>
                        <a:t>.K</a:t>
                      </a:r>
                      <a:r>
                        <a:rPr baseline="-25000" lang="en" sz="700">
                          <a:solidFill>
                            <a:schemeClr val="dk1"/>
                          </a:solidFill>
                        </a:rPr>
                        <a:t>4</a:t>
                      </a:r>
                      <a:endParaRPr baseline="-25000" sz="700">
                        <a:solidFill>
                          <a:schemeClr val="dk1"/>
                        </a:solidFill>
                      </a:endParaRPr>
                    </a:p>
                  </a:txBody>
                  <a:tcPr marT="91425" marB="91425" marR="91425" marL="91425"/>
                </a:tc>
              </a:tr>
            </a:tbl>
          </a:graphicData>
        </a:graphic>
      </p:graphicFrame>
      <p:sp>
        <p:nvSpPr>
          <p:cNvPr id="535" name="Google Shape;535;p32"/>
          <p:cNvSpPr txBox="1"/>
          <p:nvPr/>
        </p:nvSpPr>
        <p:spPr>
          <a:xfrm>
            <a:off x="1047163" y="3601650"/>
            <a:ext cx="5361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solidFill>
                  <a:schemeClr val="dk1"/>
                </a:solidFill>
              </a:rPr>
              <a:t>Q</a:t>
            </a:r>
            <a:r>
              <a:rPr baseline="-25000" lang="en" sz="700">
                <a:solidFill>
                  <a:schemeClr val="dk1"/>
                </a:solidFill>
              </a:rPr>
              <a:t>1</a:t>
            </a:r>
            <a:endParaRPr sz="700"/>
          </a:p>
        </p:txBody>
      </p:sp>
      <p:sp>
        <p:nvSpPr>
          <p:cNvPr id="536" name="Google Shape;536;p32"/>
          <p:cNvSpPr txBox="1"/>
          <p:nvPr/>
        </p:nvSpPr>
        <p:spPr>
          <a:xfrm>
            <a:off x="1661958" y="3601650"/>
            <a:ext cx="5361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solidFill>
                  <a:schemeClr val="dk1"/>
                </a:solidFill>
              </a:rPr>
              <a:t>Q</a:t>
            </a:r>
            <a:r>
              <a:rPr baseline="-25000" lang="en" sz="700">
                <a:solidFill>
                  <a:schemeClr val="dk1"/>
                </a:solidFill>
              </a:rPr>
              <a:t>2</a:t>
            </a:r>
            <a:endParaRPr sz="700"/>
          </a:p>
        </p:txBody>
      </p:sp>
      <p:sp>
        <p:nvSpPr>
          <p:cNvPr id="537" name="Google Shape;537;p32"/>
          <p:cNvSpPr txBox="1"/>
          <p:nvPr/>
        </p:nvSpPr>
        <p:spPr>
          <a:xfrm>
            <a:off x="2276753" y="3601650"/>
            <a:ext cx="5361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solidFill>
                  <a:schemeClr val="dk1"/>
                </a:solidFill>
              </a:rPr>
              <a:t>Q</a:t>
            </a:r>
            <a:r>
              <a:rPr baseline="-25000" lang="en" sz="700">
                <a:solidFill>
                  <a:schemeClr val="dk1"/>
                </a:solidFill>
              </a:rPr>
              <a:t>3</a:t>
            </a:r>
            <a:endParaRPr sz="700"/>
          </a:p>
        </p:txBody>
      </p:sp>
      <p:sp>
        <p:nvSpPr>
          <p:cNvPr id="538" name="Google Shape;538;p32"/>
          <p:cNvSpPr txBox="1"/>
          <p:nvPr/>
        </p:nvSpPr>
        <p:spPr>
          <a:xfrm>
            <a:off x="2891548" y="3601650"/>
            <a:ext cx="5361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solidFill>
                  <a:schemeClr val="dk1"/>
                </a:solidFill>
              </a:rPr>
              <a:t>Q</a:t>
            </a:r>
            <a:r>
              <a:rPr baseline="-25000" lang="en" sz="700">
                <a:solidFill>
                  <a:schemeClr val="dk1"/>
                </a:solidFill>
              </a:rPr>
              <a:t>4</a:t>
            </a:r>
            <a:endParaRPr sz="700"/>
          </a:p>
        </p:txBody>
      </p:sp>
      <p:sp>
        <p:nvSpPr>
          <p:cNvPr id="539" name="Google Shape;539;p32"/>
          <p:cNvSpPr txBox="1"/>
          <p:nvPr/>
        </p:nvSpPr>
        <p:spPr>
          <a:xfrm>
            <a:off x="641800" y="3820725"/>
            <a:ext cx="3918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solidFill>
                  <a:schemeClr val="dk1"/>
                </a:solidFill>
              </a:rPr>
              <a:t>K</a:t>
            </a:r>
            <a:r>
              <a:rPr baseline="-25000" lang="en" sz="700">
                <a:solidFill>
                  <a:schemeClr val="dk1"/>
                </a:solidFill>
              </a:rPr>
              <a:t>1</a:t>
            </a:r>
            <a:endParaRPr sz="700">
              <a:solidFill>
                <a:schemeClr val="dk1"/>
              </a:solidFill>
            </a:endParaRPr>
          </a:p>
        </p:txBody>
      </p:sp>
      <p:sp>
        <p:nvSpPr>
          <p:cNvPr id="540" name="Google Shape;540;p32"/>
          <p:cNvSpPr txBox="1"/>
          <p:nvPr/>
        </p:nvSpPr>
        <p:spPr>
          <a:xfrm>
            <a:off x="641800" y="4161615"/>
            <a:ext cx="3918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solidFill>
                  <a:schemeClr val="dk1"/>
                </a:solidFill>
              </a:rPr>
              <a:t>K</a:t>
            </a:r>
            <a:r>
              <a:rPr baseline="-25000" lang="en" sz="700">
                <a:solidFill>
                  <a:schemeClr val="dk1"/>
                </a:solidFill>
              </a:rPr>
              <a:t>2</a:t>
            </a:r>
            <a:endParaRPr sz="700">
              <a:solidFill>
                <a:schemeClr val="dk1"/>
              </a:solidFill>
            </a:endParaRPr>
          </a:p>
        </p:txBody>
      </p:sp>
      <p:sp>
        <p:nvSpPr>
          <p:cNvPr id="541" name="Google Shape;541;p32"/>
          <p:cNvSpPr txBox="1"/>
          <p:nvPr/>
        </p:nvSpPr>
        <p:spPr>
          <a:xfrm>
            <a:off x="641800" y="4502505"/>
            <a:ext cx="3918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solidFill>
                  <a:schemeClr val="dk1"/>
                </a:solidFill>
              </a:rPr>
              <a:t>K</a:t>
            </a:r>
            <a:r>
              <a:rPr baseline="-25000" lang="en" sz="700">
                <a:solidFill>
                  <a:schemeClr val="dk1"/>
                </a:solidFill>
              </a:rPr>
              <a:t>3</a:t>
            </a:r>
            <a:endParaRPr sz="700">
              <a:solidFill>
                <a:schemeClr val="dk1"/>
              </a:solidFill>
            </a:endParaRPr>
          </a:p>
        </p:txBody>
      </p:sp>
      <p:sp>
        <p:nvSpPr>
          <p:cNvPr id="542" name="Google Shape;542;p32"/>
          <p:cNvSpPr txBox="1"/>
          <p:nvPr/>
        </p:nvSpPr>
        <p:spPr>
          <a:xfrm>
            <a:off x="641800" y="4833174"/>
            <a:ext cx="3918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solidFill>
                  <a:schemeClr val="dk1"/>
                </a:solidFill>
              </a:rPr>
              <a:t>K</a:t>
            </a:r>
            <a:r>
              <a:rPr baseline="-25000" lang="en" sz="700">
                <a:solidFill>
                  <a:schemeClr val="dk1"/>
                </a:solidFill>
              </a:rPr>
              <a:t>4</a:t>
            </a:r>
            <a:endParaRPr sz="700">
              <a:solidFill>
                <a:schemeClr val="dk1"/>
              </a:solidFill>
            </a:endParaRPr>
          </a:p>
        </p:txBody>
      </p:sp>
      <p:graphicFrame>
        <p:nvGraphicFramePr>
          <p:cNvPr id="543" name="Google Shape;543;p32"/>
          <p:cNvGraphicFramePr/>
          <p:nvPr/>
        </p:nvGraphicFramePr>
        <p:xfrm>
          <a:off x="3743400" y="3894150"/>
          <a:ext cx="3000000" cy="3000000"/>
        </p:xfrm>
        <a:graphic>
          <a:graphicData uri="http://schemas.openxmlformats.org/drawingml/2006/table">
            <a:tbl>
              <a:tblPr>
                <a:noFill/>
                <a:tableStyleId>{6497CBBA-E030-4E24-B39F-737B80262214}</a:tableStyleId>
              </a:tblPr>
              <a:tblGrid>
                <a:gridCol w="598525"/>
                <a:gridCol w="598525"/>
                <a:gridCol w="598525"/>
                <a:gridCol w="598525"/>
              </a:tblGrid>
              <a:tr h="289525">
                <a:tc>
                  <a:txBody>
                    <a:bodyPr/>
                    <a:lstStyle/>
                    <a:p>
                      <a:pPr indent="0" lvl="0" marL="0" rtl="0" algn="l">
                        <a:spcBef>
                          <a:spcPts val="0"/>
                        </a:spcBef>
                        <a:spcAft>
                          <a:spcPts val="0"/>
                        </a:spcAft>
                        <a:buNone/>
                      </a:pPr>
                      <a:r>
                        <a:rPr lang="en" sz="600">
                          <a:solidFill>
                            <a:schemeClr val="dk1"/>
                          </a:solidFill>
                        </a:rPr>
                        <a:t>Q</a:t>
                      </a:r>
                      <a:r>
                        <a:rPr baseline="-25000" lang="en" sz="600">
                          <a:solidFill>
                            <a:schemeClr val="dk1"/>
                          </a:solidFill>
                        </a:rPr>
                        <a:t>1</a:t>
                      </a:r>
                      <a:r>
                        <a:rPr lang="en" sz="600">
                          <a:solidFill>
                            <a:schemeClr val="dk1"/>
                          </a:solidFill>
                        </a:rPr>
                        <a:t>.K</a:t>
                      </a:r>
                      <a:r>
                        <a:rPr baseline="-25000" lang="en" sz="600">
                          <a:solidFill>
                            <a:schemeClr val="dk1"/>
                          </a:solidFill>
                        </a:rPr>
                        <a:t>1</a:t>
                      </a:r>
                      <a:r>
                        <a:rPr lang="en" sz="600">
                          <a:solidFill>
                            <a:schemeClr val="dk1"/>
                          </a:solidFill>
                        </a:rPr>
                        <a:t>/√d</a:t>
                      </a:r>
                      <a:r>
                        <a:rPr baseline="-25000" lang="en" sz="600">
                          <a:solidFill>
                            <a:schemeClr val="dk1"/>
                          </a:solidFill>
                        </a:rPr>
                        <a:t>k</a:t>
                      </a:r>
                      <a:endParaRPr baseline="-25000" sz="600">
                        <a:solidFill>
                          <a:schemeClr val="dk1"/>
                        </a:solidFill>
                      </a:endParaRPr>
                    </a:p>
                  </a:txBody>
                  <a:tcPr marT="91425" marB="91425" marR="91425" marL="91425"/>
                </a:tc>
                <a:tc>
                  <a:txBody>
                    <a:bodyPr/>
                    <a:lstStyle/>
                    <a:p>
                      <a:pPr indent="0" lvl="0" marL="0" rtl="0" algn="l">
                        <a:spcBef>
                          <a:spcPts val="0"/>
                        </a:spcBef>
                        <a:spcAft>
                          <a:spcPts val="0"/>
                        </a:spcAft>
                        <a:buNone/>
                      </a:pPr>
                      <a:r>
                        <a:rPr lang="en" sz="600">
                          <a:solidFill>
                            <a:schemeClr val="dk1"/>
                          </a:solidFill>
                        </a:rPr>
                        <a:t>Q</a:t>
                      </a:r>
                      <a:r>
                        <a:rPr baseline="-25000" lang="en" sz="600">
                          <a:solidFill>
                            <a:schemeClr val="dk1"/>
                          </a:solidFill>
                        </a:rPr>
                        <a:t>2</a:t>
                      </a:r>
                      <a:r>
                        <a:rPr lang="en" sz="600">
                          <a:solidFill>
                            <a:schemeClr val="dk1"/>
                          </a:solidFill>
                        </a:rPr>
                        <a:t>.K</a:t>
                      </a:r>
                      <a:r>
                        <a:rPr baseline="-25000" lang="en" sz="600">
                          <a:solidFill>
                            <a:schemeClr val="dk1"/>
                          </a:solidFill>
                        </a:rPr>
                        <a:t>1</a:t>
                      </a:r>
                      <a:r>
                        <a:rPr lang="en" sz="600">
                          <a:solidFill>
                            <a:schemeClr val="dk1"/>
                          </a:solidFill>
                        </a:rPr>
                        <a:t>/√d</a:t>
                      </a:r>
                      <a:r>
                        <a:rPr baseline="-25000" lang="en" sz="600">
                          <a:solidFill>
                            <a:schemeClr val="dk1"/>
                          </a:solidFill>
                        </a:rPr>
                        <a:t>k</a:t>
                      </a:r>
                      <a:endParaRPr baseline="-25000" sz="600">
                        <a:solidFill>
                          <a:schemeClr val="dk1"/>
                        </a:solidFill>
                      </a:endParaRPr>
                    </a:p>
                  </a:txBody>
                  <a:tcPr marT="91425" marB="91425" marR="91425" marL="91425"/>
                </a:tc>
                <a:tc>
                  <a:txBody>
                    <a:bodyPr/>
                    <a:lstStyle/>
                    <a:p>
                      <a:pPr indent="0" lvl="0" marL="0" rtl="0" algn="l">
                        <a:spcBef>
                          <a:spcPts val="0"/>
                        </a:spcBef>
                        <a:spcAft>
                          <a:spcPts val="0"/>
                        </a:spcAft>
                        <a:buNone/>
                      </a:pPr>
                      <a:r>
                        <a:rPr lang="en" sz="600">
                          <a:solidFill>
                            <a:schemeClr val="dk1"/>
                          </a:solidFill>
                        </a:rPr>
                        <a:t>Q</a:t>
                      </a:r>
                      <a:r>
                        <a:rPr baseline="-25000" lang="en" sz="600">
                          <a:solidFill>
                            <a:schemeClr val="dk1"/>
                          </a:solidFill>
                        </a:rPr>
                        <a:t>3</a:t>
                      </a:r>
                      <a:r>
                        <a:rPr lang="en" sz="600">
                          <a:solidFill>
                            <a:schemeClr val="dk1"/>
                          </a:solidFill>
                        </a:rPr>
                        <a:t>.K</a:t>
                      </a:r>
                      <a:r>
                        <a:rPr baseline="-25000" lang="en" sz="600">
                          <a:solidFill>
                            <a:schemeClr val="dk1"/>
                          </a:solidFill>
                        </a:rPr>
                        <a:t>1</a:t>
                      </a:r>
                      <a:r>
                        <a:rPr lang="en" sz="600">
                          <a:solidFill>
                            <a:schemeClr val="dk1"/>
                          </a:solidFill>
                        </a:rPr>
                        <a:t>/√d</a:t>
                      </a:r>
                      <a:r>
                        <a:rPr baseline="-25000" lang="en" sz="600">
                          <a:solidFill>
                            <a:schemeClr val="dk1"/>
                          </a:solidFill>
                        </a:rPr>
                        <a:t>k</a:t>
                      </a:r>
                      <a:endParaRPr baseline="-25000" sz="600">
                        <a:solidFill>
                          <a:schemeClr val="dk1"/>
                        </a:solidFill>
                      </a:endParaRPr>
                    </a:p>
                  </a:txBody>
                  <a:tcPr marT="91425" marB="91425" marR="91425" marL="91425"/>
                </a:tc>
                <a:tc>
                  <a:txBody>
                    <a:bodyPr/>
                    <a:lstStyle/>
                    <a:p>
                      <a:pPr indent="0" lvl="0" marL="0" rtl="0" algn="l">
                        <a:spcBef>
                          <a:spcPts val="0"/>
                        </a:spcBef>
                        <a:spcAft>
                          <a:spcPts val="0"/>
                        </a:spcAft>
                        <a:buNone/>
                      </a:pPr>
                      <a:r>
                        <a:rPr lang="en" sz="600">
                          <a:solidFill>
                            <a:schemeClr val="dk1"/>
                          </a:solidFill>
                        </a:rPr>
                        <a:t>Q</a:t>
                      </a:r>
                      <a:r>
                        <a:rPr baseline="-25000" lang="en" sz="600">
                          <a:solidFill>
                            <a:schemeClr val="dk1"/>
                          </a:solidFill>
                        </a:rPr>
                        <a:t>4</a:t>
                      </a:r>
                      <a:r>
                        <a:rPr lang="en" sz="600">
                          <a:solidFill>
                            <a:schemeClr val="dk1"/>
                          </a:solidFill>
                        </a:rPr>
                        <a:t>.K</a:t>
                      </a:r>
                      <a:r>
                        <a:rPr baseline="-25000" lang="en" sz="600">
                          <a:solidFill>
                            <a:schemeClr val="dk1"/>
                          </a:solidFill>
                        </a:rPr>
                        <a:t>1</a:t>
                      </a:r>
                      <a:r>
                        <a:rPr lang="en" sz="600">
                          <a:solidFill>
                            <a:schemeClr val="dk1"/>
                          </a:solidFill>
                        </a:rPr>
                        <a:t>/√d</a:t>
                      </a:r>
                      <a:r>
                        <a:rPr baseline="-25000" lang="en" sz="600">
                          <a:solidFill>
                            <a:schemeClr val="dk1"/>
                          </a:solidFill>
                        </a:rPr>
                        <a:t>k</a:t>
                      </a:r>
                      <a:endParaRPr baseline="-25000" sz="600">
                        <a:solidFill>
                          <a:schemeClr val="dk1"/>
                        </a:solidFill>
                      </a:endParaRPr>
                    </a:p>
                  </a:txBody>
                  <a:tcPr marT="91425" marB="91425" marR="91425" marL="91425"/>
                </a:tc>
              </a:tr>
              <a:tr h="289525">
                <a:tc>
                  <a:txBody>
                    <a:bodyPr/>
                    <a:lstStyle/>
                    <a:p>
                      <a:pPr indent="0" lvl="0" marL="0" rtl="0" algn="l">
                        <a:spcBef>
                          <a:spcPts val="0"/>
                        </a:spcBef>
                        <a:spcAft>
                          <a:spcPts val="0"/>
                        </a:spcAft>
                        <a:buNone/>
                      </a:pPr>
                      <a:r>
                        <a:rPr lang="en" sz="600">
                          <a:solidFill>
                            <a:schemeClr val="dk1"/>
                          </a:solidFill>
                        </a:rPr>
                        <a:t>Q</a:t>
                      </a:r>
                      <a:r>
                        <a:rPr baseline="-25000" lang="en" sz="600">
                          <a:solidFill>
                            <a:schemeClr val="dk1"/>
                          </a:solidFill>
                        </a:rPr>
                        <a:t>1</a:t>
                      </a:r>
                      <a:r>
                        <a:rPr lang="en" sz="600">
                          <a:solidFill>
                            <a:schemeClr val="dk1"/>
                          </a:solidFill>
                        </a:rPr>
                        <a:t>.K</a:t>
                      </a:r>
                      <a:r>
                        <a:rPr baseline="-25000" lang="en" sz="600">
                          <a:solidFill>
                            <a:schemeClr val="dk1"/>
                          </a:solidFill>
                        </a:rPr>
                        <a:t>2</a:t>
                      </a:r>
                      <a:r>
                        <a:rPr lang="en" sz="600">
                          <a:solidFill>
                            <a:schemeClr val="dk1"/>
                          </a:solidFill>
                        </a:rPr>
                        <a:t>/√d</a:t>
                      </a:r>
                      <a:r>
                        <a:rPr baseline="-25000" lang="en" sz="600">
                          <a:solidFill>
                            <a:schemeClr val="dk1"/>
                          </a:solidFill>
                        </a:rPr>
                        <a:t>k</a:t>
                      </a:r>
                      <a:endParaRPr baseline="-25000" sz="600">
                        <a:solidFill>
                          <a:schemeClr val="dk1"/>
                        </a:solidFill>
                      </a:endParaRPr>
                    </a:p>
                  </a:txBody>
                  <a:tcPr marT="91425" marB="91425" marR="91425" marL="91425"/>
                </a:tc>
                <a:tc>
                  <a:txBody>
                    <a:bodyPr/>
                    <a:lstStyle/>
                    <a:p>
                      <a:pPr indent="0" lvl="0" marL="0" rtl="0" algn="l">
                        <a:spcBef>
                          <a:spcPts val="0"/>
                        </a:spcBef>
                        <a:spcAft>
                          <a:spcPts val="0"/>
                        </a:spcAft>
                        <a:buNone/>
                      </a:pPr>
                      <a:r>
                        <a:rPr lang="en" sz="600">
                          <a:solidFill>
                            <a:schemeClr val="dk1"/>
                          </a:solidFill>
                        </a:rPr>
                        <a:t>Q</a:t>
                      </a:r>
                      <a:r>
                        <a:rPr baseline="-25000" lang="en" sz="600">
                          <a:solidFill>
                            <a:schemeClr val="dk1"/>
                          </a:solidFill>
                        </a:rPr>
                        <a:t>2</a:t>
                      </a:r>
                      <a:r>
                        <a:rPr lang="en" sz="600">
                          <a:solidFill>
                            <a:schemeClr val="dk1"/>
                          </a:solidFill>
                        </a:rPr>
                        <a:t>.K</a:t>
                      </a:r>
                      <a:r>
                        <a:rPr baseline="-25000" lang="en" sz="600">
                          <a:solidFill>
                            <a:schemeClr val="dk1"/>
                          </a:solidFill>
                        </a:rPr>
                        <a:t>2</a:t>
                      </a:r>
                      <a:r>
                        <a:rPr lang="en" sz="600">
                          <a:solidFill>
                            <a:schemeClr val="dk1"/>
                          </a:solidFill>
                        </a:rPr>
                        <a:t>/√d</a:t>
                      </a:r>
                      <a:r>
                        <a:rPr baseline="-25000" lang="en" sz="600">
                          <a:solidFill>
                            <a:schemeClr val="dk1"/>
                          </a:solidFill>
                        </a:rPr>
                        <a:t>k</a:t>
                      </a:r>
                      <a:endParaRPr baseline="-25000" sz="600">
                        <a:solidFill>
                          <a:schemeClr val="dk1"/>
                        </a:solidFill>
                      </a:endParaRPr>
                    </a:p>
                  </a:txBody>
                  <a:tcPr marT="91425" marB="91425" marR="91425" marL="91425"/>
                </a:tc>
                <a:tc>
                  <a:txBody>
                    <a:bodyPr/>
                    <a:lstStyle/>
                    <a:p>
                      <a:pPr indent="0" lvl="0" marL="0" rtl="0" algn="l">
                        <a:spcBef>
                          <a:spcPts val="0"/>
                        </a:spcBef>
                        <a:spcAft>
                          <a:spcPts val="0"/>
                        </a:spcAft>
                        <a:buNone/>
                      </a:pPr>
                      <a:r>
                        <a:rPr lang="en" sz="600">
                          <a:solidFill>
                            <a:schemeClr val="dk1"/>
                          </a:solidFill>
                        </a:rPr>
                        <a:t>Q</a:t>
                      </a:r>
                      <a:r>
                        <a:rPr baseline="-25000" lang="en" sz="600">
                          <a:solidFill>
                            <a:schemeClr val="dk1"/>
                          </a:solidFill>
                        </a:rPr>
                        <a:t>3</a:t>
                      </a:r>
                      <a:r>
                        <a:rPr lang="en" sz="600">
                          <a:solidFill>
                            <a:schemeClr val="dk1"/>
                          </a:solidFill>
                        </a:rPr>
                        <a:t>.K</a:t>
                      </a:r>
                      <a:r>
                        <a:rPr baseline="-25000" lang="en" sz="600">
                          <a:solidFill>
                            <a:schemeClr val="dk1"/>
                          </a:solidFill>
                        </a:rPr>
                        <a:t>2</a:t>
                      </a:r>
                      <a:r>
                        <a:rPr lang="en" sz="600">
                          <a:solidFill>
                            <a:schemeClr val="dk1"/>
                          </a:solidFill>
                        </a:rPr>
                        <a:t>/√d</a:t>
                      </a:r>
                      <a:r>
                        <a:rPr baseline="-25000" lang="en" sz="600">
                          <a:solidFill>
                            <a:schemeClr val="dk1"/>
                          </a:solidFill>
                        </a:rPr>
                        <a:t>k</a:t>
                      </a:r>
                      <a:endParaRPr baseline="-25000" sz="600">
                        <a:solidFill>
                          <a:schemeClr val="dk1"/>
                        </a:solidFill>
                      </a:endParaRPr>
                    </a:p>
                  </a:txBody>
                  <a:tcPr marT="91425" marB="91425" marR="91425" marL="91425"/>
                </a:tc>
                <a:tc>
                  <a:txBody>
                    <a:bodyPr/>
                    <a:lstStyle/>
                    <a:p>
                      <a:pPr indent="0" lvl="0" marL="0" rtl="0" algn="l">
                        <a:spcBef>
                          <a:spcPts val="0"/>
                        </a:spcBef>
                        <a:spcAft>
                          <a:spcPts val="0"/>
                        </a:spcAft>
                        <a:buNone/>
                      </a:pPr>
                      <a:r>
                        <a:rPr lang="en" sz="600">
                          <a:solidFill>
                            <a:schemeClr val="dk1"/>
                          </a:solidFill>
                        </a:rPr>
                        <a:t>Q</a:t>
                      </a:r>
                      <a:r>
                        <a:rPr baseline="-25000" lang="en" sz="600">
                          <a:solidFill>
                            <a:schemeClr val="dk1"/>
                          </a:solidFill>
                        </a:rPr>
                        <a:t>4</a:t>
                      </a:r>
                      <a:r>
                        <a:rPr lang="en" sz="600">
                          <a:solidFill>
                            <a:schemeClr val="dk1"/>
                          </a:solidFill>
                        </a:rPr>
                        <a:t>.K</a:t>
                      </a:r>
                      <a:r>
                        <a:rPr baseline="-25000" lang="en" sz="600">
                          <a:solidFill>
                            <a:schemeClr val="dk1"/>
                          </a:solidFill>
                        </a:rPr>
                        <a:t>2</a:t>
                      </a:r>
                      <a:r>
                        <a:rPr lang="en" sz="600">
                          <a:solidFill>
                            <a:schemeClr val="dk1"/>
                          </a:solidFill>
                        </a:rPr>
                        <a:t>/√d</a:t>
                      </a:r>
                      <a:r>
                        <a:rPr baseline="-25000" lang="en" sz="600">
                          <a:solidFill>
                            <a:schemeClr val="dk1"/>
                          </a:solidFill>
                        </a:rPr>
                        <a:t>k</a:t>
                      </a:r>
                      <a:endParaRPr baseline="-25000" sz="600">
                        <a:solidFill>
                          <a:schemeClr val="dk1"/>
                        </a:solidFill>
                      </a:endParaRPr>
                    </a:p>
                  </a:txBody>
                  <a:tcPr marT="91425" marB="91425" marR="91425" marL="91425"/>
                </a:tc>
              </a:tr>
              <a:tr h="289525">
                <a:tc>
                  <a:txBody>
                    <a:bodyPr/>
                    <a:lstStyle/>
                    <a:p>
                      <a:pPr indent="0" lvl="0" marL="0" rtl="0" algn="l">
                        <a:spcBef>
                          <a:spcPts val="0"/>
                        </a:spcBef>
                        <a:spcAft>
                          <a:spcPts val="0"/>
                        </a:spcAft>
                        <a:buNone/>
                      </a:pPr>
                      <a:r>
                        <a:rPr lang="en" sz="600">
                          <a:solidFill>
                            <a:schemeClr val="dk1"/>
                          </a:solidFill>
                        </a:rPr>
                        <a:t>Q</a:t>
                      </a:r>
                      <a:r>
                        <a:rPr baseline="-25000" lang="en" sz="600">
                          <a:solidFill>
                            <a:schemeClr val="dk1"/>
                          </a:solidFill>
                        </a:rPr>
                        <a:t>1</a:t>
                      </a:r>
                      <a:r>
                        <a:rPr lang="en" sz="600">
                          <a:solidFill>
                            <a:schemeClr val="dk1"/>
                          </a:solidFill>
                        </a:rPr>
                        <a:t>.K</a:t>
                      </a:r>
                      <a:r>
                        <a:rPr baseline="-25000" lang="en" sz="600">
                          <a:solidFill>
                            <a:schemeClr val="dk1"/>
                          </a:solidFill>
                        </a:rPr>
                        <a:t>3</a:t>
                      </a:r>
                      <a:r>
                        <a:rPr lang="en" sz="600">
                          <a:solidFill>
                            <a:schemeClr val="dk1"/>
                          </a:solidFill>
                        </a:rPr>
                        <a:t>/√d</a:t>
                      </a:r>
                      <a:r>
                        <a:rPr baseline="-25000" lang="en" sz="600">
                          <a:solidFill>
                            <a:schemeClr val="dk1"/>
                          </a:solidFill>
                        </a:rPr>
                        <a:t>k</a:t>
                      </a:r>
                      <a:endParaRPr baseline="-25000" sz="600">
                        <a:solidFill>
                          <a:schemeClr val="dk1"/>
                        </a:solidFill>
                      </a:endParaRPr>
                    </a:p>
                  </a:txBody>
                  <a:tcPr marT="91425" marB="91425" marR="91425" marL="91425"/>
                </a:tc>
                <a:tc>
                  <a:txBody>
                    <a:bodyPr/>
                    <a:lstStyle/>
                    <a:p>
                      <a:pPr indent="0" lvl="0" marL="0" rtl="0" algn="l">
                        <a:spcBef>
                          <a:spcPts val="0"/>
                        </a:spcBef>
                        <a:spcAft>
                          <a:spcPts val="0"/>
                        </a:spcAft>
                        <a:buNone/>
                      </a:pPr>
                      <a:r>
                        <a:rPr lang="en" sz="600">
                          <a:solidFill>
                            <a:schemeClr val="dk1"/>
                          </a:solidFill>
                        </a:rPr>
                        <a:t>Q</a:t>
                      </a:r>
                      <a:r>
                        <a:rPr baseline="-25000" lang="en" sz="600">
                          <a:solidFill>
                            <a:schemeClr val="dk1"/>
                          </a:solidFill>
                        </a:rPr>
                        <a:t>2</a:t>
                      </a:r>
                      <a:r>
                        <a:rPr lang="en" sz="600">
                          <a:solidFill>
                            <a:schemeClr val="dk1"/>
                          </a:solidFill>
                        </a:rPr>
                        <a:t>.K</a:t>
                      </a:r>
                      <a:r>
                        <a:rPr baseline="-25000" lang="en" sz="600">
                          <a:solidFill>
                            <a:schemeClr val="dk1"/>
                          </a:solidFill>
                        </a:rPr>
                        <a:t>3</a:t>
                      </a:r>
                      <a:r>
                        <a:rPr lang="en" sz="600">
                          <a:solidFill>
                            <a:schemeClr val="dk1"/>
                          </a:solidFill>
                        </a:rPr>
                        <a:t>/√d</a:t>
                      </a:r>
                      <a:r>
                        <a:rPr baseline="-25000" lang="en" sz="600">
                          <a:solidFill>
                            <a:schemeClr val="dk1"/>
                          </a:solidFill>
                        </a:rPr>
                        <a:t>k</a:t>
                      </a:r>
                      <a:endParaRPr baseline="-25000" sz="600">
                        <a:solidFill>
                          <a:schemeClr val="dk1"/>
                        </a:solidFill>
                      </a:endParaRPr>
                    </a:p>
                  </a:txBody>
                  <a:tcPr marT="91425" marB="91425" marR="91425" marL="91425"/>
                </a:tc>
                <a:tc>
                  <a:txBody>
                    <a:bodyPr/>
                    <a:lstStyle/>
                    <a:p>
                      <a:pPr indent="0" lvl="0" marL="0" rtl="0" algn="l">
                        <a:spcBef>
                          <a:spcPts val="0"/>
                        </a:spcBef>
                        <a:spcAft>
                          <a:spcPts val="0"/>
                        </a:spcAft>
                        <a:buNone/>
                      </a:pPr>
                      <a:r>
                        <a:rPr lang="en" sz="600">
                          <a:solidFill>
                            <a:schemeClr val="dk1"/>
                          </a:solidFill>
                        </a:rPr>
                        <a:t>Q</a:t>
                      </a:r>
                      <a:r>
                        <a:rPr baseline="-25000" lang="en" sz="600">
                          <a:solidFill>
                            <a:schemeClr val="dk1"/>
                          </a:solidFill>
                        </a:rPr>
                        <a:t>3</a:t>
                      </a:r>
                      <a:r>
                        <a:rPr lang="en" sz="600">
                          <a:solidFill>
                            <a:schemeClr val="dk1"/>
                          </a:solidFill>
                        </a:rPr>
                        <a:t>.K</a:t>
                      </a:r>
                      <a:r>
                        <a:rPr baseline="-25000" lang="en" sz="600">
                          <a:solidFill>
                            <a:schemeClr val="dk1"/>
                          </a:solidFill>
                        </a:rPr>
                        <a:t>3</a:t>
                      </a:r>
                      <a:r>
                        <a:rPr lang="en" sz="600">
                          <a:solidFill>
                            <a:schemeClr val="dk1"/>
                          </a:solidFill>
                        </a:rPr>
                        <a:t>/√d</a:t>
                      </a:r>
                      <a:r>
                        <a:rPr baseline="-25000" lang="en" sz="600">
                          <a:solidFill>
                            <a:schemeClr val="dk1"/>
                          </a:solidFill>
                        </a:rPr>
                        <a:t>k</a:t>
                      </a:r>
                      <a:endParaRPr baseline="-25000" sz="600">
                        <a:solidFill>
                          <a:schemeClr val="dk1"/>
                        </a:solidFill>
                      </a:endParaRPr>
                    </a:p>
                  </a:txBody>
                  <a:tcPr marT="91425" marB="91425" marR="91425" marL="91425"/>
                </a:tc>
                <a:tc>
                  <a:txBody>
                    <a:bodyPr/>
                    <a:lstStyle/>
                    <a:p>
                      <a:pPr indent="0" lvl="0" marL="0" rtl="0" algn="l">
                        <a:spcBef>
                          <a:spcPts val="0"/>
                        </a:spcBef>
                        <a:spcAft>
                          <a:spcPts val="0"/>
                        </a:spcAft>
                        <a:buNone/>
                      </a:pPr>
                      <a:r>
                        <a:rPr lang="en" sz="600">
                          <a:solidFill>
                            <a:schemeClr val="dk1"/>
                          </a:solidFill>
                        </a:rPr>
                        <a:t>Q</a:t>
                      </a:r>
                      <a:r>
                        <a:rPr baseline="-25000" lang="en" sz="600">
                          <a:solidFill>
                            <a:schemeClr val="dk1"/>
                          </a:solidFill>
                        </a:rPr>
                        <a:t>4</a:t>
                      </a:r>
                      <a:r>
                        <a:rPr lang="en" sz="600">
                          <a:solidFill>
                            <a:schemeClr val="dk1"/>
                          </a:solidFill>
                        </a:rPr>
                        <a:t>.K</a:t>
                      </a:r>
                      <a:r>
                        <a:rPr baseline="-25000" lang="en" sz="600">
                          <a:solidFill>
                            <a:schemeClr val="dk1"/>
                          </a:solidFill>
                        </a:rPr>
                        <a:t>3</a:t>
                      </a:r>
                      <a:r>
                        <a:rPr lang="en" sz="600">
                          <a:solidFill>
                            <a:schemeClr val="dk1"/>
                          </a:solidFill>
                        </a:rPr>
                        <a:t>/√d</a:t>
                      </a:r>
                      <a:r>
                        <a:rPr baseline="-25000" lang="en" sz="600">
                          <a:solidFill>
                            <a:schemeClr val="dk1"/>
                          </a:solidFill>
                        </a:rPr>
                        <a:t>k</a:t>
                      </a:r>
                      <a:endParaRPr baseline="-25000" sz="600">
                        <a:solidFill>
                          <a:schemeClr val="dk1"/>
                        </a:solidFill>
                      </a:endParaRPr>
                    </a:p>
                  </a:txBody>
                  <a:tcPr marT="91425" marB="91425" marR="91425" marL="91425"/>
                </a:tc>
              </a:tr>
              <a:tr h="289525">
                <a:tc>
                  <a:txBody>
                    <a:bodyPr/>
                    <a:lstStyle/>
                    <a:p>
                      <a:pPr indent="0" lvl="0" marL="0" rtl="0" algn="l">
                        <a:spcBef>
                          <a:spcPts val="0"/>
                        </a:spcBef>
                        <a:spcAft>
                          <a:spcPts val="0"/>
                        </a:spcAft>
                        <a:buNone/>
                      </a:pPr>
                      <a:r>
                        <a:rPr lang="en" sz="600">
                          <a:solidFill>
                            <a:schemeClr val="dk1"/>
                          </a:solidFill>
                        </a:rPr>
                        <a:t>Q</a:t>
                      </a:r>
                      <a:r>
                        <a:rPr baseline="-25000" lang="en" sz="600">
                          <a:solidFill>
                            <a:schemeClr val="dk1"/>
                          </a:solidFill>
                        </a:rPr>
                        <a:t>1</a:t>
                      </a:r>
                      <a:r>
                        <a:rPr lang="en" sz="600">
                          <a:solidFill>
                            <a:schemeClr val="dk1"/>
                          </a:solidFill>
                        </a:rPr>
                        <a:t>.K</a:t>
                      </a:r>
                      <a:r>
                        <a:rPr baseline="-25000" lang="en" sz="600">
                          <a:solidFill>
                            <a:schemeClr val="dk1"/>
                          </a:solidFill>
                        </a:rPr>
                        <a:t>4</a:t>
                      </a:r>
                      <a:r>
                        <a:rPr lang="en" sz="600">
                          <a:solidFill>
                            <a:schemeClr val="dk1"/>
                          </a:solidFill>
                        </a:rPr>
                        <a:t>/√d</a:t>
                      </a:r>
                      <a:r>
                        <a:rPr baseline="-25000" lang="en" sz="600">
                          <a:solidFill>
                            <a:schemeClr val="dk1"/>
                          </a:solidFill>
                        </a:rPr>
                        <a:t>k</a:t>
                      </a:r>
                      <a:endParaRPr baseline="-25000" sz="600">
                        <a:solidFill>
                          <a:schemeClr val="dk1"/>
                        </a:solidFill>
                      </a:endParaRPr>
                    </a:p>
                  </a:txBody>
                  <a:tcPr marT="91425" marB="91425" marR="91425" marL="91425"/>
                </a:tc>
                <a:tc>
                  <a:txBody>
                    <a:bodyPr/>
                    <a:lstStyle/>
                    <a:p>
                      <a:pPr indent="0" lvl="0" marL="0" rtl="0" algn="l">
                        <a:spcBef>
                          <a:spcPts val="0"/>
                        </a:spcBef>
                        <a:spcAft>
                          <a:spcPts val="0"/>
                        </a:spcAft>
                        <a:buNone/>
                      </a:pPr>
                      <a:r>
                        <a:rPr lang="en" sz="600">
                          <a:solidFill>
                            <a:schemeClr val="dk1"/>
                          </a:solidFill>
                        </a:rPr>
                        <a:t>Q</a:t>
                      </a:r>
                      <a:r>
                        <a:rPr baseline="-25000" lang="en" sz="600">
                          <a:solidFill>
                            <a:schemeClr val="dk1"/>
                          </a:solidFill>
                        </a:rPr>
                        <a:t>2</a:t>
                      </a:r>
                      <a:r>
                        <a:rPr lang="en" sz="600">
                          <a:solidFill>
                            <a:schemeClr val="dk1"/>
                          </a:solidFill>
                        </a:rPr>
                        <a:t>.K</a:t>
                      </a:r>
                      <a:r>
                        <a:rPr baseline="-25000" lang="en" sz="600">
                          <a:solidFill>
                            <a:schemeClr val="dk1"/>
                          </a:solidFill>
                        </a:rPr>
                        <a:t>4</a:t>
                      </a:r>
                      <a:r>
                        <a:rPr lang="en" sz="600">
                          <a:solidFill>
                            <a:schemeClr val="dk1"/>
                          </a:solidFill>
                        </a:rPr>
                        <a:t>/√d</a:t>
                      </a:r>
                      <a:r>
                        <a:rPr baseline="-25000" lang="en" sz="600">
                          <a:solidFill>
                            <a:schemeClr val="dk1"/>
                          </a:solidFill>
                        </a:rPr>
                        <a:t>k</a:t>
                      </a:r>
                      <a:endParaRPr baseline="-25000" sz="600">
                        <a:solidFill>
                          <a:schemeClr val="dk1"/>
                        </a:solidFill>
                      </a:endParaRPr>
                    </a:p>
                  </a:txBody>
                  <a:tcPr marT="91425" marB="91425" marR="91425" marL="91425"/>
                </a:tc>
                <a:tc>
                  <a:txBody>
                    <a:bodyPr/>
                    <a:lstStyle/>
                    <a:p>
                      <a:pPr indent="0" lvl="0" marL="0" rtl="0" algn="l">
                        <a:spcBef>
                          <a:spcPts val="0"/>
                        </a:spcBef>
                        <a:spcAft>
                          <a:spcPts val="0"/>
                        </a:spcAft>
                        <a:buNone/>
                      </a:pPr>
                      <a:r>
                        <a:rPr lang="en" sz="600">
                          <a:solidFill>
                            <a:schemeClr val="dk1"/>
                          </a:solidFill>
                        </a:rPr>
                        <a:t>Q</a:t>
                      </a:r>
                      <a:r>
                        <a:rPr baseline="-25000" lang="en" sz="600">
                          <a:solidFill>
                            <a:schemeClr val="dk1"/>
                          </a:solidFill>
                        </a:rPr>
                        <a:t>3</a:t>
                      </a:r>
                      <a:r>
                        <a:rPr lang="en" sz="600">
                          <a:solidFill>
                            <a:schemeClr val="dk1"/>
                          </a:solidFill>
                        </a:rPr>
                        <a:t>.K</a:t>
                      </a:r>
                      <a:r>
                        <a:rPr baseline="-25000" lang="en" sz="600">
                          <a:solidFill>
                            <a:schemeClr val="dk1"/>
                          </a:solidFill>
                        </a:rPr>
                        <a:t>4</a:t>
                      </a:r>
                      <a:r>
                        <a:rPr lang="en" sz="600">
                          <a:solidFill>
                            <a:schemeClr val="dk1"/>
                          </a:solidFill>
                        </a:rPr>
                        <a:t>/√d</a:t>
                      </a:r>
                      <a:r>
                        <a:rPr baseline="-25000" lang="en" sz="600">
                          <a:solidFill>
                            <a:schemeClr val="dk1"/>
                          </a:solidFill>
                        </a:rPr>
                        <a:t>k</a:t>
                      </a:r>
                      <a:endParaRPr baseline="-25000" sz="600">
                        <a:solidFill>
                          <a:schemeClr val="dk1"/>
                        </a:solidFill>
                      </a:endParaRPr>
                    </a:p>
                  </a:txBody>
                  <a:tcPr marT="91425" marB="91425" marR="91425" marL="91425"/>
                </a:tc>
                <a:tc>
                  <a:txBody>
                    <a:bodyPr/>
                    <a:lstStyle/>
                    <a:p>
                      <a:pPr indent="0" lvl="0" marL="0" rtl="0" algn="l">
                        <a:spcBef>
                          <a:spcPts val="0"/>
                        </a:spcBef>
                        <a:spcAft>
                          <a:spcPts val="0"/>
                        </a:spcAft>
                        <a:buNone/>
                      </a:pPr>
                      <a:r>
                        <a:rPr lang="en" sz="600">
                          <a:solidFill>
                            <a:schemeClr val="dk1"/>
                          </a:solidFill>
                        </a:rPr>
                        <a:t>Q</a:t>
                      </a:r>
                      <a:r>
                        <a:rPr baseline="-25000" lang="en" sz="600">
                          <a:solidFill>
                            <a:schemeClr val="dk1"/>
                          </a:solidFill>
                        </a:rPr>
                        <a:t>4</a:t>
                      </a:r>
                      <a:r>
                        <a:rPr lang="en" sz="600">
                          <a:solidFill>
                            <a:schemeClr val="dk1"/>
                          </a:solidFill>
                        </a:rPr>
                        <a:t>.K</a:t>
                      </a:r>
                      <a:r>
                        <a:rPr baseline="-25000" lang="en" sz="600">
                          <a:solidFill>
                            <a:schemeClr val="dk1"/>
                          </a:solidFill>
                        </a:rPr>
                        <a:t>4</a:t>
                      </a:r>
                      <a:r>
                        <a:rPr lang="en" sz="600">
                          <a:solidFill>
                            <a:schemeClr val="dk1"/>
                          </a:solidFill>
                        </a:rPr>
                        <a:t>/√d</a:t>
                      </a:r>
                      <a:r>
                        <a:rPr baseline="-25000" lang="en" sz="600">
                          <a:solidFill>
                            <a:schemeClr val="dk1"/>
                          </a:solidFill>
                        </a:rPr>
                        <a:t>k</a:t>
                      </a:r>
                      <a:endParaRPr baseline="-25000" sz="600">
                        <a:solidFill>
                          <a:schemeClr val="dk1"/>
                        </a:solidFill>
                      </a:endParaRPr>
                    </a:p>
                  </a:txBody>
                  <a:tcPr marT="91425" marB="91425" marR="91425" marL="91425"/>
                </a:tc>
              </a:tr>
            </a:tbl>
          </a:graphicData>
        </a:graphic>
      </p:graphicFrame>
      <p:sp>
        <p:nvSpPr>
          <p:cNvPr id="544" name="Google Shape;544;p32"/>
          <p:cNvSpPr txBox="1"/>
          <p:nvPr/>
        </p:nvSpPr>
        <p:spPr>
          <a:xfrm>
            <a:off x="3752663" y="3601650"/>
            <a:ext cx="5361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solidFill>
                  <a:schemeClr val="dk1"/>
                </a:solidFill>
              </a:rPr>
              <a:t>Q</a:t>
            </a:r>
            <a:r>
              <a:rPr baseline="-25000" lang="en" sz="700">
                <a:solidFill>
                  <a:schemeClr val="dk1"/>
                </a:solidFill>
              </a:rPr>
              <a:t>1</a:t>
            </a:r>
            <a:endParaRPr sz="700"/>
          </a:p>
        </p:txBody>
      </p:sp>
      <p:sp>
        <p:nvSpPr>
          <p:cNvPr id="545" name="Google Shape;545;p32"/>
          <p:cNvSpPr txBox="1"/>
          <p:nvPr/>
        </p:nvSpPr>
        <p:spPr>
          <a:xfrm>
            <a:off x="4367458" y="3601650"/>
            <a:ext cx="5361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solidFill>
                  <a:schemeClr val="dk1"/>
                </a:solidFill>
              </a:rPr>
              <a:t>Q</a:t>
            </a:r>
            <a:r>
              <a:rPr baseline="-25000" lang="en" sz="700">
                <a:solidFill>
                  <a:schemeClr val="dk1"/>
                </a:solidFill>
              </a:rPr>
              <a:t>2</a:t>
            </a:r>
            <a:endParaRPr sz="700"/>
          </a:p>
        </p:txBody>
      </p:sp>
      <p:sp>
        <p:nvSpPr>
          <p:cNvPr id="546" name="Google Shape;546;p32"/>
          <p:cNvSpPr txBox="1"/>
          <p:nvPr/>
        </p:nvSpPr>
        <p:spPr>
          <a:xfrm>
            <a:off x="4982253" y="3601650"/>
            <a:ext cx="5361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solidFill>
                  <a:schemeClr val="dk1"/>
                </a:solidFill>
              </a:rPr>
              <a:t>Q</a:t>
            </a:r>
            <a:r>
              <a:rPr baseline="-25000" lang="en" sz="700">
                <a:solidFill>
                  <a:schemeClr val="dk1"/>
                </a:solidFill>
              </a:rPr>
              <a:t>3</a:t>
            </a:r>
            <a:endParaRPr sz="700"/>
          </a:p>
        </p:txBody>
      </p:sp>
      <p:sp>
        <p:nvSpPr>
          <p:cNvPr id="547" name="Google Shape;547;p32"/>
          <p:cNvSpPr txBox="1"/>
          <p:nvPr/>
        </p:nvSpPr>
        <p:spPr>
          <a:xfrm>
            <a:off x="5597048" y="3601650"/>
            <a:ext cx="5361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solidFill>
                  <a:schemeClr val="dk1"/>
                </a:solidFill>
              </a:rPr>
              <a:t>Q</a:t>
            </a:r>
            <a:r>
              <a:rPr baseline="-25000" lang="en" sz="700">
                <a:solidFill>
                  <a:schemeClr val="dk1"/>
                </a:solidFill>
              </a:rPr>
              <a:t>4</a:t>
            </a:r>
            <a:endParaRPr sz="700"/>
          </a:p>
        </p:txBody>
      </p:sp>
      <p:sp>
        <p:nvSpPr>
          <p:cNvPr id="548" name="Google Shape;548;p32"/>
          <p:cNvSpPr txBox="1"/>
          <p:nvPr/>
        </p:nvSpPr>
        <p:spPr>
          <a:xfrm>
            <a:off x="3355850" y="3888475"/>
            <a:ext cx="3918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solidFill>
                  <a:schemeClr val="dk1"/>
                </a:solidFill>
              </a:rPr>
              <a:t>K</a:t>
            </a:r>
            <a:r>
              <a:rPr baseline="-25000" lang="en" sz="700">
                <a:solidFill>
                  <a:schemeClr val="dk1"/>
                </a:solidFill>
              </a:rPr>
              <a:t>1</a:t>
            </a:r>
            <a:endParaRPr sz="700">
              <a:solidFill>
                <a:schemeClr val="dk1"/>
              </a:solidFill>
            </a:endParaRPr>
          </a:p>
        </p:txBody>
      </p:sp>
      <p:sp>
        <p:nvSpPr>
          <p:cNvPr id="549" name="Google Shape;549;p32"/>
          <p:cNvSpPr txBox="1"/>
          <p:nvPr/>
        </p:nvSpPr>
        <p:spPr>
          <a:xfrm>
            <a:off x="3355850" y="4229365"/>
            <a:ext cx="3918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solidFill>
                  <a:schemeClr val="dk1"/>
                </a:solidFill>
              </a:rPr>
              <a:t>K</a:t>
            </a:r>
            <a:r>
              <a:rPr baseline="-25000" lang="en" sz="700">
                <a:solidFill>
                  <a:schemeClr val="dk1"/>
                </a:solidFill>
              </a:rPr>
              <a:t>2</a:t>
            </a:r>
            <a:endParaRPr sz="700">
              <a:solidFill>
                <a:schemeClr val="dk1"/>
              </a:solidFill>
            </a:endParaRPr>
          </a:p>
        </p:txBody>
      </p:sp>
      <p:sp>
        <p:nvSpPr>
          <p:cNvPr id="550" name="Google Shape;550;p32"/>
          <p:cNvSpPr txBox="1"/>
          <p:nvPr/>
        </p:nvSpPr>
        <p:spPr>
          <a:xfrm>
            <a:off x="3355850" y="4570255"/>
            <a:ext cx="3918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solidFill>
                  <a:schemeClr val="dk1"/>
                </a:solidFill>
              </a:rPr>
              <a:t>K</a:t>
            </a:r>
            <a:r>
              <a:rPr baseline="-25000" lang="en" sz="700">
                <a:solidFill>
                  <a:schemeClr val="dk1"/>
                </a:solidFill>
              </a:rPr>
              <a:t>3</a:t>
            </a:r>
            <a:endParaRPr sz="700">
              <a:solidFill>
                <a:schemeClr val="dk1"/>
              </a:solidFill>
            </a:endParaRPr>
          </a:p>
        </p:txBody>
      </p:sp>
      <p:sp>
        <p:nvSpPr>
          <p:cNvPr id="551" name="Google Shape;551;p32"/>
          <p:cNvSpPr txBox="1"/>
          <p:nvPr/>
        </p:nvSpPr>
        <p:spPr>
          <a:xfrm>
            <a:off x="3355850" y="4900924"/>
            <a:ext cx="3918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solidFill>
                  <a:schemeClr val="dk1"/>
                </a:solidFill>
              </a:rPr>
              <a:t>K</a:t>
            </a:r>
            <a:r>
              <a:rPr baseline="-25000" lang="en" sz="700">
                <a:solidFill>
                  <a:schemeClr val="dk1"/>
                </a:solidFill>
              </a:rPr>
              <a:t>4</a:t>
            </a:r>
            <a:endParaRPr sz="700">
              <a:solidFill>
                <a:schemeClr val="dk1"/>
              </a:solidFill>
            </a:endParaRPr>
          </a:p>
        </p:txBody>
      </p:sp>
      <p:pic>
        <p:nvPicPr>
          <p:cNvPr id="552" name="Google Shape;552;p32"/>
          <p:cNvPicPr preferRelativeResize="0"/>
          <p:nvPr/>
        </p:nvPicPr>
        <p:blipFill>
          <a:blip r:embed="rId6">
            <a:alphaModFix/>
          </a:blip>
          <a:stretch>
            <a:fillRect/>
          </a:stretch>
        </p:blipFill>
        <p:spPr>
          <a:xfrm>
            <a:off x="6383816" y="2901451"/>
            <a:ext cx="1673351" cy="611137"/>
          </a:xfrm>
          <a:prstGeom prst="rect">
            <a:avLst/>
          </a:prstGeom>
          <a:noFill/>
          <a:ln>
            <a:noFill/>
          </a:ln>
        </p:spPr>
      </p:pic>
      <p:cxnSp>
        <p:nvCxnSpPr>
          <p:cNvPr id="553" name="Google Shape;553;p32"/>
          <p:cNvCxnSpPr>
            <a:endCxn id="533" idx="1"/>
          </p:cNvCxnSpPr>
          <p:nvPr/>
        </p:nvCxnSpPr>
        <p:spPr>
          <a:xfrm flipH="1" rot="10800000">
            <a:off x="3019275" y="3207021"/>
            <a:ext cx="1189800" cy="7800"/>
          </a:xfrm>
          <a:prstGeom prst="straightConnector1">
            <a:avLst/>
          </a:prstGeom>
          <a:noFill/>
          <a:ln cap="flat" cmpd="sng" w="9525">
            <a:solidFill>
              <a:schemeClr val="dk2"/>
            </a:solidFill>
            <a:prstDash val="solid"/>
            <a:round/>
            <a:headEnd len="med" w="med" type="none"/>
            <a:tailEnd len="med" w="med" type="triangle"/>
          </a:ln>
        </p:spPr>
      </p:cxnSp>
      <p:cxnSp>
        <p:nvCxnSpPr>
          <p:cNvPr id="554" name="Google Shape;554;p32"/>
          <p:cNvCxnSpPr>
            <a:stCxn id="533" idx="3"/>
            <a:endCxn id="552" idx="1"/>
          </p:cNvCxnSpPr>
          <p:nvPr/>
        </p:nvCxnSpPr>
        <p:spPr>
          <a:xfrm>
            <a:off x="5098675" y="3207021"/>
            <a:ext cx="1285200" cy="0"/>
          </a:xfrm>
          <a:prstGeom prst="straightConnector1">
            <a:avLst/>
          </a:prstGeom>
          <a:noFill/>
          <a:ln cap="flat" cmpd="sng" w="9525">
            <a:solidFill>
              <a:schemeClr val="dk2"/>
            </a:solidFill>
            <a:prstDash val="solid"/>
            <a:round/>
            <a:headEnd len="med" w="med" type="none"/>
            <a:tailEnd len="med" w="med" type="triangle"/>
          </a:ln>
        </p:spPr>
      </p:cxnSp>
      <p:cxnSp>
        <p:nvCxnSpPr>
          <p:cNvPr id="555" name="Google Shape;555;p32"/>
          <p:cNvCxnSpPr/>
          <p:nvPr/>
        </p:nvCxnSpPr>
        <p:spPr>
          <a:xfrm>
            <a:off x="3197675" y="2100600"/>
            <a:ext cx="561300" cy="0"/>
          </a:xfrm>
          <a:prstGeom prst="straightConnector1">
            <a:avLst/>
          </a:prstGeom>
          <a:noFill/>
          <a:ln cap="flat" cmpd="sng" w="9525">
            <a:solidFill>
              <a:schemeClr val="dk2"/>
            </a:solidFill>
            <a:prstDash val="solid"/>
            <a:round/>
            <a:headEnd len="med" w="med" type="none"/>
            <a:tailEnd len="med" w="med" type="triangle"/>
          </a:ln>
        </p:spPr>
      </p:cxnSp>
      <p:cxnSp>
        <p:nvCxnSpPr>
          <p:cNvPr id="556" name="Google Shape;556;p32"/>
          <p:cNvCxnSpPr/>
          <p:nvPr/>
        </p:nvCxnSpPr>
        <p:spPr>
          <a:xfrm>
            <a:off x="5570425" y="2143125"/>
            <a:ext cx="552900" cy="0"/>
          </a:xfrm>
          <a:prstGeom prst="straightConnector1">
            <a:avLst/>
          </a:prstGeom>
          <a:noFill/>
          <a:ln cap="flat" cmpd="sng" w="9525">
            <a:solidFill>
              <a:schemeClr val="dk2"/>
            </a:solidFill>
            <a:prstDash val="solid"/>
            <a:round/>
            <a:headEnd len="med" w="med" type="none"/>
            <a:tailEnd len="med" w="med" type="triangle"/>
          </a:ln>
        </p:spPr>
      </p:cxnSp>
      <p:pic>
        <p:nvPicPr>
          <p:cNvPr id="557" name="Google Shape;557;p32"/>
          <p:cNvPicPr preferRelativeResize="0"/>
          <p:nvPr/>
        </p:nvPicPr>
        <p:blipFill>
          <a:blip r:embed="rId7">
            <a:alphaModFix/>
          </a:blip>
          <a:stretch>
            <a:fillRect/>
          </a:stretch>
        </p:blipFill>
        <p:spPr>
          <a:xfrm>
            <a:off x="978001" y="674113"/>
            <a:ext cx="1987799" cy="586674"/>
          </a:xfrm>
          <a:prstGeom prst="rect">
            <a:avLst/>
          </a:prstGeom>
          <a:noFill/>
          <a:ln>
            <a:noFill/>
          </a:ln>
        </p:spPr>
      </p:pic>
      <p:pic>
        <p:nvPicPr>
          <p:cNvPr id="558" name="Google Shape;558;p32"/>
          <p:cNvPicPr preferRelativeResize="0"/>
          <p:nvPr/>
        </p:nvPicPr>
        <p:blipFill>
          <a:blip r:embed="rId8">
            <a:alphaModFix/>
          </a:blip>
          <a:stretch>
            <a:fillRect/>
          </a:stretch>
        </p:blipFill>
        <p:spPr>
          <a:xfrm>
            <a:off x="199450" y="629350"/>
            <a:ext cx="847725" cy="2187074"/>
          </a:xfrm>
          <a:prstGeom prst="rect">
            <a:avLst/>
          </a:prstGeom>
          <a:noFill/>
          <a:ln>
            <a:noFill/>
          </a:ln>
        </p:spPr>
      </p:pic>
      <p:sp>
        <p:nvSpPr>
          <p:cNvPr id="559" name="Google Shape;559;p32"/>
          <p:cNvSpPr/>
          <p:nvPr/>
        </p:nvSpPr>
        <p:spPr>
          <a:xfrm>
            <a:off x="3743400" y="912800"/>
            <a:ext cx="1858200" cy="408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Ubuntu"/>
                <a:ea typeface="Ubuntu"/>
                <a:cs typeface="Ubuntu"/>
                <a:sym typeface="Ubuntu"/>
              </a:rPr>
              <a:t>This step allows numerical stability </a:t>
            </a:r>
            <a:endParaRPr sz="1200">
              <a:latin typeface="Ubuntu"/>
              <a:ea typeface="Ubuntu"/>
              <a:cs typeface="Ubuntu"/>
              <a:sym typeface="Ubuntu"/>
            </a:endParaRPr>
          </a:p>
        </p:txBody>
      </p:sp>
      <p:graphicFrame>
        <p:nvGraphicFramePr>
          <p:cNvPr id="560" name="Google Shape;560;p32"/>
          <p:cNvGraphicFramePr/>
          <p:nvPr/>
        </p:nvGraphicFramePr>
        <p:xfrm>
          <a:off x="6138675" y="1420688"/>
          <a:ext cx="3000000" cy="3000000"/>
        </p:xfrm>
        <a:graphic>
          <a:graphicData uri="http://schemas.openxmlformats.org/drawingml/2006/table">
            <a:tbl>
              <a:tblPr>
                <a:noFill/>
                <a:tableStyleId>{6497CBBA-E030-4E24-B39F-737B80262214}</a:tableStyleId>
              </a:tblPr>
              <a:tblGrid>
                <a:gridCol w="629375"/>
                <a:gridCol w="629375"/>
                <a:gridCol w="629375"/>
                <a:gridCol w="629375"/>
              </a:tblGrid>
              <a:tr h="335550">
                <a:tc>
                  <a:txBody>
                    <a:bodyPr/>
                    <a:lstStyle/>
                    <a:p>
                      <a:pPr indent="0" lvl="0" marL="0" rtl="0" algn="l">
                        <a:spcBef>
                          <a:spcPts val="0"/>
                        </a:spcBef>
                        <a:spcAft>
                          <a:spcPts val="0"/>
                        </a:spcAft>
                        <a:buNone/>
                      </a:pPr>
                      <a:r>
                        <a:rPr lang="en" sz="700">
                          <a:solidFill>
                            <a:srgbClr val="CC0000"/>
                          </a:solidFill>
                        </a:rPr>
                        <a:t>1</a:t>
                      </a:r>
                      <a:endParaRPr sz="700">
                        <a:solidFill>
                          <a:srgbClr val="CC0000"/>
                        </a:solidFill>
                      </a:endParaRPr>
                    </a:p>
                  </a:txBody>
                  <a:tcPr marT="91425" marB="91425" marR="91425" marL="91425"/>
                </a:tc>
                <a:tc>
                  <a:txBody>
                    <a:bodyPr/>
                    <a:lstStyle/>
                    <a:p>
                      <a:pPr indent="0" lvl="0" marL="0" rtl="0" algn="l">
                        <a:spcBef>
                          <a:spcPts val="0"/>
                        </a:spcBef>
                        <a:spcAft>
                          <a:spcPts val="0"/>
                        </a:spcAft>
                        <a:buNone/>
                      </a:pPr>
                      <a:r>
                        <a:rPr lang="en" sz="700">
                          <a:solidFill>
                            <a:srgbClr val="6AA84F"/>
                          </a:solidFill>
                        </a:rPr>
                        <a:t>0.97</a:t>
                      </a:r>
                      <a:endParaRPr sz="700">
                        <a:solidFill>
                          <a:srgbClr val="6AA84F"/>
                        </a:solidFill>
                      </a:endParaRPr>
                    </a:p>
                  </a:txBody>
                  <a:tcPr marT="91425" marB="91425" marR="91425" marL="91425"/>
                </a:tc>
                <a:tc>
                  <a:txBody>
                    <a:bodyPr/>
                    <a:lstStyle/>
                    <a:p>
                      <a:pPr indent="0" lvl="0" marL="0" rtl="0" algn="l">
                        <a:spcBef>
                          <a:spcPts val="0"/>
                        </a:spcBef>
                        <a:spcAft>
                          <a:spcPts val="0"/>
                        </a:spcAft>
                        <a:buNone/>
                      </a:pPr>
                      <a:r>
                        <a:rPr lang="en" sz="700">
                          <a:solidFill>
                            <a:srgbClr val="CC0000"/>
                          </a:solidFill>
                        </a:rPr>
                        <a:t>0.33</a:t>
                      </a:r>
                      <a:endParaRPr sz="700">
                        <a:solidFill>
                          <a:srgbClr val="CC0000"/>
                        </a:solidFill>
                      </a:endParaRPr>
                    </a:p>
                  </a:txBody>
                  <a:tcPr marT="91425" marB="91425" marR="91425" marL="91425"/>
                </a:tc>
                <a:tc>
                  <a:txBody>
                    <a:bodyPr/>
                    <a:lstStyle/>
                    <a:p>
                      <a:pPr indent="0" lvl="0" marL="0" rtl="0" algn="l">
                        <a:spcBef>
                          <a:spcPts val="0"/>
                        </a:spcBef>
                        <a:spcAft>
                          <a:spcPts val="0"/>
                        </a:spcAft>
                        <a:buNone/>
                      </a:pPr>
                      <a:r>
                        <a:rPr lang="en" sz="700">
                          <a:solidFill>
                            <a:srgbClr val="38761D"/>
                          </a:solidFill>
                        </a:rPr>
                        <a:t>0.85</a:t>
                      </a:r>
                      <a:endParaRPr sz="700">
                        <a:solidFill>
                          <a:srgbClr val="38761D"/>
                        </a:solidFill>
                      </a:endParaRPr>
                    </a:p>
                  </a:txBody>
                  <a:tcPr marT="91425" marB="91425" marR="91425" marL="91425"/>
                </a:tc>
              </a:tr>
              <a:tr h="335550">
                <a:tc>
                  <a:txBody>
                    <a:bodyPr/>
                    <a:lstStyle/>
                    <a:p>
                      <a:pPr indent="0" lvl="0" marL="0" rtl="0" algn="l">
                        <a:spcBef>
                          <a:spcPts val="0"/>
                        </a:spcBef>
                        <a:spcAft>
                          <a:spcPts val="0"/>
                        </a:spcAft>
                        <a:buNone/>
                      </a:pPr>
                      <a:r>
                        <a:rPr lang="en" sz="700">
                          <a:solidFill>
                            <a:srgbClr val="CC0000"/>
                          </a:solidFill>
                        </a:rPr>
                        <a:t>0</a:t>
                      </a:r>
                      <a:endParaRPr sz="700">
                        <a:solidFill>
                          <a:srgbClr val="CC0000"/>
                        </a:solidFill>
                      </a:endParaRPr>
                    </a:p>
                  </a:txBody>
                  <a:tcPr marT="91425" marB="91425" marR="91425" marL="91425"/>
                </a:tc>
                <a:tc>
                  <a:txBody>
                    <a:bodyPr/>
                    <a:lstStyle/>
                    <a:p>
                      <a:pPr indent="0" lvl="0" marL="0" rtl="0" algn="l">
                        <a:spcBef>
                          <a:spcPts val="0"/>
                        </a:spcBef>
                        <a:spcAft>
                          <a:spcPts val="0"/>
                        </a:spcAft>
                        <a:buNone/>
                      </a:pPr>
                      <a:r>
                        <a:rPr lang="en" sz="700">
                          <a:solidFill>
                            <a:srgbClr val="660000"/>
                          </a:solidFill>
                        </a:rPr>
                        <a:t>0.03</a:t>
                      </a:r>
                      <a:endParaRPr sz="700">
                        <a:solidFill>
                          <a:srgbClr val="660000"/>
                        </a:solidFill>
                      </a:endParaRPr>
                    </a:p>
                  </a:txBody>
                  <a:tcPr marT="91425" marB="91425" marR="91425" marL="91425"/>
                </a:tc>
                <a:tc>
                  <a:txBody>
                    <a:bodyPr/>
                    <a:lstStyle/>
                    <a:p>
                      <a:pPr indent="0" lvl="0" marL="0" rtl="0" algn="l">
                        <a:spcBef>
                          <a:spcPts val="0"/>
                        </a:spcBef>
                        <a:spcAft>
                          <a:spcPts val="0"/>
                        </a:spcAft>
                        <a:buNone/>
                      </a:pPr>
                      <a:r>
                        <a:rPr lang="en" sz="700">
                          <a:solidFill>
                            <a:srgbClr val="CC0000"/>
                          </a:solidFill>
                        </a:rPr>
                        <a:t>0.33</a:t>
                      </a:r>
                      <a:endParaRPr sz="700">
                        <a:solidFill>
                          <a:srgbClr val="CC0000"/>
                        </a:solidFill>
                      </a:endParaRPr>
                    </a:p>
                  </a:txBody>
                  <a:tcPr marT="91425" marB="91425" marR="91425" marL="91425"/>
                </a:tc>
                <a:tc>
                  <a:txBody>
                    <a:bodyPr/>
                    <a:lstStyle/>
                    <a:p>
                      <a:pPr indent="0" lvl="0" marL="0" rtl="0" algn="l">
                        <a:spcBef>
                          <a:spcPts val="0"/>
                        </a:spcBef>
                        <a:spcAft>
                          <a:spcPts val="0"/>
                        </a:spcAft>
                        <a:buNone/>
                      </a:pPr>
                      <a:r>
                        <a:rPr lang="en" sz="700">
                          <a:solidFill>
                            <a:srgbClr val="CC0000"/>
                          </a:solidFill>
                        </a:rPr>
                        <a:t>0.02</a:t>
                      </a:r>
                      <a:endParaRPr sz="700">
                        <a:solidFill>
                          <a:srgbClr val="CC0000"/>
                        </a:solidFill>
                      </a:endParaRPr>
                    </a:p>
                  </a:txBody>
                  <a:tcPr marT="91425" marB="91425" marR="91425" marL="91425"/>
                </a:tc>
              </a:tr>
              <a:tr h="335550">
                <a:tc>
                  <a:txBody>
                    <a:bodyPr/>
                    <a:lstStyle/>
                    <a:p>
                      <a:pPr indent="0" lvl="0" marL="0" rtl="0" algn="l">
                        <a:spcBef>
                          <a:spcPts val="0"/>
                        </a:spcBef>
                        <a:spcAft>
                          <a:spcPts val="0"/>
                        </a:spcAft>
                        <a:buClr>
                          <a:schemeClr val="dk1"/>
                        </a:buClr>
                        <a:buSzPts val="1100"/>
                        <a:buFont typeface="Arial"/>
                        <a:buNone/>
                      </a:pPr>
                      <a:r>
                        <a:rPr lang="en" sz="700">
                          <a:solidFill>
                            <a:srgbClr val="CC0000"/>
                          </a:solidFill>
                        </a:rPr>
                        <a:t>0</a:t>
                      </a:r>
                      <a:endParaRPr sz="700">
                        <a:solidFill>
                          <a:srgbClr val="CC0000"/>
                        </a:solidFill>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 sz="700">
                          <a:solidFill>
                            <a:srgbClr val="CC0000"/>
                          </a:solidFill>
                        </a:rPr>
                        <a:t>0</a:t>
                      </a:r>
                      <a:endParaRPr sz="700">
                        <a:solidFill>
                          <a:srgbClr val="CC0000"/>
                        </a:solidFill>
                      </a:endParaRPr>
                    </a:p>
                  </a:txBody>
                  <a:tcPr marT="91425" marB="91425" marR="91425" marL="91425"/>
                </a:tc>
                <a:tc>
                  <a:txBody>
                    <a:bodyPr/>
                    <a:lstStyle/>
                    <a:p>
                      <a:pPr indent="0" lvl="0" marL="0" rtl="0" algn="l">
                        <a:spcBef>
                          <a:spcPts val="0"/>
                        </a:spcBef>
                        <a:spcAft>
                          <a:spcPts val="0"/>
                        </a:spcAft>
                        <a:buNone/>
                      </a:pPr>
                      <a:r>
                        <a:rPr lang="en" sz="700">
                          <a:solidFill>
                            <a:srgbClr val="CC0000"/>
                          </a:solidFill>
                        </a:rPr>
                        <a:t>0.33</a:t>
                      </a:r>
                      <a:endParaRPr sz="700">
                        <a:solidFill>
                          <a:srgbClr val="CC0000"/>
                        </a:solidFill>
                      </a:endParaRPr>
                    </a:p>
                  </a:txBody>
                  <a:tcPr marT="91425" marB="91425" marR="91425" marL="91425"/>
                </a:tc>
                <a:tc>
                  <a:txBody>
                    <a:bodyPr/>
                    <a:lstStyle/>
                    <a:p>
                      <a:pPr indent="0" lvl="0" marL="0" rtl="0" algn="l">
                        <a:spcBef>
                          <a:spcPts val="0"/>
                        </a:spcBef>
                        <a:spcAft>
                          <a:spcPts val="0"/>
                        </a:spcAft>
                        <a:buNone/>
                      </a:pPr>
                      <a:r>
                        <a:rPr lang="en" sz="700">
                          <a:solidFill>
                            <a:srgbClr val="CC0000"/>
                          </a:solidFill>
                        </a:rPr>
                        <a:t>0.02</a:t>
                      </a:r>
                      <a:endParaRPr sz="700">
                        <a:solidFill>
                          <a:srgbClr val="CC0000"/>
                        </a:solidFill>
                      </a:endParaRPr>
                    </a:p>
                  </a:txBody>
                  <a:tcPr marT="91425" marB="91425" marR="91425" marL="91425"/>
                </a:tc>
              </a:tr>
              <a:tr h="335550">
                <a:tc>
                  <a:txBody>
                    <a:bodyPr/>
                    <a:lstStyle/>
                    <a:p>
                      <a:pPr indent="0" lvl="0" marL="0" rtl="0" algn="l">
                        <a:spcBef>
                          <a:spcPts val="0"/>
                        </a:spcBef>
                        <a:spcAft>
                          <a:spcPts val="0"/>
                        </a:spcAft>
                        <a:buClr>
                          <a:schemeClr val="dk1"/>
                        </a:buClr>
                        <a:buSzPts val="1100"/>
                        <a:buFont typeface="Arial"/>
                        <a:buNone/>
                      </a:pPr>
                      <a:r>
                        <a:rPr lang="en" sz="700">
                          <a:solidFill>
                            <a:srgbClr val="CC0000"/>
                          </a:solidFill>
                        </a:rPr>
                        <a:t>0</a:t>
                      </a:r>
                      <a:endParaRPr sz="700">
                        <a:solidFill>
                          <a:srgbClr val="CC0000"/>
                        </a:solidFill>
                      </a:endParaRPr>
                    </a:p>
                  </a:txBody>
                  <a:tcPr marT="91425" marB="91425" marR="91425" marL="91425"/>
                </a:tc>
                <a:tc>
                  <a:txBody>
                    <a:bodyPr/>
                    <a:lstStyle/>
                    <a:p>
                      <a:pPr indent="0" lvl="0" marL="0" rtl="0" algn="l">
                        <a:spcBef>
                          <a:spcPts val="0"/>
                        </a:spcBef>
                        <a:spcAft>
                          <a:spcPts val="0"/>
                        </a:spcAft>
                        <a:buNone/>
                      </a:pPr>
                      <a:r>
                        <a:rPr lang="en" sz="700">
                          <a:solidFill>
                            <a:srgbClr val="CC0000"/>
                          </a:solidFill>
                        </a:rPr>
                        <a:t>0</a:t>
                      </a:r>
                      <a:endParaRPr/>
                    </a:p>
                  </a:txBody>
                  <a:tcPr marT="91425" marB="91425" marR="91425" marL="91425"/>
                </a:tc>
                <a:tc>
                  <a:txBody>
                    <a:bodyPr/>
                    <a:lstStyle/>
                    <a:p>
                      <a:pPr indent="0" lvl="0" marL="0" rtl="0" algn="l">
                        <a:spcBef>
                          <a:spcPts val="0"/>
                        </a:spcBef>
                        <a:spcAft>
                          <a:spcPts val="0"/>
                        </a:spcAft>
                        <a:buNone/>
                      </a:pPr>
                      <a:r>
                        <a:rPr lang="en" sz="700">
                          <a:solidFill>
                            <a:srgbClr val="CC0000"/>
                          </a:solidFill>
                        </a:rPr>
                        <a:t>0</a:t>
                      </a:r>
                      <a:endParaRPr/>
                    </a:p>
                  </a:txBody>
                  <a:tcPr marT="91425" marB="91425" marR="91425" marL="91425"/>
                </a:tc>
                <a:tc>
                  <a:txBody>
                    <a:bodyPr/>
                    <a:lstStyle/>
                    <a:p>
                      <a:pPr indent="0" lvl="0" marL="0" rtl="0" algn="l">
                        <a:spcBef>
                          <a:spcPts val="0"/>
                        </a:spcBef>
                        <a:spcAft>
                          <a:spcPts val="0"/>
                        </a:spcAft>
                        <a:buNone/>
                      </a:pPr>
                      <a:r>
                        <a:rPr lang="en" sz="700">
                          <a:solidFill>
                            <a:srgbClr val="660000"/>
                          </a:solidFill>
                        </a:rPr>
                        <a:t>0.11</a:t>
                      </a:r>
                      <a:endParaRPr sz="700">
                        <a:solidFill>
                          <a:srgbClr val="660000"/>
                        </a:solidFill>
                      </a:endParaRPr>
                    </a:p>
                  </a:txBody>
                  <a:tcPr marT="91425" marB="91425" marR="91425" marL="91425"/>
                </a:tc>
              </a:tr>
            </a:tbl>
          </a:graphicData>
        </a:graphic>
      </p:graphicFrame>
      <p:sp>
        <p:nvSpPr>
          <p:cNvPr id="561" name="Google Shape;561;p32"/>
          <p:cNvSpPr/>
          <p:nvPr/>
        </p:nvSpPr>
        <p:spPr>
          <a:xfrm>
            <a:off x="8026800" y="1424375"/>
            <a:ext cx="629400" cy="1342200"/>
          </a:xfrm>
          <a:prstGeom prst="rect">
            <a:avLst/>
          </a:prstGeom>
          <a:noFill/>
          <a:ln cap="flat" cmpd="sng" w="1905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562" name="Google Shape;562;p32"/>
          <p:cNvCxnSpPr>
            <a:endCxn id="561" idx="0"/>
          </p:cNvCxnSpPr>
          <p:nvPr/>
        </p:nvCxnSpPr>
        <p:spPr>
          <a:xfrm>
            <a:off x="8004600" y="969875"/>
            <a:ext cx="336900" cy="454500"/>
          </a:xfrm>
          <a:prstGeom prst="straightConnector1">
            <a:avLst/>
          </a:prstGeom>
          <a:noFill/>
          <a:ln cap="flat" cmpd="sng" w="9525">
            <a:solidFill>
              <a:srgbClr val="990000"/>
            </a:solidFill>
            <a:prstDash val="solid"/>
            <a:round/>
            <a:headEnd len="med" w="med" type="none"/>
            <a:tailEnd len="med" w="med" type="triangle"/>
          </a:ln>
        </p:spPr>
      </p:cxnSp>
      <p:sp>
        <p:nvSpPr>
          <p:cNvPr id="563" name="Google Shape;563;p32"/>
          <p:cNvSpPr/>
          <p:nvPr/>
        </p:nvSpPr>
        <p:spPr>
          <a:xfrm>
            <a:off x="7032950" y="561675"/>
            <a:ext cx="1858200" cy="408300"/>
          </a:xfrm>
          <a:prstGeom prst="roundRect">
            <a:avLst>
              <a:gd fmla="val 16667" name="adj"/>
            </a:avLst>
          </a:prstGeom>
          <a:noFill/>
          <a:ln cap="flat" cmpd="sng" w="9525">
            <a:solidFill>
              <a:srgbClr val="99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990000"/>
                </a:solidFill>
                <a:latin typeface="Ubuntu"/>
                <a:ea typeface="Ubuntu"/>
                <a:cs typeface="Ubuntu"/>
                <a:sym typeface="Ubuntu"/>
              </a:rPr>
              <a:t>The sum of each column is 1 </a:t>
            </a:r>
            <a:endParaRPr sz="1200">
              <a:solidFill>
                <a:srgbClr val="990000"/>
              </a:solidFill>
              <a:latin typeface="Ubuntu"/>
              <a:ea typeface="Ubuntu"/>
              <a:cs typeface="Ubuntu"/>
              <a:sym typeface="Ubuntu"/>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3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3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4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4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4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4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4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5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5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5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2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2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6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3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5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6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6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6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1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12" name="Google Shape;112;p15"/>
          <p:cNvSpPr txBox="1"/>
          <p:nvPr>
            <p:ph type="title"/>
          </p:nvPr>
        </p:nvSpPr>
        <p:spPr>
          <a:xfrm>
            <a:off x="311700" y="374225"/>
            <a:ext cx="8520600" cy="841800"/>
          </a:xfrm>
          <a:prstGeom prst="rect">
            <a:avLst/>
          </a:prstGeom>
        </p:spPr>
        <p:txBody>
          <a:bodyPr anchorCtr="0" anchor="ctr" bIns="91425" lIns="91425" spcFirstLastPara="1" rIns="91425" wrap="square" tIns="91425">
            <a:normAutofit/>
          </a:bodyPr>
          <a:lstStyle/>
          <a:p>
            <a:pPr indent="0" lvl="0" marL="457200" rtl="0" algn="ctr">
              <a:spcBef>
                <a:spcPts val="0"/>
              </a:spcBef>
              <a:spcAft>
                <a:spcPts val="0"/>
              </a:spcAft>
              <a:buNone/>
            </a:pPr>
            <a:r>
              <a:rPr lang="en"/>
              <a:t>II.B. Transformers Architecture</a:t>
            </a:r>
            <a:endParaRPr/>
          </a:p>
        </p:txBody>
      </p:sp>
      <p:pic>
        <p:nvPicPr>
          <p:cNvPr id="113" name="Google Shape;113;p15"/>
          <p:cNvPicPr preferRelativeResize="0"/>
          <p:nvPr/>
        </p:nvPicPr>
        <p:blipFill>
          <a:blip r:embed="rId3">
            <a:alphaModFix/>
          </a:blip>
          <a:stretch>
            <a:fillRect/>
          </a:stretch>
        </p:blipFill>
        <p:spPr>
          <a:xfrm>
            <a:off x="4363001" y="1607638"/>
            <a:ext cx="3629799" cy="2107026"/>
          </a:xfrm>
          <a:prstGeom prst="rect">
            <a:avLst/>
          </a:prstGeom>
          <a:noFill/>
          <a:ln>
            <a:noFill/>
          </a:ln>
        </p:spPr>
      </p:pic>
      <p:pic>
        <p:nvPicPr>
          <p:cNvPr id="114" name="Google Shape;114;p15"/>
          <p:cNvPicPr preferRelativeResize="0"/>
          <p:nvPr/>
        </p:nvPicPr>
        <p:blipFill>
          <a:blip r:embed="rId4">
            <a:alphaModFix/>
          </a:blip>
          <a:stretch>
            <a:fillRect/>
          </a:stretch>
        </p:blipFill>
        <p:spPr>
          <a:xfrm>
            <a:off x="1873500" y="1216025"/>
            <a:ext cx="2403600" cy="2890274"/>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7" name="Shape 567"/>
        <p:cNvGrpSpPr/>
        <p:nvPr/>
      </p:nvGrpSpPr>
      <p:grpSpPr>
        <a:xfrm>
          <a:off x="0" y="0"/>
          <a:ext cx="0" cy="0"/>
          <a:chOff x="0" y="0"/>
          <a:chExt cx="0" cy="0"/>
        </a:xfrm>
      </p:grpSpPr>
      <p:sp>
        <p:nvSpPr>
          <p:cNvPr id="568" name="Google Shape;568;p3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569" name="Google Shape;569;p33"/>
          <p:cNvSpPr txBox="1"/>
          <p:nvPr>
            <p:ph type="title"/>
          </p:nvPr>
        </p:nvSpPr>
        <p:spPr>
          <a:xfrm>
            <a:off x="0" y="0"/>
            <a:ext cx="7595700" cy="51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II.B.1 Masking attention Mechanism</a:t>
            </a:r>
            <a:endParaRPr/>
          </a:p>
        </p:txBody>
      </p:sp>
      <p:pic>
        <p:nvPicPr>
          <p:cNvPr id="570" name="Google Shape;570;p33"/>
          <p:cNvPicPr preferRelativeResize="0"/>
          <p:nvPr/>
        </p:nvPicPr>
        <p:blipFill>
          <a:blip r:embed="rId3">
            <a:alphaModFix/>
          </a:blip>
          <a:stretch>
            <a:fillRect/>
          </a:stretch>
        </p:blipFill>
        <p:spPr>
          <a:xfrm>
            <a:off x="969326" y="1843088"/>
            <a:ext cx="1987799" cy="586674"/>
          </a:xfrm>
          <a:prstGeom prst="rect">
            <a:avLst/>
          </a:prstGeom>
          <a:noFill/>
          <a:ln>
            <a:noFill/>
          </a:ln>
        </p:spPr>
      </p:pic>
      <p:pic>
        <p:nvPicPr>
          <p:cNvPr id="571" name="Google Shape;571;p33"/>
          <p:cNvPicPr preferRelativeResize="0"/>
          <p:nvPr/>
        </p:nvPicPr>
        <p:blipFill>
          <a:blip r:embed="rId4">
            <a:alphaModFix/>
          </a:blip>
          <a:stretch>
            <a:fillRect/>
          </a:stretch>
        </p:blipFill>
        <p:spPr>
          <a:xfrm>
            <a:off x="190775" y="1798325"/>
            <a:ext cx="847725" cy="2187074"/>
          </a:xfrm>
          <a:prstGeom prst="rect">
            <a:avLst/>
          </a:prstGeom>
          <a:noFill/>
          <a:ln>
            <a:noFill/>
          </a:ln>
        </p:spPr>
      </p:pic>
      <p:sp>
        <p:nvSpPr>
          <p:cNvPr id="572" name="Google Shape;572;p33"/>
          <p:cNvSpPr/>
          <p:nvPr/>
        </p:nvSpPr>
        <p:spPr>
          <a:xfrm>
            <a:off x="3734725" y="2081775"/>
            <a:ext cx="1858200" cy="408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Ubuntu"/>
                <a:ea typeface="Ubuntu"/>
                <a:cs typeface="Ubuntu"/>
                <a:sym typeface="Ubuntu"/>
              </a:rPr>
              <a:t>This step allows numerical stability </a:t>
            </a:r>
            <a:endParaRPr sz="1200">
              <a:latin typeface="Ubuntu"/>
              <a:ea typeface="Ubuntu"/>
              <a:cs typeface="Ubuntu"/>
              <a:sym typeface="Ubuntu"/>
            </a:endParaRPr>
          </a:p>
        </p:txBody>
      </p:sp>
      <p:sp>
        <p:nvSpPr>
          <p:cNvPr id="573" name="Google Shape;573;p33"/>
          <p:cNvSpPr/>
          <p:nvPr/>
        </p:nvSpPr>
        <p:spPr>
          <a:xfrm>
            <a:off x="320400" y="675213"/>
            <a:ext cx="5169600" cy="962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rgbClr val="0E2356"/>
                </a:solidFill>
                <a:latin typeface="Ubuntu"/>
                <a:ea typeface="Ubuntu"/>
                <a:cs typeface="Ubuntu"/>
                <a:sym typeface="Ubuntu"/>
              </a:rPr>
              <a:t>Definition</a:t>
            </a:r>
            <a:r>
              <a:rPr lang="en" sz="1800">
                <a:solidFill>
                  <a:srgbClr val="0E2356"/>
                </a:solidFill>
                <a:latin typeface="Ubuntu"/>
                <a:ea typeface="Ubuntu"/>
                <a:cs typeface="Ubuntu"/>
                <a:sym typeface="Ubuntu"/>
              </a:rPr>
              <a:t>: the masking mechanism allows later words to not influence earlier words by setting lower left values by </a:t>
            </a:r>
            <a:r>
              <a:rPr lang="en" sz="2400">
                <a:solidFill>
                  <a:srgbClr val="0E2356"/>
                </a:solidFill>
                <a:latin typeface="Ubuntu"/>
                <a:ea typeface="Ubuntu"/>
                <a:cs typeface="Ubuntu"/>
                <a:sym typeface="Ubuntu"/>
              </a:rPr>
              <a:t>-∞</a:t>
            </a:r>
            <a:endParaRPr sz="2000">
              <a:solidFill>
                <a:srgbClr val="0E2356"/>
              </a:solidFill>
              <a:latin typeface="Ubuntu"/>
              <a:ea typeface="Ubuntu"/>
              <a:cs typeface="Ubuntu"/>
              <a:sym typeface="Ubuntu"/>
            </a:endParaRPr>
          </a:p>
        </p:txBody>
      </p:sp>
      <p:graphicFrame>
        <p:nvGraphicFramePr>
          <p:cNvPr id="574" name="Google Shape;574;p33"/>
          <p:cNvGraphicFramePr/>
          <p:nvPr/>
        </p:nvGraphicFramePr>
        <p:xfrm>
          <a:off x="1206650" y="2635525"/>
          <a:ext cx="3000000" cy="3000000"/>
        </p:xfrm>
        <a:graphic>
          <a:graphicData uri="http://schemas.openxmlformats.org/drawingml/2006/table">
            <a:tbl>
              <a:tblPr>
                <a:noFill/>
                <a:tableStyleId>{6497CBBA-E030-4E24-B39F-737B80262214}</a:tableStyleId>
              </a:tblPr>
              <a:tblGrid>
                <a:gridCol w="508200"/>
                <a:gridCol w="473575"/>
                <a:gridCol w="542825"/>
                <a:gridCol w="508200"/>
              </a:tblGrid>
              <a:tr h="335550">
                <a:tc>
                  <a:txBody>
                    <a:bodyPr/>
                    <a:lstStyle/>
                    <a:p>
                      <a:pPr indent="0" lvl="0" marL="0" rtl="0" algn="l">
                        <a:spcBef>
                          <a:spcPts val="0"/>
                        </a:spcBef>
                        <a:spcAft>
                          <a:spcPts val="0"/>
                        </a:spcAft>
                        <a:buNone/>
                      </a:pPr>
                      <a:r>
                        <a:rPr lang="en" sz="1000">
                          <a:solidFill>
                            <a:srgbClr val="CC0000"/>
                          </a:solidFill>
                        </a:rPr>
                        <a:t>4</a:t>
                      </a:r>
                      <a:endParaRPr sz="1000">
                        <a:solidFill>
                          <a:srgbClr val="CC0000"/>
                        </a:solidFill>
                      </a:endParaRPr>
                    </a:p>
                  </a:txBody>
                  <a:tcPr marT="91425" marB="91425" marR="91425" marL="91425"/>
                </a:tc>
                <a:tc>
                  <a:txBody>
                    <a:bodyPr/>
                    <a:lstStyle/>
                    <a:p>
                      <a:pPr indent="0" lvl="0" marL="0" rtl="0" algn="l">
                        <a:spcBef>
                          <a:spcPts val="0"/>
                        </a:spcBef>
                        <a:spcAft>
                          <a:spcPts val="0"/>
                        </a:spcAft>
                        <a:buNone/>
                      </a:pPr>
                      <a:r>
                        <a:rPr lang="en" sz="1000">
                          <a:solidFill>
                            <a:srgbClr val="6AA84F"/>
                          </a:solidFill>
                        </a:rPr>
                        <a:t>70</a:t>
                      </a:r>
                      <a:endParaRPr sz="1000">
                        <a:solidFill>
                          <a:srgbClr val="6AA84F"/>
                        </a:solidFill>
                      </a:endParaRPr>
                    </a:p>
                  </a:txBody>
                  <a:tcPr marT="91425" marB="91425" marR="91425" marL="91425"/>
                </a:tc>
                <a:tc>
                  <a:txBody>
                    <a:bodyPr/>
                    <a:lstStyle/>
                    <a:p>
                      <a:pPr indent="0" lvl="0" marL="0" rtl="0" algn="l">
                        <a:spcBef>
                          <a:spcPts val="0"/>
                        </a:spcBef>
                        <a:spcAft>
                          <a:spcPts val="0"/>
                        </a:spcAft>
                        <a:buNone/>
                      </a:pPr>
                      <a:r>
                        <a:rPr lang="en" sz="1000">
                          <a:solidFill>
                            <a:srgbClr val="CC0000"/>
                          </a:solidFill>
                        </a:rPr>
                        <a:t>0</a:t>
                      </a:r>
                      <a:endParaRPr sz="1000">
                        <a:solidFill>
                          <a:srgbClr val="CC0000"/>
                        </a:solidFill>
                      </a:endParaRPr>
                    </a:p>
                  </a:txBody>
                  <a:tcPr marT="91425" marB="91425" marR="91425" marL="91425"/>
                </a:tc>
                <a:tc>
                  <a:txBody>
                    <a:bodyPr/>
                    <a:lstStyle/>
                    <a:p>
                      <a:pPr indent="0" lvl="0" marL="0" rtl="0" algn="l">
                        <a:spcBef>
                          <a:spcPts val="0"/>
                        </a:spcBef>
                        <a:spcAft>
                          <a:spcPts val="0"/>
                        </a:spcAft>
                        <a:buNone/>
                      </a:pPr>
                      <a:r>
                        <a:rPr lang="en" sz="1000">
                          <a:solidFill>
                            <a:srgbClr val="38761D"/>
                          </a:solidFill>
                        </a:rPr>
                        <a:t>85</a:t>
                      </a:r>
                      <a:endParaRPr sz="1000">
                        <a:solidFill>
                          <a:srgbClr val="38761D"/>
                        </a:solidFill>
                      </a:endParaRPr>
                    </a:p>
                  </a:txBody>
                  <a:tcPr marT="91425" marB="91425" marR="91425" marL="91425"/>
                </a:tc>
              </a:tr>
              <a:tr h="335550">
                <a:tc>
                  <a:txBody>
                    <a:bodyPr/>
                    <a:lstStyle/>
                    <a:p>
                      <a:pPr indent="0" lvl="0" marL="0" rtl="0" algn="l">
                        <a:spcBef>
                          <a:spcPts val="0"/>
                        </a:spcBef>
                        <a:spcAft>
                          <a:spcPts val="0"/>
                        </a:spcAft>
                        <a:buNone/>
                      </a:pPr>
                      <a:r>
                        <a:rPr lang="en">
                          <a:solidFill>
                            <a:schemeClr val="dk1"/>
                          </a:solidFill>
                        </a:rPr>
                        <a:t>-∞</a:t>
                      </a:r>
                      <a:endParaRPr>
                        <a:solidFill>
                          <a:schemeClr val="dk1"/>
                        </a:solidFill>
                      </a:endParaRPr>
                    </a:p>
                  </a:txBody>
                  <a:tcPr marT="91425" marB="91425" marR="91425" marL="91425">
                    <a:solidFill>
                      <a:srgbClr val="FFE599"/>
                    </a:solidFill>
                  </a:tcPr>
                </a:tc>
                <a:tc>
                  <a:txBody>
                    <a:bodyPr/>
                    <a:lstStyle/>
                    <a:p>
                      <a:pPr indent="0" lvl="0" marL="0" rtl="0" algn="l">
                        <a:spcBef>
                          <a:spcPts val="0"/>
                        </a:spcBef>
                        <a:spcAft>
                          <a:spcPts val="0"/>
                        </a:spcAft>
                        <a:buNone/>
                      </a:pPr>
                      <a:r>
                        <a:rPr lang="en" sz="1000">
                          <a:solidFill>
                            <a:srgbClr val="660000"/>
                          </a:solidFill>
                        </a:rPr>
                        <a:t>-10</a:t>
                      </a:r>
                      <a:endParaRPr sz="1000">
                        <a:solidFill>
                          <a:srgbClr val="660000"/>
                        </a:solidFill>
                      </a:endParaRPr>
                    </a:p>
                  </a:txBody>
                  <a:tcPr marT="91425" marB="91425" marR="91425" marL="91425"/>
                </a:tc>
                <a:tc>
                  <a:txBody>
                    <a:bodyPr/>
                    <a:lstStyle/>
                    <a:p>
                      <a:pPr indent="0" lvl="0" marL="0" rtl="0" algn="l">
                        <a:spcBef>
                          <a:spcPts val="0"/>
                        </a:spcBef>
                        <a:spcAft>
                          <a:spcPts val="0"/>
                        </a:spcAft>
                        <a:buNone/>
                      </a:pPr>
                      <a:r>
                        <a:rPr lang="en" sz="1000">
                          <a:solidFill>
                            <a:srgbClr val="CC0000"/>
                          </a:solidFill>
                        </a:rPr>
                        <a:t>0</a:t>
                      </a:r>
                      <a:endParaRPr sz="1000">
                        <a:solidFill>
                          <a:srgbClr val="CC0000"/>
                        </a:solidFill>
                      </a:endParaRPr>
                    </a:p>
                  </a:txBody>
                  <a:tcPr marT="91425" marB="91425" marR="91425" marL="91425"/>
                </a:tc>
                <a:tc>
                  <a:txBody>
                    <a:bodyPr/>
                    <a:lstStyle/>
                    <a:p>
                      <a:pPr indent="0" lvl="0" marL="0" rtl="0" algn="l">
                        <a:spcBef>
                          <a:spcPts val="0"/>
                        </a:spcBef>
                        <a:spcAft>
                          <a:spcPts val="0"/>
                        </a:spcAft>
                        <a:buNone/>
                      </a:pPr>
                      <a:r>
                        <a:rPr lang="en" sz="1000">
                          <a:solidFill>
                            <a:srgbClr val="CC0000"/>
                          </a:solidFill>
                        </a:rPr>
                        <a:t>0</a:t>
                      </a:r>
                      <a:endParaRPr sz="1000">
                        <a:solidFill>
                          <a:srgbClr val="CC0000"/>
                        </a:solidFill>
                      </a:endParaRPr>
                    </a:p>
                  </a:txBody>
                  <a:tcPr marT="91425" marB="91425" marR="91425" marL="91425"/>
                </a:tc>
              </a:tr>
              <a:tr h="335550">
                <a:tc>
                  <a:txBody>
                    <a:bodyPr/>
                    <a:lstStyle/>
                    <a:p>
                      <a:pPr indent="0" lvl="0" marL="0" rtl="0" algn="l">
                        <a:spcBef>
                          <a:spcPts val="0"/>
                        </a:spcBef>
                        <a:spcAft>
                          <a:spcPts val="0"/>
                        </a:spcAft>
                        <a:buNone/>
                      </a:pPr>
                      <a:r>
                        <a:rPr lang="en"/>
                        <a:t>-∞</a:t>
                      </a:r>
                      <a:endParaRPr/>
                    </a:p>
                  </a:txBody>
                  <a:tcPr marT="91425" marB="91425" marR="91425" marL="91425">
                    <a:solidFill>
                      <a:srgbClr val="FFE599"/>
                    </a:solidFill>
                  </a:tcPr>
                </a:tc>
                <a:tc>
                  <a:txBody>
                    <a:bodyPr/>
                    <a:lstStyle/>
                    <a:p>
                      <a:pPr indent="0" lvl="0" marL="0" rtl="0" algn="l">
                        <a:spcBef>
                          <a:spcPts val="0"/>
                        </a:spcBef>
                        <a:spcAft>
                          <a:spcPts val="0"/>
                        </a:spcAft>
                        <a:buNone/>
                      </a:pPr>
                      <a:r>
                        <a:rPr lang="en"/>
                        <a:t>-∞</a:t>
                      </a:r>
                      <a:endParaRPr/>
                    </a:p>
                  </a:txBody>
                  <a:tcPr marT="91425" marB="91425" marR="91425" marL="91425">
                    <a:solidFill>
                      <a:srgbClr val="FFE599"/>
                    </a:solidFill>
                  </a:tcPr>
                </a:tc>
                <a:tc>
                  <a:txBody>
                    <a:bodyPr/>
                    <a:lstStyle/>
                    <a:p>
                      <a:pPr indent="0" lvl="0" marL="0" rtl="0" algn="l">
                        <a:spcBef>
                          <a:spcPts val="0"/>
                        </a:spcBef>
                        <a:spcAft>
                          <a:spcPts val="0"/>
                        </a:spcAft>
                        <a:buNone/>
                      </a:pPr>
                      <a:r>
                        <a:rPr lang="en" sz="1000">
                          <a:solidFill>
                            <a:srgbClr val="CC0000"/>
                          </a:solidFill>
                        </a:rPr>
                        <a:t>0</a:t>
                      </a:r>
                      <a:endParaRPr sz="1000">
                        <a:solidFill>
                          <a:srgbClr val="CC0000"/>
                        </a:solidFill>
                      </a:endParaRPr>
                    </a:p>
                  </a:txBody>
                  <a:tcPr marT="91425" marB="91425" marR="91425" marL="91425"/>
                </a:tc>
                <a:tc>
                  <a:txBody>
                    <a:bodyPr/>
                    <a:lstStyle/>
                    <a:p>
                      <a:pPr indent="0" lvl="0" marL="0" rtl="0" algn="l">
                        <a:spcBef>
                          <a:spcPts val="0"/>
                        </a:spcBef>
                        <a:spcAft>
                          <a:spcPts val="0"/>
                        </a:spcAft>
                        <a:buNone/>
                      </a:pPr>
                      <a:r>
                        <a:rPr lang="en" sz="1000">
                          <a:solidFill>
                            <a:srgbClr val="CC0000"/>
                          </a:solidFill>
                        </a:rPr>
                        <a:t>0</a:t>
                      </a:r>
                      <a:endParaRPr sz="1000">
                        <a:solidFill>
                          <a:srgbClr val="CC0000"/>
                        </a:solidFill>
                      </a:endParaRPr>
                    </a:p>
                  </a:txBody>
                  <a:tcPr marT="91425" marB="91425" marR="91425" marL="91425"/>
                </a:tc>
              </a:tr>
              <a:tr h="335550">
                <a:tc>
                  <a:txBody>
                    <a:bodyPr/>
                    <a:lstStyle/>
                    <a:p>
                      <a:pPr indent="0" lvl="0" marL="0" rtl="0" algn="l">
                        <a:spcBef>
                          <a:spcPts val="0"/>
                        </a:spcBef>
                        <a:spcAft>
                          <a:spcPts val="0"/>
                        </a:spcAft>
                        <a:buNone/>
                      </a:pPr>
                      <a:r>
                        <a:rPr lang="en"/>
                        <a:t>-∞</a:t>
                      </a:r>
                      <a:endParaRPr/>
                    </a:p>
                  </a:txBody>
                  <a:tcPr marT="91425" marB="91425" marR="91425" marL="91425">
                    <a:solidFill>
                      <a:srgbClr val="FFE599"/>
                    </a:solidFill>
                  </a:tcPr>
                </a:tc>
                <a:tc>
                  <a:txBody>
                    <a:bodyPr/>
                    <a:lstStyle/>
                    <a:p>
                      <a:pPr indent="0" lvl="0" marL="0" rtl="0" algn="l">
                        <a:spcBef>
                          <a:spcPts val="0"/>
                        </a:spcBef>
                        <a:spcAft>
                          <a:spcPts val="0"/>
                        </a:spcAft>
                        <a:buNone/>
                      </a:pPr>
                      <a:r>
                        <a:rPr lang="en"/>
                        <a:t>-∞</a:t>
                      </a:r>
                      <a:endParaRPr/>
                    </a:p>
                  </a:txBody>
                  <a:tcPr marT="91425" marB="91425" marR="91425" marL="91425">
                    <a:solidFill>
                      <a:srgbClr val="FFE599"/>
                    </a:solidFill>
                  </a:tcPr>
                </a:tc>
                <a:tc>
                  <a:txBody>
                    <a:bodyPr/>
                    <a:lstStyle/>
                    <a:p>
                      <a:pPr indent="0" lvl="0" marL="0" rtl="0" algn="l">
                        <a:spcBef>
                          <a:spcPts val="0"/>
                        </a:spcBef>
                        <a:spcAft>
                          <a:spcPts val="0"/>
                        </a:spcAft>
                        <a:buNone/>
                      </a:pPr>
                      <a:r>
                        <a:rPr lang="en"/>
                        <a:t>-∞</a:t>
                      </a:r>
                      <a:endParaRPr/>
                    </a:p>
                  </a:txBody>
                  <a:tcPr marT="91425" marB="91425" marR="91425" marL="91425">
                    <a:solidFill>
                      <a:srgbClr val="FFE599"/>
                    </a:solidFill>
                  </a:tcPr>
                </a:tc>
                <a:tc>
                  <a:txBody>
                    <a:bodyPr/>
                    <a:lstStyle/>
                    <a:p>
                      <a:pPr indent="0" lvl="0" marL="0" rtl="0" algn="l">
                        <a:spcBef>
                          <a:spcPts val="0"/>
                        </a:spcBef>
                        <a:spcAft>
                          <a:spcPts val="0"/>
                        </a:spcAft>
                        <a:buNone/>
                      </a:pPr>
                      <a:r>
                        <a:rPr lang="en" sz="1000">
                          <a:solidFill>
                            <a:srgbClr val="660000"/>
                          </a:solidFill>
                        </a:rPr>
                        <a:t>5</a:t>
                      </a:r>
                      <a:endParaRPr sz="1000">
                        <a:solidFill>
                          <a:srgbClr val="660000"/>
                        </a:solidFill>
                      </a:endParaRPr>
                    </a:p>
                  </a:txBody>
                  <a:tcPr marT="91425" marB="91425" marR="91425" marL="91425"/>
                </a:tc>
              </a:tr>
            </a:tbl>
          </a:graphicData>
        </a:graphic>
      </p:graphicFrame>
      <p:graphicFrame>
        <p:nvGraphicFramePr>
          <p:cNvPr id="575" name="Google Shape;575;p33"/>
          <p:cNvGraphicFramePr/>
          <p:nvPr/>
        </p:nvGraphicFramePr>
        <p:xfrm>
          <a:off x="3795975" y="2644325"/>
          <a:ext cx="3000000" cy="3000000"/>
        </p:xfrm>
        <a:graphic>
          <a:graphicData uri="http://schemas.openxmlformats.org/drawingml/2006/table">
            <a:tbl>
              <a:tblPr>
                <a:noFill/>
                <a:tableStyleId>{6497CBBA-E030-4E24-B39F-737B80262214}</a:tableStyleId>
              </a:tblPr>
              <a:tblGrid>
                <a:gridCol w="450600"/>
                <a:gridCol w="450600"/>
                <a:gridCol w="450600"/>
                <a:gridCol w="450600"/>
              </a:tblGrid>
              <a:tr h="361050">
                <a:tc>
                  <a:txBody>
                    <a:bodyPr/>
                    <a:lstStyle/>
                    <a:p>
                      <a:pPr indent="0" lvl="0" marL="0" rtl="0" algn="l">
                        <a:spcBef>
                          <a:spcPts val="0"/>
                        </a:spcBef>
                        <a:spcAft>
                          <a:spcPts val="0"/>
                        </a:spcAft>
                        <a:buNone/>
                      </a:pPr>
                      <a:r>
                        <a:rPr lang="en" sz="500">
                          <a:solidFill>
                            <a:srgbClr val="CC0000"/>
                          </a:solidFill>
                        </a:rPr>
                        <a:t>4/128</a:t>
                      </a:r>
                      <a:endParaRPr sz="500">
                        <a:solidFill>
                          <a:srgbClr val="CC0000"/>
                        </a:solidFill>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500">
                          <a:solidFill>
                            <a:srgbClr val="6AA84F"/>
                          </a:solidFill>
                        </a:rPr>
                        <a:t>70/128</a:t>
                      </a:r>
                      <a:endParaRPr sz="500">
                        <a:solidFill>
                          <a:srgbClr val="6AA84F"/>
                        </a:solidFill>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500">
                          <a:solidFill>
                            <a:srgbClr val="CC0000"/>
                          </a:solidFill>
                        </a:rPr>
                        <a:t>0</a:t>
                      </a:r>
                      <a:endParaRPr sz="500">
                        <a:solidFill>
                          <a:srgbClr val="CC0000"/>
                        </a:solidFill>
                      </a:endParaRPr>
                    </a:p>
                  </a:txBody>
                  <a:tcPr marT="91425" marB="91425" marR="91425" marL="91425"/>
                </a:tc>
                <a:tc>
                  <a:txBody>
                    <a:bodyPr/>
                    <a:lstStyle/>
                    <a:p>
                      <a:pPr indent="0" lvl="0" marL="0" rtl="0" algn="l">
                        <a:spcBef>
                          <a:spcPts val="0"/>
                        </a:spcBef>
                        <a:spcAft>
                          <a:spcPts val="0"/>
                        </a:spcAft>
                        <a:buNone/>
                      </a:pPr>
                      <a:r>
                        <a:rPr lang="en" sz="500">
                          <a:solidFill>
                            <a:srgbClr val="38761D"/>
                          </a:solidFill>
                        </a:rPr>
                        <a:t>85/128</a:t>
                      </a:r>
                      <a:endParaRPr sz="500">
                        <a:solidFill>
                          <a:srgbClr val="38761D"/>
                        </a:solidFill>
                      </a:endParaRPr>
                    </a:p>
                    <a:p>
                      <a:pPr indent="0" lvl="0" marL="0" rtl="0" algn="l">
                        <a:spcBef>
                          <a:spcPts val="0"/>
                        </a:spcBef>
                        <a:spcAft>
                          <a:spcPts val="0"/>
                        </a:spcAft>
                        <a:buNone/>
                      </a:pPr>
                      <a:r>
                        <a:t/>
                      </a:r>
                      <a:endParaRPr sz="500">
                        <a:solidFill>
                          <a:srgbClr val="CC0000"/>
                        </a:solidFill>
                      </a:endParaRPr>
                    </a:p>
                  </a:txBody>
                  <a:tcPr marT="91425" marB="91425" marR="91425" marL="91425"/>
                </a:tc>
              </a:tr>
              <a:tr h="361050">
                <a:tc>
                  <a:txBody>
                    <a:bodyPr/>
                    <a:lstStyle/>
                    <a:p>
                      <a:pPr indent="0" lvl="0" marL="0" rtl="0" algn="l">
                        <a:spcBef>
                          <a:spcPts val="0"/>
                        </a:spcBef>
                        <a:spcAft>
                          <a:spcPts val="0"/>
                        </a:spcAft>
                        <a:buNone/>
                      </a:pPr>
                      <a:r>
                        <a:rPr lang="en">
                          <a:solidFill>
                            <a:schemeClr val="dk1"/>
                          </a:solidFill>
                        </a:rPr>
                        <a:t>-∞</a:t>
                      </a:r>
                      <a:endParaRPr>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rPr lang="en" sz="700">
                          <a:solidFill>
                            <a:srgbClr val="660000"/>
                          </a:solidFill>
                        </a:rPr>
                        <a:t>-10</a:t>
                      </a:r>
                      <a:endParaRPr sz="700">
                        <a:solidFill>
                          <a:srgbClr val="660000"/>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500">
                          <a:solidFill>
                            <a:srgbClr val="CC0000"/>
                          </a:solidFill>
                        </a:rPr>
                        <a:t>0</a:t>
                      </a:r>
                      <a:endParaRPr sz="500">
                        <a:solidFill>
                          <a:srgbClr val="CC0000"/>
                        </a:solidFill>
                      </a:endParaRPr>
                    </a:p>
                  </a:txBody>
                  <a:tcPr marT="91425" marB="91425" marR="91425" marL="91425">
                    <a:lnL cap="flat" cmpd="sng" w="9525">
                      <a:solidFill>
                        <a:srgbClr val="9E9E9E"/>
                      </a:solidFill>
                      <a:prstDash val="solid"/>
                      <a:round/>
                      <a:headEnd len="sm" w="sm" type="none"/>
                      <a:tailEnd len="sm" w="sm" type="none"/>
                    </a:lnL>
                  </a:tcPr>
                </a:tc>
                <a:tc>
                  <a:txBody>
                    <a:bodyPr/>
                    <a:lstStyle/>
                    <a:p>
                      <a:pPr indent="0" lvl="0" marL="0" rtl="0" algn="l">
                        <a:spcBef>
                          <a:spcPts val="0"/>
                        </a:spcBef>
                        <a:spcAft>
                          <a:spcPts val="0"/>
                        </a:spcAft>
                        <a:buNone/>
                      </a:pPr>
                      <a:r>
                        <a:rPr lang="en" sz="500">
                          <a:solidFill>
                            <a:srgbClr val="CC0000"/>
                          </a:solidFill>
                        </a:rPr>
                        <a:t>0</a:t>
                      </a:r>
                      <a:endParaRPr sz="500">
                        <a:solidFill>
                          <a:srgbClr val="CC0000"/>
                        </a:solidFill>
                      </a:endParaRPr>
                    </a:p>
                  </a:txBody>
                  <a:tcPr marT="91425" marB="91425" marR="91425" marL="91425"/>
                </a:tc>
              </a:tr>
              <a:tr h="257875">
                <a:tc>
                  <a:txBody>
                    <a:bodyPr/>
                    <a:lstStyle/>
                    <a:p>
                      <a:pPr indent="0" lvl="0" marL="0" rtl="0" algn="l">
                        <a:spcBef>
                          <a:spcPts val="0"/>
                        </a:spcBef>
                        <a:spcAft>
                          <a:spcPts val="0"/>
                        </a:spcAft>
                        <a:buNone/>
                      </a:pPr>
                      <a:r>
                        <a:rPr lang="en"/>
                        <a:t>-∞</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rPr lang="en"/>
                        <a:t>-∞</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rPr lang="en" sz="500">
                          <a:solidFill>
                            <a:srgbClr val="CC0000"/>
                          </a:solidFill>
                        </a:rPr>
                        <a:t>0</a:t>
                      </a:r>
                      <a:endParaRPr sz="500">
                        <a:solidFill>
                          <a:srgbClr val="CC0000"/>
                        </a:solidFill>
                      </a:endParaRPr>
                    </a:p>
                  </a:txBody>
                  <a:tcPr marT="91425" marB="91425" marR="91425" marL="91425">
                    <a:lnL cap="flat" cmpd="sng" w="9525">
                      <a:solidFill>
                        <a:srgbClr val="9E9E9E"/>
                      </a:solidFill>
                      <a:prstDash val="solid"/>
                      <a:round/>
                      <a:headEnd len="sm" w="sm" type="none"/>
                      <a:tailEnd len="sm" w="sm" type="none"/>
                    </a:lnL>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500">
                          <a:solidFill>
                            <a:srgbClr val="CC0000"/>
                          </a:solidFill>
                        </a:rPr>
                        <a:t>0</a:t>
                      </a:r>
                      <a:endParaRPr sz="500">
                        <a:solidFill>
                          <a:srgbClr val="CC0000"/>
                        </a:solidFill>
                      </a:endParaRPr>
                    </a:p>
                  </a:txBody>
                  <a:tcPr marT="91425" marB="91425" marR="91425" marL="91425"/>
                </a:tc>
              </a:tr>
              <a:tr h="361050">
                <a:tc>
                  <a:txBody>
                    <a:bodyPr/>
                    <a:lstStyle/>
                    <a:p>
                      <a:pPr indent="0" lvl="0" marL="0" rtl="0" algn="l">
                        <a:spcBef>
                          <a:spcPts val="0"/>
                        </a:spcBef>
                        <a:spcAft>
                          <a:spcPts val="0"/>
                        </a:spcAft>
                        <a:buNone/>
                      </a:pPr>
                      <a:r>
                        <a:rPr lang="en"/>
                        <a:t>-∞</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rPr lang="en"/>
                        <a:t>-∞</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rPr lang="en"/>
                        <a:t>-∞</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rPr lang="en" sz="500">
                          <a:solidFill>
                            <a:srgbClr val="660000"/>
                          </a:solidFill>
                        </a:rPr>
                        <a:t>5/128</a:t>
                      </a:r>
                      <a:endParaRPr sz="500">
                        <a:solidFill>
                          <a:srgbClr val="660000"/>
                        </a:solidFill>
                      </a:endParaRPr>
                    </a:p>
                    <a:p>
                      <a:pPr indent="0" lvl="0" marL="0" rtl="0" algn="l">
                        <a:spcBef>
                          <a:spcPts val="0"/>
                        </a:spcBef>
                        <a:spcAft>
                          <a:spcPts val="0"/>
                        </a:spcAft>
                        <a:buNone/>
                      </a:pPr>
                      <a:r>
                        <a:t/>
                      </a:r>
                      <a:endParaRPr sz="500">
                        <a:solidFill>
                          <a:srgbClr val="660000"/>
                        </a:solidFill>
                      </a:endParaRPr>
                    </a:p>
                  </a:txBody>
                  <a:tcPr marT="91425" marB="91425" marR="91425" marL="91425">
                    <a:lnL cap="flat" cmpd="sng" w="9525">
                      <a:solidFill>
                        <a:srgbClr val="9E9E9E"/>
                      </a:solidFill>
                      <a:prstDash val="solid"/>
                      <a:round/>
                      <a:headEnd len="sm" w="sm" type="none"/>
                      <a:tailEnd len="sm" w="sm" type="none"/>
                    </a:lnL>
                  </a:tcPr>
                </a:tc>
              </a:tr>
            </a:tbl>
          </a:graphicData>
        </a:graphic>
      </p:graphicFrame>
      <p:pic>
        <p:nvPicPr>
          <p:cNvPr id="576" name="Google Shape;576;p33"/>
          <p:cNvPicPr preferRelativeResize="0"/>
          <p:nvPr/>
        </p:nvPicPr>
        <p:blipFill>
          <a:blip r:embed="rId5">
            <a:alphaModFix/>
          </a:blip>
          <a:stretch>
            <a:fillRect/>
          </a:stretch>
        </p:blipFill>
        <p:spPr>
          <a:xfrm>
            <a:off x="1714851" y="4279350"/>
            <a:ext cx="1131725" cy="637700"/>
          </a:xfrm>
          <a:prstGeom prst="rect">
            <a:avLst/>
          </a:prstGeom>
          <a:noFill/>
          <a:ln>
            <a:noFill/>
          </a:ln>
        </p:spPr>
      </p:pic>
      <p:pic>
        <p:nvPicPr>
          <p:cNvPr id="577" name="Google Shape;577;p33"/>
          <p:cNvPicPr preferRelativeResize="0"/>
          <p:nvPr/>
        </p:nvPicPr>
        <p:blipFill>
          <a:blip r:embed="rId6">
            <a:alphaModFix/>
          </a:blip>
          <a:stretch>
            <a:fillRect/>
          </a:stretch>
        </p:blipFill>
        <p:spPr>
          <a:xfrm>
            <a:off x="4252375" y="4288725"/>
            <a:ext cx="889600" cy="653841"/>
          </a:xfrm>
          <a:prstGeom prst="rect">
            <a:avLst/>
          </a:prstGeom>
          <a:noFill/>
          <a:ln>
            <a:noFill/>
          </a:ln>
        </p:spPr>
      </p:pic>
      <p:pic>
        <p:nvPicPr>
          <p:cNvPr id="578" name="Google Shape;578;p33"/>
          <p:cNvPicPr preferRelativeResize="0"/>
          <p:nvPr/>
        </p:nvPicPr>
        <p:blipFill>
          <a:blip r:embed="rId7">
            <a:alphaModFix/>
          </a:blip>
          <a:stretch>
            <a:fillRect/>
          </a:stretch>
        </p:blipFill>
        <p:spPr>
          <a:xfrm>
            <a:off x="6427166" y="4313976"/>
            <a:ext cx="1673351" cy="611137"/>
          </a:xfrm>
          <a:prstGeom prst="rect">
            <a:avLst/>
          </a:prstGeom>
          <a:noFill/>
          <a:ln>
            <a:noFill/>
          </a:ln>
        </p:spPr>
      </p:pic>
      <p:cxnSp>
        <p:nvCxnSpPr>
          <p:cNvPr id="579" name="Google Shape;579;p33"/>
          <p:cNvCxnSpPr>
            <a:endCxn id="577" idx="1"/>
          </p:cNvCxnSpPr>
          <p:nvPr/>
        </p:nvCxnSpPr>
        <p:spPr>
          <a:xfrm flipH="1" rot="10800000">
            <a:off x="3062575" y="4615646"/>
            <a:ext cx="1189800" cy="7800"/>
          </a:xfrm>
          <a:prstGeom prst="straightConnector1">
            <a:avLst/>
          </a:prstGeom>
          <a:noFill/>
          <a:ln cap="flat" cmpd="sng" w="9525">
            <a:solidFill>
              <a:schemeClr val="dk2"/>
            </a:solidFill>
            <a:prstDash val="solid"/>
            <a:round/>
            <a:headEnd len="med" w="med" type="none"/>
            <a:tailEnd len="med" w="med" type="triangle"/>
          </a:ln>
        </p:spPr>
      </p:cxnSp>
      <p:cxnSp>
        <p:nvCxnSpPr>
          <p:cNvPr id="580" name="Google Shape;580;p33"/>
          <p:cNvCxnSpPr>
            <a:stCxn id="577" idx="3"/>
            <a:endCxn id="578" idx="1"/>
          </p:cNvCxnSpPr>
          <p:nvPr/>
        </p:nvCxnSpPr>
        <p:spPr>
          <a:xfrm>
            <a:off x="5141975" y="4615646"/>
            <a:ext cx="1285200" cy="3900"/>
          </a:xfrm>
          <a:prstGeom prst="straightConnector1">
            <a:avLst/>
          </a:prstGeom>
          <a:noFill/>
          <a:ln cap="flat" cmpd="sng" w="9525">
            <a:solidFill>
              <a:schemeClr val="dk2"/>
            </a:solidFill>
            <a:prstDash val="solid"/>
            <a:round/>
            <a:headEnd len="med" w="med" type="none"/>
            <a:tailEnd len="med" w="med" type="triangle"/>
          </a:ln>
        </p:spPr>
      </p:cxnSp>
      <p:cxnSp>
        <p:nvCxnSpPr>
          <p:cNvPr id="581" name="Google Shape;581;p33"/>
          <p:cNvCxnSpPr/>
          <p:nvPr/>
        </p:nvCxnSpPr>
        <p:spPr>
          <a:xfrm>
            <a:off x="3240975" y="3315425"/>
            <a:ext cx="561300" cy="0"/>
          </a:xfrm>
          <a:prstGeom prst="straightConnector1">
            <a:avLst/>
          </a:prstGeom>
          <a:noFill/>
          <a:ln cap="flat" cmpd="sng" w="9525">
            <a:solidFill>
              <a:schemeClr val="dk2"/>
            </a:solidFill>
            <a:prstDash val="solid"/>
            <a:round/>
            <a:headEnd len="med" w="med" type="none"/>
            <a:tailEnd len="med" w="med" type="triangle"/>
          </a:ln>
        </p:spPr>
      </p:cxnSp>
      <p:graphicFrame>
        <p:nvGraphicFramePr>
          <p:cNvPr id="582" name="Google Shape;582;p33"/>
          <p:cNvGraphicFramePr/>
          <p:nvPr/>
        </p:nvGraphicFramePr>
        <p:xfrm>
          <a:off x="6154900" y="2644338"/>
          <a:ext cx="3000000" cy="3000000"/>
        </p:xfrm>
        <a:graphic>
          <a:graphicData uri="http://schemas.openxmlformats.org/drawingml/2006/table">
            <a:tbl>
              <a:tblPr>
                <a:noFill/>
                <a:tableStyleId>{6497CBBA-E030-4E24-B39F-737B80262214}</a:tableStyleId>
              </a:tblPr>
              <a:tblGrid>
                <a:gridCol w="629375"/>
                <a:gridCol w="629375"/>
                <a:gridCol w="629375"/>
                <a:gridCol w="629375"/>
              </a:tblGrid>
              <a:tr h="335550">
                <a:tc>
                  <a:txBody>
                    <a:bodyPr/>
                    <a:lstStyle/>
                    <a:p>
                      <a:pPr indent="0" lvl="0" marL="0" rtl="0" algn="l">
                        <a:spcBef>
                          <a:spcPts val="0"/>
                        </a:spcBef>
                        <a:spcAft>
                          <a:spcPts val="0"/>
                        </a:spcAft>
                        <a:buNone/>
                      </a:pPr>
                      <a:r>
                        <a:rPr lang="en" sz="700">
                          <a:solidFill>
                            <a:srgbClr val="CC0000"/>
                          </a:solidFill>
                        </a:rPr>
                        <a:t>1</a:t>
                      </a:r>
                      <a:endParaRPr sz="700">
                        <a:solidFill>
                          <a:srgbClr val="CC0000"/>
                        </a:solidFill>
                      </a:endParaRPr>
                    </a:p>
                  </a:txBody>
                  <a:tcPr marT="91425" marB="91425" marR="91425" marL="91425"/>
                </a:tc>
                <a:tc>
                  <a:txBody>
                    <a:bodyPr/>
                    <a:lstStyle/>
                    <a:p>
                      <a:pPr indent="0" lvl="0" marL="0" rtl="0" algn="l">
                        <a:spcBef>
                          <a:spcPts val="0"/>
                        </a:spcBef>
                        <a:spcAft>
                          <a:spcPts val="0"/>
                        </a:spcAft>
                        <a:buNone/>
                      </a:pPr>
                      <a:r>
                        <a:rPr lang="en" sz="700">
                          <a:solidFill>
                            <a:srgbClr val="6AA84F"/>
                          </a:solidFill>
                        </a:rPr>
                        <a:t>0.97</a:t>
                      </a:r>
                      <a:endParaRPr sz="700">
                        <a:solidFill>
                          <a:srgbClr val="6AA84F"/>
                        </a:solidFill>
                      </a:endParaRPr>
                    </a:p>
                  </a:txBody>
                  <a:tcPr marT="91425" marB="91425" marR="91425" marL="91425"/>
                </a:tc>
                <a:tc>
                  <a:txBody>
                    <a:bodyPr/>
                    <a:lstStyle/>
                    <a:p>
                      <a:pPr indent="0" lvl="0" marL="0" rtl="0" algn="l">
                        <a:spcBef>
                          <a:spcPts val="0"/>
                        </a:spcBef>
                        <a:spcAft>
                          <a:spcPts val="0"/>
                        </a:spcAft>
                        <a:buNone/>
                      </a:pPr>
                      <a:r>
                        <a:rPr lang="en" sz="700">
                          <a:solidFill>
                            <a:srgbClr val="CC0000"/>
                          </a:solidFill>
                        </a:rPr>
                        <a:t>0.33</a:t>
                      </a:r>
                      <a:endParaRPr sz="700">
                        <a:solidFill>
                          <a:srgbClr val="CC0000"/>
                        </a:solidFill>
                      </a:endParaRPr>
                    </a:p>
                  </a:txBody>
                  <a:tcPr marT="91425" marB="91425" marR="91425" marL="91425"/>
                </a:tc>
                <a:tc>
                  <a:txBody>
                    <a:bodyPr/>
                    <a:lstStyle/>
                    <a:p>
                      <a:pPr indent="0" lvl="0" marL="0" rtl="0" algn="l">
                        <a:spcBef>
                          <a:spcPts val="0"/>
                        </a:spcBef>
                        <a:spcAft>
                          <a:spcPts val="0"/>
                        </a:spcAft>
                        <a:buNone/>
                      </a:pPr>
                      <a:r>
                        <a:rPr lang="en" sz="700">
                          <a:solidFill>
                            <a:srgbClr val="38761D"/>
                          </a:solidFill>
                        </a:rPr>
                        <a:t>0.85</a:t>
                      </a:r>
                      <a:endParaRPr sz="700">
                        <a:solidFill>
                          <a:srgbClr val="38761D"/>
                        </a:solidFill>
                      </a:endParaRPr>
                    </a:p>
                  </a:txBody>
                  <a:tcPr marT="91425" marB="91425" marR="91425" marL="91425"/>
                </a:tc>
              </a:tr>
              <a:tr h="335550">
                <a:tc>
                  <a:txBody>
                    <a:bodyPr/>
                    <a:lstStyle/>
                    <a:p>
                      <a:pPr indent="0" lvl="0" marL="0" rtl="0" algn="l">
                        <a:spcBef>
                          <a:spcPts val="0"/>
                        </a:spcBef>
                        <a:spcAft>
                          <a:spcPts val="0"/>
                        </a:spcAft>
                        <a:buNone/>
                      </a:pPr>
                      <a:r>
                        <a:rPr lang="en" sz="700">
                          <a:solidFill>
                            <a:srgbClr val="CC0000"/>
                          </a:solidFill>
                        </a:rPr>
                        <a:t>0</a:t>
                      </a:r>
                      <a:endParaRPr sz="700">
                        <a:solidFill>
                          <a:srgbClr val="CC0000"/>
                        </a:solidFill>
                      </a:endParaRPr>
                    </a:p>
                  </a:txBody>
                  <a:tcPr marT="91425" marB="91425" marR="91425" marL="91425"/>
                </a:tc>
                <a:tc>
                  <a:txBody>
                    <a:bodyPr/>
                    <a:lstStyle/>
                    <a:p>
                      <a:pPr indent="0" lvl="0" marL="0" rtl="0" algn="l">
                        <a:spcBef>
                          <a:spcPts val="0"/>
                        </a:spcBef>
                        <a:spcAft>
                          <a:spcPts val="0"/>
                        </a:spcAft>
                        <a:buNone/>
                      </a:pPr>
                      <a:r>
                        <a:rPr lang="en" sz="700">
                          <a:solidFill>
                            <a:srgbClr val="660000"/>
                          </a:solidFill>
                        </a:rPr>
                        <a:t>0.03</a:t>
                      </a:r>
                      <a:endParaRPr sz="700">
                        <a:solidFill>
                          <a:srgbClr val="660000"/>
                        </a:solidFill>
                      </a:endParaRPr>
                    </a:p>
                  </a:txBody>
                  <a:tcPr marT="91425" marB="91425" marR="91425" marL="91425"/>
                </a:tc>
                <a:tc>
                  <a:txBody>
                    <a:bodyPr/>
                    <a:lstStyle/>
                    <a:p>
                      <a:pPr indent="0" lvl="0" marL="0" rtl="0" algn="l">
                        <a:spcBef>
                          <a:spcPts val="0"/>
                        </a:spcBef>
                        <a:spcAft>
                          <a:spcPts val="0"/>
                        </a:spcAft>
                        <a:buNone/>
                      </a:pPr>
                      <a:r>
                        <a:rPr lang="en" sz="700">
                          <a:solidFill>
                            <a:srgbClr val="CC0000"/>
                          </a:solidFill>
                        </a:rPr>
                        <a:t>0.33</a:t>
                      </a:r>
                      <a:endParaRPr sz="700">
                        <a:solidFill>
                          <a:srgbClr val="CC0000"/>
                        </a:solidFill>
                      </a:endParaRPr>
                    </a:p>
                  </a:txBody>
                  <a:tcPr marT="91425" marB="91425" marR="91425" marL="91425"/>
                </a:tc>
                <a:tc>
                  <a:txBody>
                    <a:bodyPr/>
                    <a:lstStyle/>
                    <a:p>
                      <a:pPr indent="0" lvl="0" marL="0" rtl="0" algn="l">
                        <a:spcBef>
                          <a:spcPts val="0"/>
                        </a:spcBef>
                        <a:spcAft>
                          <a:spcPts val="0"/>
                        </a:spcAft>
                        <a:buNone/>
                      </a:pPr>
                      <a:r>
                        <a:rPr lang="en" sz="700">
                          <a:solidFill>
                            <a:srgbClr val="CC0000"/>
                          </a:solidFill>
                        </a:rPr>
                        <a:t>0.02</a:t>
                      </a:r>
                      <a:endParaRPr sz="700">
                        <a:solidFill>
                          <a:srgbClr val="CC0000"/>
                        </a:solidFill>
                      </a:endParaRPr>
                    </a:p>
                  </a:txBody>
                  <a:tcPr marT="91425" marB="91425" marR="91425" marL="91425"/>
                </a:tc>
              </a:tr>
              <a:tr h="335550">
                <a:tc>
                  <a:txBody>
                    <a:bodyPr/>
                    <a:lstStyle/>
                    <a:p>
                      <a:pPr indent="0" lvl="0" marL="0" rtl="0" algn="l">
                        <a:spcBef>
                          <a:spcPts val="0"/>
                        </a:spcBef>
                        <a:spcAft>
                          <a:spcPts val="0"/>
                        </a:spcAft>
                        <a:buClr>
                          <a:schemeClr val="dk1"/>
                        </a:buClr>
                        <a:buSzPts val="1100"/>
                        <a:buFont typeface="Arial"/>
                        <a:buNone/>
                      </a:pPr>
                      <a:r>
                        <a:rPr lang="en" sz="700">
                          <a:solidFill>
                            <a:srgbClr val="CC0000"/>
                          </a:solidFill>
                        </a:rPr>
                        <a:t>0</a:t>
                      </a:r>
                      <a:endParaRPr sz="700">
                        <a:solidFill>
                          <a:srgbClr val="CC0000"/>
                        </a:solidFill>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 sz="700">
                          <a:solidFill>
                            <a:srgbClr val="CC0000"/>
                          </a:solidFill>
                        </a:rPr>
                        <a:t>0</a:t>
                      </a:r>
                      <a:endParaRPr sz="700">
                        <a:solidFill>
                          <a:srgbClr val="CC0000"/>
                        </a:solidFill>
                      </a:endParaRPr>
                    </a:p>
                  </a:txBody>
                  <a:tcPr marT="91425" marB="91425" marR="91425" marL="91425"/>
                </a:tc>
                <a:tc>
                  <a:txBody>
                    <a:bodyPr/>
                    <a:lstStyle/>
                    <a:p>
                      <a:pPr indent="0" lvl="0" marL="0" rtl="0" algn="l">
                        <a:spcBef>
                          <a:spcPts val="0"/>
                        </a:spcBef>
                        <a:spcAft>
                          <a:spcPts val="0"/>
                        </a:spcAft>
                        <a:buNone/>
                      </a:pPr>
                      <a:r>
                        <a:rPr lang="en" sz="700">
                          <a:solidFill>
                            <a:srgbClr val="CC0000"/>
                          </a:solidFill>
                        </a:rPr>
                        <a:t>0.33</a:t>
                      </a:r>
                      <a:endParaRPr sz="700">
                        <a:solidFill>
                          <a:srgbClr val="CC0000"/>
                        </a:solidFill>
                      </a:endParaRPr>
                    </a:p>
                  </a:txBody>
                  <a:tcPr marT="91425" marB="91425" marR="91425" marL="91425"/>
                </a:tc>
                <a:tc>
                  <a:txBody>
                    <a:bodyPr/>
                    <a:lstStyle/>
                    <a:p>
                      <a:pPr indent="0" lvl="0" marL="0" rtl="0" algn="l">
                        <a:spcBef>
                          <a:spcPts val="0"/>
                        </a:spcBef>
                        <a:spcAft>
                          <a:spcPts val="0"/>
                        </a:spcAft>
                        <a:buNone/>
                      </a:pPr>
                      <a:r>
                        <a:rPr lang="en" sz="700">
                          <a:solidFill>
                            <a:srgbClr val="CC0000"/>
                          </a:solidFill>
                        </a:rPr>
                        <a:t>0.02</a:t>
                      </a:r>
                      <a:endParaRPr sz="700">
                        <a:solidFill>
                          <a:srgbClr val="CC0000"/>
                        </a:solidFill>
                      </a:endParaRPr>
                    </a:p>
                  </a:txBody>
                  <a:tcPr marT="91425" marB="91425" marR="91425" marL="91425"/>
                </a:tc>
              </a:tr>
              <a:tr h="335550">
                <a:tc>
                  <a:txBody>
                    <a:bodyPr/>
                    <a:lstStyle/>
                    <a:p>
                      <a:pPr indent="0" lvl="0" marL="0" rtl="0" algn="l">
                        <a:spcBef>
                          <a:spcPts val="0"/>
                        </a:spcBef>
                        <a:spcAft>
                          <a:spcPts val="0"/>
                        </a:spcAft>
                        <a:buClr>
                          <a:schemeClr val="dk1"/>
                        </a:buClr>
                        <a:buSzPts val="1100"/>
                        <a:buFont typeface="Arial"/>
                        <a:buNone/>
                      </a:pPr>
                      <a:r>
                        <a:rPr lang="en" sz="700">
                          <a:solidFill>
                            <a:srgbClr val="CC0000"/>
                          </a:solidFill>
                        </a:rPr>
                        <a:t>0</a:t>
                      </a:r>
                      <a:endParaRPr sz="700">
                        <a:solidFill>
                          <a:srgbClr val="CC0000"/>
                        </a:solidFill>
                      </a:endParaRPr>
                    </a:p>
                  </a:txBody>
                  <a:tcPr marT="91425" marB="91425" marR="91425" marL="91425"/>
                </a:tc>
                <a:tc>
                  <a:txBody>
                    <a:bodyPr/>
                    <a:lstStyle/>
                    <a:p>
                      <a:pPr indent="0" lvl="0" marL="0" rtl="0" algn="l">
                        <a:spcBef>
                          <a:spcPts val="0"/>
                        </a:spcBef>
                        <a:spcAft>
                          <a:spcPts val="0"/>
                        </a:spcAft>
                        <a:buNone/>
                      </a:pPr>
                      <a:r>
                        <a:rPr lang="en" sz="700">
                          <a:solidFill>
                            <a:srgbClr val="CC0000"/>
                          </a:solidFill>
                        </a:rPr>
                        <a:t>0</a:t>
                      </a:r>
                      <a:endParaRPr/>
                    </a:p>
                  </a:txBody>
                  <a:tcPr marT="91425" marB="91425" marR="91425" marL="91425"/>
                </a:tc>
                <a:tc>
                  <a:txBody>
                    <a:bodyPr/>
                    <a:lstStyle/>
                    <a:p>
                      <a:pPr indent="0" lvl="0" marL="0" rtl="0" algn="l">
                        <a:spcBef>
                          <a:spcPts val="0"/>
                        </a:spcBef>
                        <a:spcAft>
                          <a:spcPts val="0"/>
                        </a:spcAft>
                        <a:buNone/>
                      </a:pPr>
                      <a:r>
                        <a:rPr lang="en" sz="700">
                          <a:solidFill>
                            <a:srgbClr val="CC0000"/>
                          </a:solidFill>
                        </a:rPr>
                        <a:t>0</a:t>
                      </a:r>
                      <a:endParaRPr/>
                    </a:p>
                  </a:txBody>
                  <a:tcPr marT="91425" marB="91425" marR="91425" marL="91425"/>
                </a:tc>
                <a:tc>
                  <a:txBody>
                    <a:bodyPr/>
                    <a:lstStyle/>
                    <a:p>
                      <a:pPr indent="0" lvl="0" marL="0" rtl="0" algn="l">
                        <a:spcBef>
                          <a:spcPts val="0"/>
                        </a:spcBef>
                        <a:spcAft>
                          <a:spcPts val="0"/>
                        </a:spcAft>
                        <a:buNone/>
                      </a:pPr>
                      <a:r>
                        <a:rPr lang="en" sz="700">
                          <a:solidFill>
                            <a:srgbClr val="660000"/>
                          </a:solidFill>
                        </a:rPr>
                        <a:t>0.11</a:t>
                      </a:r>
                      <a:endParaRPr sz="700">
                        <a:solidFill>
                          <a:srgbClr val="660000"/>
                        </a:solidFill>
                      </a:endParaRPr>
                    </a:p>
                  </a:txBody>
                  <a:tcPr marT="91425" marB="91425" marR="91425" marL="91425"/>
                </a:tc>
              </a:tr>
            </a:tbl>
          </a:graphicData>
        </a:graphic>
      </p:graphicFrame>
      <p:cxnSp>
        <p:nvCxnSpPr>
          <p:cNvPr id="583" name="Google Shape;583;p33"/>
          <p:cNvCxnSpPr/>
          <p:nvPr/>
        </p:nvCxnSpPr>
        <p:spPr>
          <a:xfrm>
            <a:off x="5613725" y="3357950"/>
            <a:ext cx="552900" cy="0"/>
          </a:xfrm>
          <a:prstGeom prst="straightConnector1">
            <a:avLst/>
          </a:prstGeom>
          <a:noFill/>
          <a:ln cap="flat" cmpd="sng" w="9525">
            <a:solidFill>
              <a:schemeClr val="dk2"/>
            </a:solidFill>
            <a:prstDash val="solid"/>
            <a:round/>
            <a:headEnd len="med" w="med" type="none"/>
            <a:tailEnd len="med" w="med" type="triangle"/>
          </a:ln>
        </p:spPr>
      </p:cxnSp>
      <p:sp>
        <p:nvSpPr>
          <p:cNvPr id="584" name="Google Shape;584;p33"/>
          <p:cNvSpPr/>
          <p:nvPr/>
        </p:nvSpPr>
        <p:spPr>
          <a:xfrm>
            <a:off x="5731900" y="696824"/>
            <a:ext cx="3063900" cy="918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rgbClr val="0E2356"/>
                </a:solidFill>
                <a:latin typeface="Ubuntu"/>
                <a:ea typeface="Ubuntu"/>
                <a:cs typeface="Ubuntu"/>
                <a:sym typeface="Ubuntu"/>
              </a:rPr>
              <a:t>Idea</a:t>
            </a:r>
            <a:r>
              <a:rPr lang="en">
                <a:solidFill>
                  <a:srgbClr val="0E2356"/>
                </a:solidFill>
                <a:latin typeface="Ubuntu"/>
                <a:ea typeface="Ubuntu"/>
                <a:cs typeface="Ubuntu"/>
                <a:sym typeface="Ubuntu"/>
              </a:rPr>
              <a:t>: A later word cannot answer question to a previous word because it is unknown at inference</a:t>
            </a:r>
            <a:endParaRPr>
              <a:solidFill>
                <a:srgbClr val="0E2356"/>
              </a:solidFill>
              <a:latin typeface="Ubuntu"/>
              <a:ea typeface="Ubuntu"/>
              <a:cs typeface="Ubuntu"/>
              <a:sym typeface="Ubuntu"/>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6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8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8" name="Shape 588"/>
        <p:cNvGrpSpPr/>
        <p:nvPr/>
      </p:nvGrpSpPr>
      <p:grpSpPr>
        <a:xfrm>
          <a:off x="0" y="0"/>
          <a:ext cx="0" cy="0"/>
          <a:chOff x="0" y="0"/>
          <a:chExt cx="0" cy="0"/>
        </a:xfrm>
      </p:grpSpPr>
      <p:sp>
        <p:nvSpPr>
          <p:cNvPr id="589" name="Google Shape;589;p34"/>
          <p:cNvSpPr txBox="1"/>
          <p:nvPr>
            <p:ph type="title"/>
          </p:nvPr>
        </p:nvSpPr>
        <p:spPr>
          <a:xfrm>
            <a:off x="0" y="0"/>
            <a:ext cx="7595700" cy="51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II.B.1 </a:t>
            </a:r>
            <a:r>
              <a:rPr lang="en"/>
              <a:t>Self Attention</a:t>
            </a:r>
            <a:r>
              <a:rPr lang="en"/>
              <a:t> Mechanism</a:t>
            </a:r>
            <a:endParaRPr/>
          </a:p>
        </p:txBody>
      </p:sp>
      <p:graphicFrame>
        <p:nvGraphicFramePr>
          <p:cNvPr id="590" name="Google Shape;590;p34"/>
          <p:cNvGraphicFramePr/>
          <p:nvPr/>
        </p:nvGraphicFramePr>
        <p:xfrm>
          <a:off x="4811800" y="2608300"/>
          <a:ext cx="3000000" cy="3000000"/>
        </p:xfrm>
        <a:graphic>
          <a:graphicData uri="http://schemas.openxmlformats.org/drawingml/2006/table">
            <a:tbl>
              <a:tblPr>
                <a:noFill/>
                <a:tableStyleId>{6497CBBA-E030-4E24-B39F-737B80262214}</a:tableStyleId>
              </a:tblPr>
              <a:tblGrid>
                <a:gridCol w="1000650"/>
                <a:gridCol w="1000650"/>
                <a:gridCol w="1000650"/>
                <a:gridCol w="1000650"/>
              </a:tblGrid>
              <a:tr h="530100">
                <a:tc>
                  <a:txBody>
                    <a:bodyPr/>
                    <a:lstStyle/>
                    <a:p>
                      <a:pPr indent="0" lvl="0" marL="0" rtl="0" algn="l">
                        <a:spcBef>
                          <a:spcPts val="0"/>
                        </a:spcBef>
                        <a:spcAft>
                          <a:spcPts val="0"/>
                        </a:spcAft>
                        <a:buNone/>
                      </a:pPr>
                      <a:r>
                        <a:rPr lang="en" sz="700">
                          <a:solidFill>
                            <a:srgbClr val="CC0000"/>
                          </a:solidFill>
                        </a:rPr>
                        <a:t>1</a:t>
                      </a:r>
                      <a:r>
                        <a:rPr lang="en" sz="700">
                          <a:solidFill>
                            <a:srgbClr val="CC0000"/>
                          </a:solidFill>
                        </a:rPr>
                        <a:t>x V</a:t>
                      </a:r>
                      <a:r>
                        <a:rPr baseline="-25000" lang="en" sz="700">
                          <a:solidFill>
                            <a:srgbClr val="CC0000"/>
                          </a:solidFill>
                        </a:rPr>
                        <a:t>1</a:t>
                      </a:r>
                      <a:endParaRPr baseline="-25000" sz="700">
                        <a:solidFill>
                          <a:srgbClr val="CC0000"/>
                        </a:solidFill>
                      </a:endParaRPr>
                    </a:p>
                  </a:txBody>
                  <a:tcPr marT="91425" marB="91425" marR="91425" marL="91425"/>
                </a:tc>
                <a:tc>
                  <a:txBody>
                    <a:bodyPr/>
                    <a:lstStyle/>
                    <a:p>
                      <a:pPr indent="0" lvl="0" marL="0" rtl="0" algn="l">
                        <a:spcBef>
                          <a:spcPts val="0"/>
                        </a:spcBef>
                        <a:spcAft>
                          <a:spcPts val="0"/>
                        </a:spcAft>
                        <a:buNone/>
                      </a:pPr>
                      <a:r>
                        <a:rPr lang="en" sz="700">
                          <a:solidFill>
                            <a:srgbClr val="6AA84F"/>
                          </a:solidFill>
                        </a:rPr>
                        <a:t>0.97 x V</a:t>
                      </a:r>
                      <a:r>
                        <a:rPr baseline="-25000" lang="en" sz="700">
                          <a:solidFill>
                            <a:srgbClr val="6AA84F"/>
                          </a:solidFill>
                        </a:rPr>
                        <a:t>1</a:t>
                      </a:r>
                      <a:endParaRPr baseline="-25000" sz="700">
                        <a:solidFill>
                          <a:srgbClr val="6AA84F"/>
                        </a:solidFill>
                      </a:endParaRPr>
                    </a:p>
                  </a:txBody>
                  <a:tcPr marT="91425" marB="91425" marR="91425" marL="91425"/>
                </a:tc>
                <a:tc>
                  <a:txBody>
                    <a:bodyPr/>
                    <a:lstStyle/>
                    <a:p>
                      <a:pPr indent="0" lvl="0" marL="0" rtl="0" algn="l">
                        <a:spcBef>
                          <a:spcPts val="0"/>
                        </a:spcBef>
                        <a:spcAft>
                          <a:spcPts val="0"/>
                        </a:spcAft>
                        <a:buNone/>
                      </a:pPr>
                      <a:r>
                        <a:rPr lang="en" sz="700">
                          <a:solidFill>
                            <a:srgbClr val="CC0000"/>
                          </a:solidFill>
                        </a:rPr>
                        <a:t>0.33 </a:t>
                      </a:r>
                      <a:r>
                        <a:rPr lang="en" sz="700">
                          <a:solidFill>
                            <a:srgbClr val="CC0000"/>
                          </a:solidFill>
                        </a:rPr>
                        <a:t>x V</a:t>
                      </a:r>
                      <a:r>
                        <a:rPr baseline="-25000" lang="en" sz="700">
                          <a:solidFill>
                            <a:srgbClr val="CC0000"/>
                          </a:solidFill>
                        </a:rPr>
                        <a:t>2</a:t>
                      </a:r>
                      <a:endParaRPr sz="700">
                        <a:solidFill>
                          <a:srgbClr val="CC0000"/>
                        </a:solidFill>
                      </a:endParaRPr>
                    </a:p>
                  </a:txBody>
                  <a:tcPr marT="91425" marB="91425" marR="91425" marL="91425"/>
                </a:tc>
                <a:tc>
                  <a:txBody>
                    <a:bodyPr/>
                    <a:lstStyle/>
                    <a:p>
                      <a:pPr indent="0" lvl="0" marL="0" rtl="0" algn="l">
                        <a:spcBef>
                          <a:spcPts val="0"/>
                        </a:spcBef>
                        <a:spcAft>
                          <a:spcPts val="0"/>
                        </a:spcAft>
                        <a:buNone/>
                      </a:pPr>
                      <a:r>
                        <a:rPr lang="en" sz="700">
                          <a:solidFill>
                            <a:srgbClr val="38761D"/>
                          </a:solidFill>
                        </a:rPr>
                        <a:t>0.85 x V</a:t>
                      </a:r>
                      <a:r>
                        <a:rPr baseline="-25000" lang="en" sz="700">
                          <a:solidFill>
                            <a:srgbClr val="38761D"/>
                          </a:solidFill>
                        </a:rPr>
                        <a:t>1</a:t>
                      </a:r>
                      <a:endParaRPr baseline="-25000" sz="700">
                        <a:solidFill>
                          <a:srgbClr val="38761D"/>
                        </a:solidFill>
                      </a:endParaRPr>
                    </a:p>
                  </a:txBody>
                  <a:tcPr marT="91425" marB="91425" marR="91425" marL="91425"/>
                </a:tc>
              </a:tr>
              <a:tr h="567075">
                <a:tc>
                  <a:txBody>
                    <a:bodyPr/>
                    <a:lstStyle/>
                    <a:p>
                      <a:pPr indent="0" lvl="0" marL="0" rtl="0" algn="l">
                        <a:spcBef>
                          <a:spcPts val="0"/>
                        </a:spcBef>
                        <a:spcAft>
                          <a:spcPts val="0"/>
                        </a:spcAft>
                        <a:buNone/>
                      </a:pPr>
                      <a:r>
                        <a:rPr lang="en" sz="700">
                          <a:solidFill>
                            <a:srgbClr val="CC0000"/>
                          </a:solidFill>
                        </a:rPr>
                        <a:t>0 </a:t>
                      </a:r>
                      <a:r>
                        <a:rPr lang="en" sz="700">
                          <a:solidFill>
                            <a:srgbClr val="CC0000"/>
                          </a:solidFill>
                        </a:rPr>
                        <a:t>x </a:t>
                      </a:r>
                      <a:r>
                        <a:rPr lang="en" sz="700">
                          <a:solidFill>
                            <a:srgbClr val="CC0000"/>
                          </a:solidFill>
                        </a:rPr>
                        <a:t>V</a:t>
                      </a:r>
                      <a:r>
                        <a:rPr baseline="-25000" lang="en" sz="700">
                          <a:solidFill>
                            <a:srgbClr val="CC0000"/>
                          </a:solidFill>
                        </a:rPr>
                        <a:t>2</a:t>
                      </a:r>
                      <a:endParaRPr sz="700">
                        <a:solidFill>
                          <a:srgbClr val="CC0000"/>
                        </a:solidFill>
                      </a:endParaRPr>
                    </a:p>
                  </a:txBody>
                  <a:tcPr marT="91425" marB="91425" marR="91425" marL="91425"/>
                </a:tc>
                <a:tc>
                  <a:txBody>
                    <a:bodyPr/>
                    <a:lstStyle/>
                    <a:p>
                      <a:pPr indent="0" lvl="0" marL="0" rtl="0" algn="l">
                        <a:spcBef>
                          <a:spcPts val="0"/>
                        </a:spcBef>
                        <a:spcAft>
                          <a:spcPts val="0"/>
                        </a:spcAft>
                        <a:buNone/>
                      </a:pPr>
                      <a:r>
                        <a:rPr lang="en" sz="700">
                          <a:solidFill>
                            <a:srgbClr val="660000"/>
                          </a:solidFill>
                        </a:rPr>
                        <a:t>0.03 x V</a:t>
                      </a:r>
                      <a:r>
                        <a:rPr baseline="-25000" lang="en" sz="700">
                          <a:solidFill>
                            <a:srgbClr val="660000"/>
                          </a:solidFill>
                        </a:rPr>
                        <a:t>2</a:t>
                      </a:r>
                      <a:endParaRPr baseline="-25000" sz="700">
                        <a:solidFill>
                          <a:srgbClr val="660000"/>
                        </a:solidFill>
                      </a:endParaRPr>
                    </a:p>
                  </a:txBody>
                  <a:tcPr marT="91425" marB="91425" marR="91425" marL="91425"/>
                </a:tc>
                <a:tc>
                  <a:txBody>
                    <a:bodyPr/>
                    <a:lstStyle/>
                    <a:p>
                      <a:pPr indent="0" lvl="0" marL="0" rtl="0" algn="l">
                        <a:spcBef>
                          <a:spcPts val="0"/>
                        </a:spcBef>
                        <a:spcAft>
                          <a:spcPts val="0"/>
                        </a:spcAft>
                        <a:buNone/>
                      </a:pPr>
                      <a:r>
                        <a:rPr lang="en" sz="700">
                          <a:solidFill>
                            <a:srgbClr val="CC0000"/>
                          </a:solidFill>
                        </a:rPr>
                        <a:t>0.33 </a:t>
                      </a:r>
                      <a:r>
                        <a:rPr lang="en" sz="700">
                          <a:solidFill>
                            <a:srgbClr val="CC0000"/>
                          </a:solidFill>
                        </a:rPr>
                        <a:t>x V</a:t>
                      </a:r>
                      <a:r>
                        <a:rPr baseline="-25000" lang="en" sz="700">
                          <a:solidFill>
                            <a:srgbClr val="CC0000"/>
                          </a:solidFill>
                        </a:rPr>
                        <a:t>2</a:t>
                      </a:r>
                      <a:endParaRPr sz="700">
                        <a:solidFill>
                          <a:srgbClr val="CC0000"/>
                        </a:solidFill>
                      </a:endParaRPr>
                    </a:p>
                  </a:txBody>
                  <a:tcPr marT="91425" marB="91425" marR="91425" marL="91425"/>
                </a:tc>
                <a:tc>
                  <a:txBody>
                    <a:bodyPr/>
                    <a:lstStyle/>
                    <a:p>
                      <a:pPr indent="0" lvl="0" marL="0" rtl="0" algn="l">
                        <a:spcBef>
                          <a:spcPts val="0"/>
                        </a:spcBef>
                        <a:spcAft>
                          <a:spcPts val="0"/>
                        </a:spcAft>
                        <a:buNone/>
                      </a:pPr>
                      <a:r>
                        <a:rPr lang="en" sz="700">
                          <a:solidFill>
                            <a:srgbClr val="CC0000"/>
                          </a:solidFill>
                        </a:rPr>
                        <a:t>0.02  </a:t>
                      </a:r>
                      <a:r>
                        <a:rPr lang="en" sz="700">
                          <a:solidFill>
                            <a:srgbClr val="CC0000"/>
                          </a:solidFill>
                        </a:rPr>
                        <a:t>x V</a:t>
                      </a:r>
                      <a:r>
                        <a:rPr baseline="-25000" lang="en" sz="700">
                          <a:solidFill>
                            <a:srgbClr val="CC0000"/>
                          </a:solidFill>
                        </a:rPr>
                        <a:t>2</a:t>
                      </a:r>
                      <a:endParaRPr baseline="-25000" sz="700">
                        <a:solidFill>
                          <a:srgbClr val="CC0000"/>
                        </a:solidFill>
                      </a:endParaRPr>
                    </a:p>
                    <a:p>
                      <a:pPr indent="0" lvl="0" marL="0" rtl="0" algn="l">
                        <a:spcBef>
                          <a:spcPts val="0"/>
                        </a:spcBef>
                        <a:spcAft>
                          <a:spcPts val="0"/>
                        </a:spcAft>
                        <a:buNone/>
                      </a:pPr>
                      <a:r>
                        <a:t/>
                      </a:r>
                      <a:endParaRPr sz="700">
                        <a:solidFill>
                          <a:srgbClr val="CC0000"/>
                        </a:solidFill>
                      </a:endParaRPr>
                    </a:p>
                  </a:txBody>
                  <a:tcPr marT="91425" marB="91425" marR="91425" marL="91425"/>
                </a:tc>
              </a:tr>
              <a:tr h="567075">
                <a:tc>
                  <a:txBody>
                    <a:bodyPr/>
                    <a:lstStyle/>
                    <a:p>
                      <a:pPr indent="0" lvl="0" marL="0" rtl="0" algn="l">
                        <a:spcBef>
                          <a:spcPts val="0"/>
                        </a:spcBef>
                        <a:spcAft>
                          <a:spcPts val="0"/>
                        </a:spcAft>
                        <a:buNone/>
                      </a:pPr>
                      <a:r>
                        <a:rPr lang="en" sz="700">
                          <a:solidFill>
                            <a:srgbClr val="CC0000"/>
                          </a:solidFill>
                        </a:rPr>
                        <a:t>0 </a:t>
                      </a:r>
                      <a:r>
                        <a:rPr lang="en" sz="700">
                          <a:solidFill>
                            <a:srgbClr val="CC0000"/>
                          </a:solidFill>
                        </a:rPr>
                        <a:t>x V</a:t>
                      </a:r>
                      <a:r>
                        <a:rPr baseline="-25000" lang="en" sz="700">
                          <a:solidFill>
                            <a:srgbClr val="CC0000"/>
                          </a:solidFill>
                        </a:rPr>
                        <a:t>3</a:t>
                      </a:r>
                      <a:endParaRPr sz="700">
                        <a:solidFill>
                          <a:srgbClr val="CC0000"/>
                        </a:solidFill>
                      </a:endParaRPr>
                    </a:p>
                  </a:txBody>
                  <a:tcPr marT="91425" marB="91425" marR="91425" marL="91425"/>
                </a:tc>
                <a:tc>
                  <a:txBody>
                    <a:bodyPr/>
                    <a:lstStyle/>
                    <a:p>
                      <a:pPr indent="0" lvl="0" marL="0" rtl="0" algn="l">
                        <a:spcBef>
                          <a:spcPts val="0"/>
                        </a:spcBef>
                        <a:spcAft>
                          <a:spcPts val="0"/>
                        </a:spcAft>
                        <a:buNone/>
                      </a:pPr>
                      <a:r>
                        <a:rPr lang="en" sz="700">
                          <a:solidFill>
                            <a:srgbClr val="CC0000"/>
                          </a:solidFill>
                        </a:rPr>
                        <a:t>0</a:t>
                      </a:r>
                      <a:r>
                        <a:rPr lang="en" sz="700">
                          <a:solidFill>
                            <a:srgbClr val="CC0000"/>
                          </a:solidFill>
                        </a:rPr>
                        <a:t> x V</a:t>
                      </a:r>
                      <a:r>
                        <a:rPr baseline="-25000" lang="en" sz="700">
                          <a:solidFill>
                            <a:srgbClr val="CC0000"/>
                          </a:solidFill>
                        </a:rPr>
                        <a:t>3</a:t>
                      </a:r>
                      <a:endParaRPr baseline="-25000" sz="700">
                        <a:solidFill>
                          <a:srgbClr val="CC0000"/>
                        </a:solidFill>
                      </a:endParaRPr>
                    </a:p>
                  </a:txBody>
                  <a:tcPr marT="91425" marB="91425" marR="91425" marL="91425"/>
                </a:tc>
                <a:tc>
                  <a:txBody>
                    <a:bodyPr/>
                    <a:lstStyle/>
                    <a:p>
                      <a:pPr indent="0" lvl="0" marL="0" rtl="0" algn="l">
                        <a:spcBef>
                          <a:spcPts val="0"/>
                        </a:spcBef>
                        <a:spcAft>
                          <a:spcPts val="0"/>
                        </a:spcAft>
                        <a:buNone/>
                      </a:pPr>
                      <a:r>
                        <a:rPr lang="en" sz="700">
                          <a:solidFill>
                            <a:srgbClr val="CC0000"/>
                          </a:solidFill>
                        </a:rPr>
                        <a:t>0.33 x V</a:t>
                      </a:r>
                      <a:r>
                        <a:rPr baseline="-25000" lang="en" sz="700">
                          <a:solidFill>
                            <a:srgbClr val="CC0000"/>
                          </a:solidFill>
                        </a:rPr>
                        <a:t>3</a:t>
                      </a:r>
                      <a:endParaRPr baseline="-25000" sz="700">
                        <a:solidFill>
                          <a:srgbClr val="CC0000"/>
                        </a:solidFill>
                      </a:endParaRPr>
                    </a:p>
                  </a:txBody>
                  <a:tcPr marT="91425" marB="91425" marR="91425" marL="91425"/>
                </a:tc>
                <a:tc>
                  <a:txBody>
                    <a:bodyPr/>
                    <a:lstStyle/>
                    <a:p>
                      <a:pPr indent="0" lvl="0" marL="0" rtl="0" algn="l">
                        <a:spcBef>
                          <a:spcPts val="0"/>
                        </a:spcBef>
                        <a:spcAft>
                          <a:spcPts val="0"/>
                        </a:spcAft>
                        <a:buNone/>
                      </a:pPr>
                      <a:r>
                        <a:rPr lang="en" sz="700">
                          <a:solidFill>
                            <a:srgbClr val="CC0000"/>
                          </a:solidFill>
                        </a:rPr>
                        <a:t>0.02</a:t>
                      </a:r>
                      <a:r>
                        <a:rPr lang="en" sz="700">
                          <a:solidFill>
                            <a:srgbClr val="CC0000"/>
                          </a:solidFill>
                        </a:rPr>
                        <a:t>x  V</a:t>
                      </a:r>
                      <a:r>
                        <a:rPr baseline="-25000" lang="en" sz="700">
                          <a:solidFill>
                            <a:srgbClr val="CC0000"/>
                          </a:solidFill>
                        </a:rPr>
                        <a:t>3</a:t>
                      </a:r>
                      <a:endParaRPr baseline="-25000" sz="700">
                        <a:solidFill>
                          <a:srgbClr val="CC0000"/>
                        </a:solidFill>
                      </a:endParaRPr>
                    </a:p>
                    <a:p>
                      <a:pPr indent="0" lvl="0" marL="0" rtl="0" algn="l">
                        <a:spcBef>
                          <a:spcPts val="0"/>
                        </a:spcBef>
                        <a:spcAft>
                          <a:spcPts val="0"/>
                        </a:spcAft>
                        <a:buNone/>
                      </a:pPr>
                      <a:r>
                        <a:t/>
                      </a:r>
                      <a:endParaRPr sz="700">
                        <a:solidFill>
                          <a:srgbClr val="CC0000"/>
                        </a:solidFill>
                      </a:endParaRPr>
                    </a:p>
                  </a:txBody>
                  <a:tcPr marT="91425" marB="91425" marR="91425" marL="91425"/>
                </a:tc>
              </a:tr>
              <a:tr h="567075">
                <a:tc>
                  <a:txBody>
                    <a:bodyPr/>
                    <a:lstStyle/>
                    <a:p>
                      <a:pPr indent="0" lvl="0" marL="0" rtl="0" algn="l">
                        <a:spcBef>
                          <a:spcPts val="0"/>
                        </a:spcBef>
                        <a:spcAft>
                          <a:spcPts val="0"/>
                        </a:spcAft>
                        <a:buNone/>
                      </a:pPr>
                      <a:r>
                        <a:rPr lang="en" sz="700">
                          <a:solidFill>
                            <a:srgbClr val="CC0000"/>
                          </a:solidFill>
                        </a:rPr>
                        <a:t>0 </a:t>
                      </a:r>
                      <a:r>
                        <a:rPr lang="en" sz="700">
                          <a:solidFill>
                            <a:srgbClr val="CC0000"/>
                          </a:solidFill>
                        </a:rPr>
                        <a:t> </a:t>
                      </a:r>
                      <a:r>
                        <a:rPr lang="en" sz="700">
                          <a:solidFill>
                            <a:srgbClr val="CC0000"/>
                          </a:solidFill>
                        </a:rPr>
                        <a:t>x V</a:t>
                      </a:r>
                      <a:r>
                        <a:rPr baseline="-25000" lang="en" sz="700">
                          <a:solidFill>
                            <a:srgbClr val="CC0000"/>
                          </a:solidFill>
                        </a:rPr>
                        <a:t>4</a:t>
                      </a:r>
                      <a:endParaRPr sz="700">
                        <a:solidFill>
                          <a:srgbClr val="CC0000"/>
                        </a:solidFill>
                      </a:endParaRPr>
                    </a:p>
                  </a:txBody>
                  <a:tcPr marT="91425" marB="91425" marR="91425" marL="91425"/>
                </a:tc>
                <a:tc>
                  <a:txBody>
                    <a:bodyPr/>
                    <a:lstStyle/>
                    <a:p>
                      <a:pPr indent="0" lvl="0" marL="0" rtl="0" algn="l">
                        <a:spcBef>
                          <a:spcPts val="0"/>
                        </a:spcBef>
                        <a:spcAft>
                          <a:spcPts val="0"/>
                        </a:spcAft>
                        <a:buNone/>
                      </a:pPr>
                      <a:r>
                        <a:rPr lang="en" sz="700">
                          <a:solidFill>
                            <a:srgbClr val="CC0000"/>
                          </a:solidFill>
                        </a:rPr>
                        <a:t>0</a:t>
                      </a:r>
                      <a:r>
                        <a:rPr lang="en" sz="700">
                          <a:solidFill>
                            <a:srgbClr val="CC0000"/>
                          </a:solidFill>
                        </a:rPr>
                        <a:t> x V</a:t>
                      </a:r>
                      <a:r>
                        <a:rPr baseline="-25000" lang="en" sz="700">
                          <a:solidFill>
                            <a:srgbClr val="CC0000"/>
                          </a:solidFill>
                        </a:rPr>
                        <a:t>4</a:t>
                      </a:r>
                      <a:endParaRPr baseline="-25000" sz="700">
                        <a:solidFill>
                          <a:srgbClr val="CC0000"/>
                        </a:solidFill>
                      </a:endParaRPr>
                    </a:p>
                  </a:txBody>
                  <a:tcPr marT="91425" marB="91425" marR="91425" marL="91425"/>
                </a:tc>
                <a:tc>
                  <a:txBody>
                    <a:bodyPr/>
                    <a:lstStyle/>
                    <a:p>
                      <a:pPr indent="0" lvl="0" marL="0" rtl="0" algn="l">
                        <a:spcBef>
                          <a:spcPts val="0"/>
                        </a:spcBef>
                        <a:spcAft>
                          <a:spcPts val="0"/>
                        </a:spcAft>
                        <a:buNone/>
                      </a:pPr>
                      <a:r>
                        <a:rPr lang="en" sz="700">
                          <a:solidFill>
                            <a:srgbClr val="274E13"/>
                          </a:solidFill>
                        </a:rPr>
                        <a:t>0 </a:t>
                      </a:r>
                      <a:r>
                        <a:rPr lang="en" sz="700">
                          <a:solidFill>
                            <a:srgbClr val="274E13"/>
                          </a:solidFill>
                        </a:rPr>
                        <a:t>x V</a:t>
                      </a:r>
                      <a:r>
                        <a:rPr baseline="-25000" lang="en" sz="700">
                          <a:solidFill>
                            <a:srgbClr val="274E13"/>
                          </a:solidFill>
                        </a:rPr>
                        <a:t>4</a:t>
                      </a:r>
                      <a:endParaRPr baseline="-25000" sz="700">
                        <a:solidFill>
                          <a:srgbClr val="274E13"/>
                        </a:solidFill>
                      </a:endParaRPr>
                    </a:p>
                  </a:txBody>
                  <a:tcPr marT="91425" marB="91425" marR="91425" marL="91425"/>
                </a:tc>
                <a:tc>
                  <a:txBody>
                    <a:bodyPr/>
                    <a:lstStyle/>
                    <a:p>
                      <a:pPr indent="0" lvl="0" marL="0" rtl="0" algn="l">
                        <a:spcBef>
                          <a:spcPts val="0"/>
                        </a:spcBef>
                        <a:spcAft>
                          <a:spcPts val="0"/>
                        </a:spcAft>
                        <a:buNone/>
                      </a:pPr>
                      <a:r>
                        <a:rPr lang="en" sz="700">
                          <a:solidFill>
                            <a:srgbClr val="6AA84F"/>
                          </a:solidFill>
                        </a:rPr>
                        <a:t>0.11 </a:t>
                      </a:r>
                      <a:r>
                        <a:rPr lang="en" sz="700">
                          <a:solidFill>
                            <a:srgbClr val="6AA84F"/>
                          </a:solidFill>
                        </a:rPr>
                        <a:t>x V</a:t>
                      </a:r>
                      <a:r>
                        <a:rPr baseline="-25000" lang="en" sz="700">
                          <a:solidFill>
                            <a:srgbClr val="6AA84F"/>
                          </a:solidFill>
                        </a:rPr>
                        <a:t>4</a:t>
                      </a:r>
                      <a:endParaRPr baseline="-25000" sz="700">
                        <a:solidFill>
                          <a:srgbClr val="6AA84F"/>
                        </a:solidFill>
                      </a:endParaRPr>
                    </a:p>
                    <a:p>
                      <a:pPr indent="0" lvl="0" marL="0" rtl="0" algn="l">
                        <a:spcBef>
                          <a:spcPts val="0"/>
                        </a:spcBef>
                        <a:spcAft>
                          <a:spcPts val="0"/>
                        </a:spcAft>
                        <a:buNone/>
                      </a:pPr>
                      <a:r>
                        <a:t/>
                      </a:r>
                      <a:endParaRPr sz="700">
                        <a:solidFill>
                          <a:srgbClr val="660000"/>
                        </a:solidFill>
                      </a:endParaRPr>
                    </a:p>
                  </a:txBody>
                  <a:tcPr marT="91425" marB="91425" marR="91425" marL="91425"/>
                </a:tc>
              </a:tr>
            </a:tbl>
          </a:graphicData>
        </a:graphic>
      </p:graphicFrame>
      <p:pic>
        <p:nvPicPr>
          <p:cNvPr id="591" name="Google Shape;591;p34"/>
          <p:cNvPicPr preferRelativeResize="0"/>
          <p:nvPr/>
        </p:nvPicPr>
        <p:blipFill>
          <a:blip r:embed="rId3">
            <a:alphaModFix/>
          </a:blip>
          <a:stretch>
            <a:fillRect/>
          </a:stretch>
        </p:blipFill>
        <p:spPr>
          <a:xfrm>
            <a:off x="302973" y="3826575"/>
            <a:ext cx="2346925" cy="703125"/>
          </a:xfrm>
          <a:prstGeom prst="rect">
            <a:avLst/>
          </a:prstGeom>
          <a:noFill/>
          <a:ln>
            <a:noFill/>
          </a:ln>
        </p:spPr>
      </p:pic>
      <p:pic>
        <p:nvPicPr>
          <p:cNvPr id="592" name="Google Shape;592;p34"/>
          <p:cNvPicPr preferRelativeResize="0"/>
          <p:nvPr/>
        </p:nvPicPr>
        <p:blipFill>
          <a:blip r:embed="rId4">
            <a:alphaModFix/>
          </a:blip>
          <a:stretch>
            <a:fillRect/>
          </a:stretch>
        </p:blipFill>
        <p:spPr>
          <a:xfrm>
            <a:off x="97025" y="1072837"/>
            <a:ext cx="3276268" cy="1129450"/>
          </a:xfrm>
          <a:prstGeom prst="rect">
            <a:avLst/>
          </a:prstGeom>
          <a:noFill/>
          <a:ln>
            <a:noFill/>
          </a:ln>
        </p:spPr>
      </p:pic>
      <p:sp>
        <p:nvSpPr>
          <p:cNvPr id="593" name="Google Shape;593;p34"/>
          <p:cNvSpPr/>
          <p:nvPr/>
        </p:nvSpPr>
        <p:spPr>
          <a:xfrm>
            <a:off x="3622900" y="1349455"/>
            <a:ext cx="5062200" cy="204300"/>
          </a:xfrm>
          <a:prstGeom prst="roundRect">
            <a:avLst>
              <a:gd fmla="val 16667"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700"/>
              <a:t>Embedding</a:t>
            </a:r>
            <a:endParaRPr sz="700"/>
          </a:p>
        </p:txBody>
      </p:sp>
      <p:sp>
        <p:nvSpPr>
          <p:cNvPr id="594" name="Google Shape;594;p34"/>
          <p:cNvSpPr/>
          <p:nvPr/>
        </p:nvSpPr>
        <p:spPr>
          <a:xfrm>
            <a:off x="4319356" y="645803"/>
            <a:ext cx="1492200" cy="198300"/>
          </a:xfrm>
          <a:prstGeom prst="roundRect">
            <a:avLst>
              <a:gd fmla="val 16667" name="adj"/>
            </a:avLst>
          </a:prstGeom>
          <a:noFill/>
          <a:ln cap="flat" cmpd="sng" w="9525">
            <a:solidFill>
              <a:srgbClr val="0E235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700">
                <a:solidFill>
                  <a:srgbClr val="011C5D"/>
                </a:solidFill>
              </a:rPr>
              <a:t>Transformers</a:t>
            </a:r>
            <a:endParaRPr sz="700"/>
          </a:p>
        </p:txBody>
      </p:sp>
      <p:pic>
        <p:nvPicPr>
          <p:cNvPr id="595" name="Google Shape;595;p34"/>
          <p:cNvPicPr preferRelativeResize="0"/>
          <p:nvPr/>
        </p:nvPicPr>
        <p:blipFill>
          <a:blip r:embed="rId5">
            <a:alphaModFix/>
          </a:blip>
          <a:stretch>
            <a:fillRect/>
          </a:stretch>
        </p:blipFill>
        <p:spPr>
          <a:xfrm>
            <a:off x="8077125" y="902150"/>
            <a:ext cx="658800" cy="327899"/>
          </a:xfrm>
          <a:prstGeom prst="rect">
            <a:avLst/>
          </a:prstGeom>
          <a:noFill/>
          <a:ln>
            <a:noFill/>
          </a:ln>
        </p:spPr>
      </p:pic>
      <p:pic>
        <p:nvPicPr>
          <p:cNvPr id="596" name="Google Shape;596;p34"/>
          <p:cNvPicPr preferRelativeResize="0"/>
          <p:nvPr/>
        </p:nvPicPr>
        <p:blipFill>
          <a:blip r:embed="rId6">
            <a:alphaModFix/>
          </a:blip>
          <a:stretch>
            <a:fillRect/>
          </a:stretch>
        </p:blipFill>
        <p:spPr>
          <a:xfrm>
            <a:off x="7150834" y="933288"/>
            <a:ext cx="425999" cy="327900"/>
          </a:xfrm>
          <a:prstGeom prst="rect">
            <a:avLst/>
          </a:prstGeom>
          <a:noFill/>
          <a:ln>
            <a:noFill/>
          </a:ln>
        </p:spPr>
      </p:pic>
      <p:pic>
        <p:nvPicPr>
          <p:cNvPr id="597" name="Google Shape;597;p34"/>
          <p:cNvPicPr preferRelativeResize="0"/>
          <p:nvPr/>
        </p:nvPicPr>
        <p:blipFill>
          <a:blip r:embed="rId7">
            <a:alphaModFix/>
          </a:blip>
          <a:stretch>
            <a:fillRect/>
          </a:stretch>
        </p:blipFill>
        <p:spPr>
          <a:xfrm>
            <a:off x="4814270" y="871188"/>
            <a:ext cx="548700" cy="363000"/>
          </a:xfrm>
          <a:prstGeom prst="rect">
            <a:avLst/>
          </a:prstGeom>
          <a:noFill/>
          <a:ln>
            <a:noFill/>
          </a:ln>
        </p:spPr>
      </p:pic>
      <p:sp>
        <p:nvSpPr>
          <p:cNvPr id="598" name="Google Shape;598;p34"/>
          <p:cNvSpPr/>
          <p:nvPr/>
        </p:nvSpPr>
        <p:spPr>
          <a:xfrm>
            <a:off x="5920249" y="645800"/>
            <a:ext cx="717900" cy="198300"/>
          </a:xfrm>
          <a:prstGeom prst="roundRect">
            <a:avLst>
              <a:gd fmla="val 16667" name="adj"/>
            </a:avLst>
          </a:prstGeom>
          <a:noFill/>
          <a:ln cap="flat" cmpd="sng" w="9525">
            <a:solidFill>
              <a:srgbClr val="0E235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700">
                <a:solidFill>
                  <a:srgbClr val="011C5D"/>
                </a:solidFill>
              </a:rPr>
              <a:t>   are</a:t>
            </a:r>
            <a:endParaRPr sz="700"/>
          </a:p>
        </p:txBody>
      </p:sp>
      <p:sp>
        <p:nvSpPr>
          <p:cNvPr id="599" name="Google Shape;599;p34"/>
          <p:cNvSpPr/>
          <p:nvPr/>
        </p:nvSpPr>
        <p:spPr>
          <a:xfrm>
            <a:off x="6746692" y="646718"/>
            <a:ext cx="855000" cy="198300"/>
          </a:xfrm>
          <a:prstGeom prst="roundRect">
            <a:avLst>
              <a:gd fmla="val 16667" name="adj"/>
            </a:avLst>
          </a:prstGeom>
          <a:noFill/>
          <a:ln cap="flat" cmpd="sng" w="9525">
            <a:solidFill>
              <a:srgbClr val="0E235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700">
                <a:solidFill>
                  <a:srgbClr val="011C5D"/>
                </a:solidFill>
              </a:rPr>
              <a:t>encoder</a:t>
            </a:r>
            <a:endParaRPr sz="700"/>
          </a:p>
        </p:txBody>
      </p:sp>
      <p:sp>
        <p:nvSpPr>
          <p:cNvPr id="600" name="Google Shape;600;p34"/>
          <p:cNvSpPr/>
          <p:nvPr/>
        </p:nvSpPr>
        <p:spPr>
          <a:xfrm>
            <a:off x="7676834" y="646713"/>
            <a:ext cx="1059600" cy="198300"/>
          </a:xfrm>
          <a:prstGeom prst="roundRect">
            <a:avLst>
              <a:gd fmla="val 16667" name="adj"/>
            </a:avLst>
          </a:prstGeom>
          <a:noFill/>
          <a:ln cap="flat" cmpd="sng" w="9525">
            <a:solidFill>
              <a:srgbClr val="0E235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700">
                <a:solidFill>
                  <a:srgbClr val="011C5D"/>
                </a:solidFill>
              </a:rPr>
              <a:t>decoder</a:t>
            </a:r>
            <a:endParaRPr sz="700"/>
          </a:p>
        </p:txBody>
      </p:sp>
      <p:pic>
        <p:nvPicPr>
          <p:cNvPr id="601" name="Google Shape;601;p34"/>
          <p:cNvPicPr preferRelativeResize="0"/>
          <p:nvPr/>
        </p:nvPicPr>
        <p:blipFill>
          <a:blip r:embed="rId8">
            <a:alphaModFix/>
          </a:blip>
          <a:stretch>
            <a:fillRect/>
          </a:stretch>
        </p:blipFill>
        <p:spPr>
          <a:xfrm>
            <a:off x="5934433" y="925563"/>
            <a:ext cx="548699" cy="254250"/>
          </a:xfrm>
          <a:prstGeom prst="rect">
            <a:avLst/>
          </a:prstGeom>
          <a:noFill/>
          <a:ln>
            <a:noFill/>
          </a:ln>
        </p:spPr>
      </p:pic>
      <p:sp>
        <p:nvSpPr>
          <p:cNvPr id="602" name="Google Shape;602;p34"/>
          <p:cNvSpPr/>
          <p:nvPr/>
        </p:nvSpPr>
        <p:spPr>
          <a:xfrm>
            <a:off x="4786482" y="1261284"/>
            <a:ext cx="426000" cy="450900"/>
          </a:xfrm>
          <a:prstGeom prst="roundRect">
            <a:avLst>
              <a:gd fmla="val 16667"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t>2.11</a:t>
            </a:r>
            <a:endParaRPr sz="700"/>
          </a:p>
          <a:p>
            <a:pPr indent="0" lvl="0" marL="0" rtl="0" algn="ctr">
              <a:spcBef>
                <a:spcPts val="0"/>
              </a:spcBef>
              <a:spcAft>
                <a:spcPts val="0"/>
              </a:spcAft>
              <a:buNone/>
            </a:pPr>
            <a:r>
              <a:rPr lang="en" sz="700"/>
              <a:t>-4.22</a:t>
            </a:r>
            <a:endParaRPr sz="700"/>
          </a:p>
          <a:p>
            <a:pPr indent="0" lvl="0" marL="0" rtl="0" algn="ctr">
              <a:spcBef>
                <a:spcPts val="0"/>
              </a:spcBef>
              <a:spcAft>
                <a:spcPts val="0"/>
              </a:spcAft>
              <a:buNone/>
            </a:pPr>
            <a:r>
              <a:rPr lang="en" sz="700"/>
              <a:t>5.93</a:t>
            </a:r>
            <a:endParaRPr sz="700"/>
          </a:p>
        </p:txBody>
      </p:sp>
      <p:sp>
        <p:nvSpPr>
          <p:cNvPr id="603" name="Google Shape;603;p34"/>
          <p:cNvSpPr/>
          <p:nvPr/>
        </p:nvSpPr>
        <p:spPr>
          <a:xfrm>
            <a:off x="5994539" y="1261284"/>
            <a:ext cx="426000" cy="450900"/>
          </a:xfrm>
          <a:prstGeom prst="roundRect">
            <a:avLst>
              <a:gd fmla="val 16667"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t>2.43</a:t>
            </a:r>
            <a:endParaRPr sz="700"/>
          </a:p>
          <a:p>
            <a:pPr indent="0" lvl="0" marL="0" rtl="0" algn="ctr">
              <a:spcBef>
                <a:spcPts val="0"/>
              </a:spcBef>
              <a:spcAft>
                <a:spcPts val="0"/>
              </a:spcAft>
              <a:buNone/>
            </a:pPr>
            <a:r>
              <a:rPr lang="en" sz="700"/>
              <a:t>-3.2</a:t>
            </a:r>
            <a:endParaRPr sz="700"/>
          </a:p>
          <a:p>
            <a:pPr indent="0" lvl="0" marL="0" rtl="0" algn="ctr">
              <a:spcBef>
                <a:spcPts val="0"/>
              </a:spcBef>
              <a:spcAft>
                <a:spcPts val="0"/>
              </a:spcAft>
              <a:buNone/>
            </a:pPr>
            <a:r>
              <a:rPr lang="en" sz="700"/>
              <a:t>3.32</a:t>
            </a:r>
            <a:endParaRPr sz="700"/>
          </a:p>
        </p:txBody>
      </p:sp>
      <p:sp>
        <p:nvSpPr>
          <p:cNvPr id="604" name="Google Shape;604;p34"/>
          <p:cNvSpPr/>
          <p:nvPr/>
        </p:nvSpPr>
        <p:spPr>
          <a:xfrm>
            <a:off x="8259408" y="1261284"/>
            <a:ext cx="426000" cy="450900"/>
          </a:xfrm>
          <a:prstGeom prst="roundRect">
            <a:avLst>
              <a:gd fmla="val 16667"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t>3.11</a:t>
            </a:r>
            <a:endParaRPr sz="700"/>
          </a:p>
          <a:p>
            <a:pPr indent="0" lvl="0" marL="0" rtl="0" algn="ctr">
              <a:spcBef>
                <a:spcPts val="0"/>
              </a:spcBef>
              <a:spcAft>
                <a:spcPts val="0"/>
              </a:spcAft>
              <a:buNone/>
            </a:pPr>
            <a:r>
              <a:rPr lang="en" sz="700"/>
              <a:t>-4.22</a:t>
            </a:r>
            <a:endParaRPr sz="700"/>
          </a:p>
          <a:p>
            <a:pPr indent="0" lvl="0" marL="0" rtl="0" algn="ctr">
              <a:spcBef>
                <a:spcPts val="0"/>
              </a:spcBef>
              <a:spcAft>
                <a:spcPts val="0"/>
              </a:spcAft>
              <a:buNone/>
            </a:pPr>
            <a:r>
              <a:rPr lang="en" sz="700"/>
              <a:t>4.98</a:t>
            </a:r>
            <a:endParaRPr sz="700"/>
          </a:p>
        </p:txBody>
      </p:sp>
      <p:sp>
        <p:nvSpPr>
          <p:cNvPr id="605" name="Google Shape;605;p34"/>
          <p:cNvSpPr txBox="1"/>
          <p:nvPr/>
        </p:nvSpPr>
        <p:spPr>
          <a:xfrm>
            <a:off x="5212330" y="1564674"/>
            <a:ext cx="370800" cy="16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dk2"/>
                </a:solidFill>
              </a:rPr>
              <a:t>E</a:t>
            </a:r>
            <a:r>
              <a:rPr baseline="-25000" lang="en" sz="700">
                <a:solidFill>
                  <a:schemeClr val="dk2"/>
                </a:solidFill>
              </a:rPr>
              <a:t>1</a:t>
            </a:r>
            <a:endParaRPr baseline="-25000" sz="700">
              <a:solidFill>
                <a:schemeClr val="dk2"/>
              </a:solidFill>
            </a:endParaRPr>
          </a:p>
        </p:txBody>
      </p:sp>
      <p:sp>
        <p:nvSpPr>
          <p:cNvPr id="606" name="Google Shape;606;p34"/>
          <p:cNvSpPr txBox="1"/>
          <p:nvPr/>
        </p:nvSpPr>
        <p:spPr>
          <a:xfrm>
            <a:off x="6421618" y="1549486"/>
            <a:ext cx="370800" cy="16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dk2"/>
                </a:solidFill>
              </a:rPr>
              <a:t>E</a:t>
            </a:r>
            <a:r>
              <a:rPr baseline="-25000" lang="en" sz="700">
                <a:solidFill>
                  <a:schemeClr val="dk2"/>
                </a:solidFill>
              </a:rPr>
              <a:t>2</a:t>
            </a:r>
            <a:endParaRPr baseline="-25000" sz="700">
              <a:solidFill>
                <a:schemeClr val="dk2"/>
              </a:solidFill>
            </a:endParaRPr>
          </a:p>
        </p:txBody>
      </p:sp>
      <p:sp>
        <p:nvSpPr>
          <p:cNvPr id="607" name="Google Shape;607;p34"/>
          <p:cNvSpPr txBox="1"/>
          <p:nvPr/>
        </p:nvSpPr>
        <p:spPr>
          <a:xfrm>
            <a:off x="7630906" y="1549492"/>
            <a:ext cx="370800" cy="16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dk2"/>
                </a:solidFill>
              </a:rPr>
              <a:t>E</a:t>
            </a:r>
            <a:r>
              <a:rPr baseline="-25000" lang="en" sz="700">
                <a:solidFill>
                  <a:schemeClr val="dk2"/>
                </a:solidFill>
              </a:rPr>
              <a:t>3</a:t>
            </a:r>
            <a:endParaRPr baseline="-25000" sz="700">
              <a:solidFill>
                <a:schemeClr val="dk2"/>
              </a:solidFill>
            </a:endParaRPr>
          </a:p>
        </p:txBody>
      </p:sp>
      <p:sp>
        <p:nvSpPr>
          <p:cNvPr id="608" name="Google Shape;608;p34"/>
          <p:cNvSpPr txBox="1"/>
          <p:nvPr/>
        </p:nvSpPr>
        <p:spPr>
          <a:xfrm>
            <a:off x="8685106" y="1504517"/>
            <a:ext cx="370800" cy="16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dk2"/>
                </a:solidFill>
              </a:rPr>
              <a:t>E</a:t>
            </a:r>
            <a:r>
              <a:rPr baseline="-25000" lang="en" sz="700">
                <a:solidFill>
                  <a:schemeClr val="dk2"/>
                </a:solidFill>
              </a:rPr>
              <a:t>4</a:t>
            </a:r>
            <a:endParaRPr baseline="-25000" sz="700">
              <a:solidFill>
                <a:schemeClr val="dk2"/>
              </a:solidFill>
            </a:endParaRPr>
          </a:p>
        </p:txBody>
      </p:sp>
      <p:sp>
        <p:nvSpPr>
          <p:cNvPr id="609" name="Google Shape;609;p34"/>
          <p:cNvSpPr/>
          <p:nvPr/>
        </p:nvSpPr>
        <p:spPr>
          <a:xfrm>
            <a:off x="7100750" y="1279225"/>
            <a:ext cx="479700" cy="393600"/>
          </a:xfrm>
          <a:prstGeom prst="roundRect">
            <a:avLst>
              <a:gd fmla="val 16667"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t>2.11</a:t>
            </a:r>
            <a:endParaRPr sz="700"/>
          </a:p>
          <a:p>
            <a:pPr indent="0" lvl="0" marL="0" rtl="0" algn="ctr">
              <a:spcBef>
                <a:spcPts val="0"/>
              </a:spcBef>
              <a:spcAft>
                <a:spcPts val="0"/>
              </a:spcAft>
              <a:buNone/>
            </a:pPr>
            <a:r>
              <a:rPr lang="en" sz="700"/>
              <a:t>-4.22</a:t>
            </a:r>
            <a:endParaRPr sz="700"/>
          </a:p>
          <a:p>
            <a:pPr indent="0" lvl="0" marL="0" rtl="0" algn="ctr">
              <a:spcBef>
                <a:spcPts val="0"/>
              </a:spcBef>
              <a:spcAft>
                <a:spcPts val="0"/>
              </a:spcAft>
              <a:buNone/>
            </a:pPr>
            <a:r>
              <a:rPr lang="en" sz="700"/>
              <a:t>1.12</a:t>
            </a:r>
            <a:endParaRPr sz="700"/>
          </a:p>
        </p:txBody>
      </p:sp>
      <p:sp>
        <p:nvSpPr>
          <p:cNvPr id="610" name="Google Shape;610;p34"/>
          <p:cNvSpPr/>
          <p:nvPr/>
        </p:nvSpPr>
        <p:spPr>
          <a:xfrm rot="5400000">
            <a:off x="1876700" y="3123200"/>
            <a:ext cx="3344700" cy="205800"/>
          </a:xfrm>
          <a:prstGeom prst="roundRect">
            <a:avLst>
              <a:gd fmla="val 16667"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700"/>
              <a:t>Embedding</a:t>
            </a:r>
            <a:endParaRPr sz="700"/>
          </a:p>
        </p:txBody>
      </p:sp>
      <p:pic>
        <p:nvPicPr>
          <p:cNvPr id="611" name="Google Shape;611;p34"/>
          <p:cNvPicPr preferRelativeResize="0"/>
          <p:nvPr/>
        </p:nvPicPr>
        <p:blipFill>
          <a:blip r:embed="rId5">
            <a:alphaModFix/>
          </a:blip>
          <a:stretch>
            <a:fillRect/>
          </a:stretch>
        </p:blipFill>
        <p:spPr>
          <a:xfrm rot="-5400000">
            <a:off x="2934669" y="4455569"/>
            <a:ext cx="372113" cy="330101"/>
          </a:xfrm>
          <a:prstGeom prst="rect">
            <a:avLst/>
          </a:prstGeom>
          <a:noFill/>
          <a:ln>
            <a:noFill/>
          </a:ln>
        </p:spPr>
      </p:pic>
      <p:pic>
        <p:nvPicPr>
          <p:cNvPr id="612" name="Google Shape;612;p34"/>
          <p:cNvPicPr preferRelativeResize="0"/>
          <p:nvPr/>
        </p:nvPicPr>
        <p:blipFill>
          <a:blip r:embed="rId6">
            <a:alphaModFix/>
          </a:blip>
          <a:stretch>
            <a:fillRect/>
          </a:stretch>
        </p:blipFill>
        <p:spPr>
          <a:xfrm rot="-5400000">
            <a:off x="2932051" y="3950001"/>
            <a:ext cx="377349" cy="330101"/>
          </a:xfrm>
          <a:prstGeom prst="rect">
            <a:avLst/>
          </a:prstGeom>
          <a:noFill/>
          <a:ln>
            <a:noFill/>
          </a:ln>
        </p:spPr>
      </p:pic>
      <p:pic>
        <p:nvPicPr>
          <p:cNvPr id="613" name="Google Shape;613;p34"/>
          <p:cNvPicPr preferRelativeResize="0"/>
          <p:nvPr/>
        </p:nvPicPr>
        <p:blipFill>
          <a:blip r:embed="rId7">
            <a:alphaModFix/>
          </a:blip>
          <a:stretch>
            <a:fillRect/>
          </a:stretch>
        </p:blipFill>
        <p:spPr>
          <a:xfrm rot="-5400000">
            <a:off x="2915228" y="2707350"/>
            <a:ext cx="410994" cy="365450"/>
          </a:xfrm>
          <a:prstGeom prst="rect">
            <a:avLst/>
          </a:prstGeom>
          <a:noFill/>
          <a:ln>
            <a:noFill/>
          </a:ln>
        </p:spPr>
      </p:pic>
      <p:pic>
        <p:nvPicPr>
          <p:cNvPr id="614" name="Google Shape;614;p34"/>
          <p:cNvPicPr preferRelativeResize="0"/>
          <p:nvPr/>
        </p:nvPicPr>
        <p:blipFill>
          <a:blip r:embed="rId8">
            <a:alphaModFix/>
          </a:blip>
          <a:stretch>
            <a:fillRect/>
          </a:stretch>
        </p:blipFill>
        <p:spPr>
          <a:xfrm rot="-5400000">
            <a:off x="2876840" y="3370585"/>
            <a:ext cx="487770" cy="255950"/>
          </a:xfrm>
          <a:prstGeom prst="rect">
            <a:avLst/>
          </a:prstGeom>
          <a:noFill/>
          <a:ln>
            <a:noFill/>
          </a:ln>
        </p:spPr>
      </p:pic>
      <p:sp>
        <p:nvSpPr>
          <p:cNvPr id="615" name="Google Shape;615;p34"/>
          <p:cNvSpPr/>
          <p:nvPr/>
        </p:nvSpPr>
        <p:spPr>
          <a:xfrm>
            <a:off x="3332282" y="2684586"/>
            <a:ext cx="426000" cy="364800"/>
          </a:xfrm>
          <a:prstGeom prst="roundRect">
            <a:avLst>
              <a:gd fmla="val 16667"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t>2.11</a:t>
            </a:r>
            <a:endParaRPr sz="700"/>
          </a:p>
          <a:p>
            <a:pPr indent="0" lvl="0" marL="0" rtl="0" algn="ctr">
              <a:spcBef>
                <a:spcPts val="0"/>
              </a:spcBef>
              <a:spcAft>
                <a:spcPts val="0"/>
              </a:spcAft>
              <a:buNone/>
            </a:pPr>
            <a:r>
              <a:rPr lang="en" sz="700"/>
              <a:t>-4.22</a:t>
            </a:r>
            <a:endParaRPr sz="700"/>
          </a:p>
          <a:p>
            <a:pPr indent="0" lvl="0" marL="0" rtl="0" algn="ctr">
              <a:spcBef>
                <a:spcPts val="0"/>
              </a:spcBef>
              <a:spcAft>
                <a:spcPts val="0"/>
              </a:spcAft>
              <a:buNone/>
            </a:pPr>
            <a:r>
              <a:rPr lang="en" sz="700"/>
              <a:t>5.93</a:t>
            </a:r>
            <a:endParaRPr sz="700"/>
          </a:p>
        </p:txBody>
      </p:sp>
      <p:sp>
        <p:nvSpPr>
          <p:cNvPr id="616" name="Google Shape;616;p34"/>
          <p:cNvSpPr/>
          <p:nvPr/>
        </p:nvSpPr>
        <p:spPr>
          <a:xfrm>
            <a:off x="3332264" y="3316222"/>
            <a:ext cx="426000" cy="364800"/>
          </a:xfrm>
          <a:prstGeom prst="roundRect">
            <a:avLst>
              <a:gd fmla="val 16667"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t>2.43</a:t>
            </a:r>
            <a:endParaRPr sz="700"/>
          </a:p>
          <a:p>
            <a:pPr indent="0" lvl="0" marL="0" rtl="0" algn="ctr">
              <a:spcBef>
                <a:spcPts val="0"/>
              </a:spcBef>
              <a:spcAft>
                <a:spcPts val="0"/>
              </a:spcAft>
              <a:buNone/>
            </a:pPr>
            <a:r>
              <a:rPr lang="en" sz="700"/>
              <a:t>-3.2</a:t>
            </a:r>
            <a:endParaRPr sz="700"/>
          </a:p>
          <a:p>
            <a:pPr indent="0" lvl="0" marL="0" rtl="0" algn="ctr">
              <a:spcBef>
                <a:spcPts val="0"/>
              </a:spcBef>
              <a:spcAft>
                <a:spcPts val="0"/>
              </a:spcAft>
              <a:buNone/>
            </a:pPr>
            <a:r>
              <a:rPr lang="en" sz="700"/>
              <a:t>3.32</a:t>
            </a:r>
            <a:endParaRPr sz="700"/>
          </a:p>
        </p:txBody>
      </p:sp>
      <p:sp>
        <p:nvSpPr>
          <p:cNvPr id="617" name="Google Shape;617;p34"/>
          <p:cNvSpPr/>
          <p:nvPr/>
        </p:nvSpPr>
        <p:spPr>
          <a:xfrm>
            <a:off x="3332284" y="3898258"/>
            <a:ext cx="426000" cy="364800"/>
          </a:xfrm>
          <a:prstGeom prst="roundRect">
            <a:avLst>
              <a:gd fmla="val 16667"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t>2.11</a:t>
            </a:r>
            <a:endParaRPr sz="700"/>
          </a:p>
          <a:p>
            <a:pPr indent="0" lvl="0" marL="0" rtl="0" algn="ctr">
              <a:spcBef>
                <a:spcPts val="0"/>
              </a:spcBef>
              <a:spcAft>
                <a:spcPts val="0"/>
              </a:spcAft>
              <a:buNone/>
            </a:pPr>
            <a:r>
              <a:rPr lang="en" sz="700"/>
              <a:t>-4.22</a:t>
            </a:r>
            <a:endParaRPr sz="700"/>
          </a:p>
          <a:p>
            <a:pPr indent="0" lvl="0" marL="0" rtl="0" algn="ctr">
              <a:spcBef>
                <a:spcPts val="0"/>
              </a:spcBef>
              <a:spcAft>
                <a:spcPts val="0"/>
              </a:spcAft>
              <a:buNone/>
            </a:pPr>
            <a:r>
              <a:rPr lang="en" sz="700"/>
              <a:t>1.12</a:t>
            </a:r>
            <a:endParaRPr sz="700"/>
          </a:p>
        </p:txBody>
      </p:sp>
      <p:sp>
        <p:nvSpPr>
          <p:cNvPr id="618" name="Google Shape;618;p34"/>
          <p:cNvSpPr/>
          <p:nvPr/>
        </p:nvSpPr>
        <p:spPr>
          <a:xfrm>
            <a:off x="3336057" y="4438296"/>
            <a:ext cx="426000" cy="364800"/>
          </a:xfrm>
          <a:prstGeom prst="roundRect">
            <a:avLst>
              <a:gd fmla="val 16667"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t>3.11</a:t>
            </a:r>
            <a:endParaRPr sz="700"/>
          </a:p>
          <a:p>
            <a:pPr indent="0" lvl="0" marL="0" rtl="0" algn="ctr">
              <a:spcBef>
                <a:spcPts val="0"/>
              </a:spcBef>
              <a:spcAft>
                <a:spcPts val="0"/>
              </a:spcAft>
              <a:buNone/>
            </a:pPr>
            <a:r>
              <a:rPr lang="en" sz="700"/>
              <a:t>-4.22</a:t>
            </a:r>
            <a:endParaRPr sz="700"/>
          </a:p>
          <a:p>
            <a:pPr indent="0" lvl="0" marL="0" rtl="0" algn="ctr">
              <a:spcBef>
                <a:spcPts val="0"/>
              </a:spcBef>
              <a:spcAft>
                <a:spcPts val="0"/>
              </a:spcAft>
              <a:buNone/>
            </a:pPr>
            <a:r>
              <a:rPr lang="en" sz="700"/>
              <a:t>4.98</a:t>
            </a:r>
            <a:endParaRPr sz="700"/>
          </a:p>
        </p:txBody>
      </p:sp>
      <p:sp>
        <p:nvSpPr>
          <p:cNvPr id="619" name="Google Shape;619;p34"/>
          <p:cNvSpPr txBox="1"/>
          <p:nvPr/>
        </p:nvSpPr>
        <p:spPr>
          <a:xfrm>
            <a:off x="3661254" y="2966639"/>
            <a:ext cx="370800" cy="13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dk2"/>
                </a:solidFill>
              </a:rPr>
              <a:t>E</a:t>
            </a:r>
            <a:r>
              <a:rPr baseline="-25000" lang="en" sz="700">
                <a:solidFill>
                  <a:schemeClr val="dk2"/>
                </a:solidFill>
              </a:rPr>
              <a:t>1</a:t>
            </a:r>
            <a:endParaRPr baseline="-25000" sz="700">
              <a:solidFill>
                <a:schemeClr val="dk2"/>
              </a:solidFill>
            </a:endParaRPr>
          </a:p>
        </p:txBody>
      </p:sp>
      <p:sp>
        <p:nvSpPr>
          <p:cNvPr id="620" name="Google Shape;620;p34"/>
          <p:cNvSpPr txBox="1"/>
          <p:nvPr/>
        </p:nvSpPr>
        <p:spPr>
          <a:xfrm>
            <a:off x="3650499" y="3590663"/>
            <a:ext cx="370800" cy="13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dk2"/>
                </a:solidFill>
              </a:rPr>
              <a:t>E</a:t>
            </a:r>
            <a:r>
              <a:rPr baseline="-25000" lang="en" sz="700">
                <a:solidFill>
                  <a:schemeClr val="dk2"/>
                </a:solidFill>
              </a:rPr>
              <a:t>2</a:t>
            </a:r>
            <a:endParaRPr baseline="-25000" sz="700">
              <a:solidFill>
                <a:schemeClr val="dk2"/>
              </a:solidFill>
            </a:endParaRPr>
          </a:p>
        </p:txBody>
      </p:sp>
      <p:sp>
        <p:nvSpPr>
          <p:cNvPr id="621" name="Google Shape;621;p34"/>
          <p:cNvSpPr txBox="1"/>
          <p:nvPr/>
        </p:nvSpPr>
        <p:spPr>
          <a:xfrm>
            <a:off x="3626306" y="4183418"/>
            <a:ext cx="370800" cy="13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dk2"/>
                </a:solidFill>
              </a:rPr>
              <a:t>E</a:t>
            </a:r>
            <a:r>
              <a:rPr baseline="-25000" lang="en" sz="700">
                <a:solidFill>
                  <a:schemeClr val="dk2"/>
                </a:solidFill>
              </a:rPr>
              <a:t>3</a:t>
            </a:r>
            <a:endParaRPr baseline="-25000" sz="700">
              <a:solidFill>
                <a:schemeClr val="dk2"/>
              </a:solidFill>
            </a:endParaRPr>
          </a:p>
        </p:txBody>
      </p:sp>
      <p:sp>
        <p:nvSpPr>
          <p:cNvPr id="622" name="Google Shape;622;p34"/>
          <p:cNvSpPr txBox="1"/>
          <p:nvPr/>
        </p:nvSpPr>
        <p:spPr>
          <a:xfrm>
            <a:off x="3626306" y="4738875"/>
            <a:ext cx="370800" cy="13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dk2"/>
                </a:solidFill>
              </a:rPr>
              <a:t>E</a:t>
            </a:r>
            <a:r>
              <a:rPr baseline="-25000" lang="en" sz="700">
                <a:solidFill>
                  <a:schemeClr val="dk2"/>
                </a:solidFill>
              </a:rPr>
              <a:t>4</a:t>
            </a:r>
            <a:endParaRPr baseline="-25000" sz="700">
              <a:solidFill>
                <a:schemeClr val="dk2"/>
              </a:solidFill>
            </a:endParaRPr>
          </a:p>
        </p:txBody>
      </p:sp>
      <p:sp>
        <p:nvSpPr>
          <p:cNvPr id="623" name="Google Shape;623;p34"/>
          <p:cNvSpPr txBox="1"/>
          <p:nvPr/>
        </p:nvSpPr>
        <p:spPr>
          <a:xfrm>
            <a:off x="4323900" y="2963839"/>
            <a:ext cx="477000" cy="20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dk2"/>
                </a:solidFill>
              </a:rPr>
              <a:t>V</a:t>
            </a:r>
            <a:r>
              <a:rPr baseline="-25000" lang="en" sz="700">
                <a:solidFill>
                  <a:schemeClr val="dk2"/>
                </a:solidFill>
              </a:rPr>
              <a:t>1</a:t>
            </a:r>
            <a:endParaRPr baseline="-25000" sz="700">
              <a:solidFill>
                <a:schemeClr val="dk2"/>
              </a:solidFill>
            </a:endParaRPr>
          </a:p>
        </p:txBody>
      </p:sp>
      <p:sp>
        <p:nvSpPr>
          <p:cNvPr id="624" name="Google Shape;624;p34"/>
          <p:cNvSpPr txBox="1"/>
          <p:nvPr/>
        </p:nvSpPr>
        <p:spPr>
          <a:xfrm>
            <a:off x="4323888" y="3621366"/>
            <a:ext cx="477000" cy="20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dk2"/>
                </a:solidFill>
              </a:rPr>
              <a:t>V</a:t>
            </a:r>
            <a:r>
              <a:rPr baseline="-25000" lang="en" sz="700">
                <a:solidFill>
                  <a:schemeClr val="dk2"/>
                </a:solidFill>
              </a:rPr>
              <a:t>2</a:t>
            </a:r>
            <a:endParaRPr baseline="-25000" sz="700">
              <a:solidFill>
                <a:schemeClr val="dk2"/>
              </a:solidFill>
            </a:endParaRPr>
          </a:p>
        </p:txBody>
      </p:sp>
      <p:sp>
        <p:nvSpPr>
          <p:cNvPr id="625" name="Google Shape;625;p34"/>
          <p:cNvSpPr txBox="1"/>
          <p:nvPr/>
        </p:nvSpPr>
        <p:spPr>
          <a:xfrm>
            <a:off x="4323888" y="4183394"/>
            <a:ext cx="477000" cy="20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dk2"/>
                </a:solidFill>
              </a:rPr>
              <a:t>V</a:t>
            </a:r>
            <a:r>
              <a:rPr baseline="-25000" lang="en" sz="700">
                <a:solidFill>
                  <a:schemeClr val="dk2"/>
                </a:solidFill>
              </a:rPr>
              <a:t>3</a:t>
            </a:r>
            <a:endParaRPr baseline="-25000" sz="700">
              <a:solidFill>
                <a:schemeClr val="dk2"/>
              </a:solidFill>
            </a:endParaRPr>
          </a:p>
        </p:txBody>
      </p:sp>
      <p:sp>
        <p:nvSpPr>
          <p:cNvPr id="626" name="Google Shape;626;p34"/>
          <p:cNvSpPr txBox="1"/>
          <p:nvPr/>
        </p:nvSpPr>
        <p:spPr>
          <a:xfrm>
            <a:off x="4323888" y="4707853"/>
            <a:ext cx="477000" cy="20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dk2"/>
                </a:solidFill>
              </a:rPr>
              <a:t>V</a:t>
            </a:r>
            <a:r>
              <a:rPr baseline="-25000" lang="en" sz="700">
                <a:solidFill>
                  <a:schemeClr val="dk2"/>
                </a:solidFill>
              </a:rPr>
              <a:t>4</a:t>
            </a:r>
            <a:endParaRPr baseline="-25000" sz="700">
              <a:solidFill>
                <a:schemeClr val="dk2"/>
              </a:solidFill>
            </a:endParaRPr>
          </a:p>
        </p:txBody>
      </p:sp>
      <p:sp>
        <p:nvSpPr>
          <p:cNvPr id="627" name="Google Shape;627;p34"/>
          <p:cNvSpPr/>
          <p:nvPr/>
        </p:nvSpPr>
        <p:spPr>
          <a:xfrm rot="5400000">
            <a:off x="2546450" y="3148900"/>
            <a:ext cx="3327300" cy="205800"/>
          </a:xfrm>
          <a:prstGeom prst="roundRect">
            <a:avLst>
              <a:gd fmla="val 16667" name="adj"/>
            </a:avLst>
          </a:prstGeom>
          <a:solidFill>
            <a:srgbClr val="011C5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700">
                <a:solidFill>
                  <a:schemeClr val="lt1"/>
                </a:solidFill>
              </a:rPr>
              <a:t>VALUES</a:t>
            </a:r>
            <a:r>
              <a:rPr lang="en" sz="700">
                <a:solidFill>
                  <a:schemeClr val="lt1"/>
                </a:solidFill>
              </a:rPr>
              <a:t>		</a:t>
            </a:r>
            <a:endParaRPr sz="700">
              <a:solidFill>
                <a:schemeClr val="lt1"/>
              </a:solidFill>
            </a:endParaRPr>
          </a:p>
        </p:txBody>
      </p:sp>
      <p:sp>
        <p:nvSpPr>
          <p:cNvPr id="628" name="Google Shape;628;p34"/>
          <p:cNvSpPr/>
          <p:nvPr/>
        </p:nvSpPr>
        <p:spPr>
          <a:xfrm>
            <a:off x="4018882" y="2707682"/>
            <a:ext cx="426000" cy="364800"/>
          </a:xfrm>
          <a:prstGeom prst="roundRect">
            <a:avLst>
              <a:gd fmla="val 16667" name="adj"/>
            </a:avLst>
          </a:prstGeom>
          <a:solidFill>
            <a:srgbClr val="011C5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500">
                <a:solidFill>
                  <a:schemeClr val="lt1"/>
                </a:solidFill>
              </a:rPr>
              <a:t>-3.11</a:t>
            </a:r>
            <a:endParaRPr sz="500">
              <a:solidFill>
                <a:schemeClr val="lt1"/>
              </a:solidFill>
            </a:endParaRPr>
          </a:p>
          <a:p>
            <a:pPr indent="0" lvl="0" marL="0" rtl="0" algn="ctr">
              <a:spcBef>
                <a:spcPts val="0"/>
              </a:spcBef>
              <a:spcAft>
                <a:spcPts val="0"/>
              </a:spcAft>
              <a:buNone/>
            </a:pPr>
            <a:r>
              <a:rPr lang="en" sz="500">
                <a:solidFill>
                  <a:schemeClr val="lt1"/>
                </a:solidFill>
              </a:rPr>
              <a:t>2.422</a:t>
            </a:r>
            <a:endParaRPr sz="500">
              <a:solidFill>
                <a:schemeClr val="lt1"/>
              </a:solidFill>
            </a:endParaRPr>
          </a:p>
          <a:p>
            <a:pPr indent="0" lvl="0" marL="0" rtl="0" algn="l">
              <a:spcBef>
                <a:spcPts val="0"/>
              </a:spcBef>
              <a:spcAft>
                <a:spcPts val="0"/>
              </a:spcAft>
              <a:buNone/>
            </a:pPr>
            <a:r>
              <a:rPr lang="en" sz="500">
                <a:solidFill>
                  <a:schemeClr val="lt1"/>
                </a:solidFill>
              </a:rPr>
              <a:t> 7.93</a:t>
            </a:r>
            <a:endParaRPr sz="500">
              <a:solidFill>
                <a:schemeClr val="lt1"/>
              </a:solidFill>
            </a:endParaRPr>
          </a:p>
        </p:txBody>
      </p:sp>
      <p:sp>
        <p:nvSpPr>
          <p:cNvPr id="629" name="Google Shape;629;p34"/>
          <p:cNvSpPr/>
          <p:nvPr/>
        </p:nvSpPr>
        <p:spPr>
          <a:xfrm>
            <a:off x="3997106" y="3351335"/>
            <a:ext cx="426000" cy="364800"/>
          </a:xfrm>
          <a:prstGeom prst="roundRect">
            <a:avLst>
              <a:gd fmla="val 16667" name="adj"/>
            </a:avLst>
          </a:prstGeom>
          <a:solidFill>
            <a:srgbClr val="011C5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500">
                <a:solidFill>
                  <a:schemeClr val="lt1"/>
                </a:solidFill>
              </a:rPr>
              <a:t>2.11</a:t>
            </a:r>
            <a:endParaRPr sz="500">
              <a:solidFill>
                <a:schemeClr val="lt1"/>
              </a:solidFill>
            </a:endParaRPr>
          </a:p>
          <a:p>
            <a:pPr indent="0" lvl="0" marL="0" rtl="0" algn="ctr">
              <a:spcBef>
                <a:spcPts val="0"/>
              </a:spcBef>
              <a:spcAft>
                <a:spcPts val="0"/>
              </a:spcAft>
              <a:buNone/>
            </a:pPr>
            <a:r>
              <a:rPr lang="en" sz="500">
                <a:solidFill>
                  <a:schemeClr val="lt1"/>
                </a:solidFill>
              </a:rPr>
              <a:t>-3.22</a:t>
            </a:r>
            <a:endParaRPr sz="500">
              <a:solidFill>
                <a:schemeClr val="lt1"/>
              </a:solidFill>
            </a:endParaRPr>
          </a:p>
          <a:p>
            <a:pPr indent="0" lvl="0" marL="0" rtl="0" algn="ctr">
              <a:spcBef>
                <a:spcPts val="0"/>
              </a:spcBef>
              <a:spcAft>
                <a:spcPts val="0"/>
              </a:spcAft>
              <a:buNone/>
            </a:pPr>
            <a:r>
              <a:rPr lang="en" sz="500">
                <a:solidFill>
                  <a:schemeClr val="lt1"/>
                </a:solidFill>
              </a:rPr>
              <a:t>5.93</a:t>
            </a:r>
            <a:endParaRPr sz="500">
              <a:solidFill>
                <a:schemeClr val="lt1"/>
              </a:solidFill>
            </a:endParaRPr>
          </a:p>
        </p:txBody>
      </p:sp>
      <p:sp>
        <p:nvSpPr>
          <p:cNvPr id="630" name="Google Shape;630;p34"/>
          <p:cNvSpPr/>
          <p:nvPr/>
        </p:nvSpPr>
        <p:spPr>
          <a:xfrm>
            <a:off x="3997108" y="3898254"/>
            <a:ext cx="426000" cy="364800"/>
          </a:xfrm>
          <a:prstGeom prst="roundRect">
            <a:avLst>
              <a:gd fmla="val 16667" name="adj"/>
            </a:avLst>
          </a:prstGeom>
          <a:solidFill>
            <a:srgbClr val="011C5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500">
                <a:solidFill>
                  <a:schemeClr val="lt1"/>
                </a:solidFill>
              </a:rPr>
              <a:t>2.11</a:t>
            </a:r>
            <a:endParaRPr sz="500">
              <a:solidFill>
                <a:schemeClr val="lt1"/>
              </a:solidFill>
            </a:endParaRPr>
          </a:p>
          <a:p>
            <a:pPr indent="0" lvl="0" marL="0" rtl="0" algn="ctr">
              <a:spcBef>
                <a:spcPts val="0"/>
              </a:spcBef>
              <a:spcAft>
                <a:spcPts val="0"/>
              </a:spcAft>
              <a:buNone/>
            </a:pPr>
            <a:r>
              <a:rPr lang="en" sz="500">
                <a:solidFill>
                  <a:schemeClr val="lt1"/>
                </a:solidFill>
              </a:rPr>
              <a:t>-1.2</a:t>
            </a:r>
            <a:endParaRPr sz="500">
              <a:solidFill>
                <a:schemeClr val="lt1"/>
              </a:solidFill>
            </a:endParaRPr>
          </a:p>
          <a:p>
            <a:pPr indent="0" lvl="0" marL="0" rtl="0" algn="ctr">
              <a:spcBef>
                <a:spcPts val="0"/>
              </a:spcBef>
              <a:spcAft>
                <a:spcPts val="0"/>
              </a:spcAft>
              <a:buNone/>
            </a:pPr>
            <a:r>
              <a:rPr lang="en" sz="500">
                <a:solidFill>
                  <a:schemeClr val="lt1"/>
                </a:solidFill>
              </a:rPr>
              <a:t>5.93</a:t>
            </a:r>
            <a:endParaRPr sz="500">
              <a:solidFill>
                <a:schemeClr val="lt1"/>
              </a:solidFill>
            </a:endParaRPr>
          </a:p>
        </p:txBody>
      </p:sp>
      <p:sp>
        <p:nvSpPr>
          <p:cNvPr id="631" name="Google Shape;631;p34"/>
          <p:cNvSpPr/>
          <p:nvPr/>
        </p:nvSpPr>
        <p:spPr>
          <a:xfrm>
            <a:off x="3997096" y="4438283"/>
            <a:ext cx="426000" cy="364800"/>
          </a:xfrm>
          <a:prstGeom prst="roundRect">
            <a:avLst>
              <a:gd fmla="val 16667" name="adj"/>
            </a:avLst>
          </a:prstGeom>
          <a:solidFill>
            <a:srgbClr val="011C5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500">
                <a:solidFill>
                  <a:schemeClr val="lt1"/>
                </a:solidFill>
              </a:rPr>
              <a:t>-21</a:t>
            </a:r>
            <a:endParaRPr sz="500">
              <a:solidFill>
                <a:schemeClr val="lt1"/>
              </a:solidFill>
            </a:endParaRPr>
          </a:p>
          <a:p>
            <a:pPr indent="0" lvl="0" marL="0" rtl="0" algn="ctr">
              <a:spcBef>
                <a:spcPts val="0"/>
              </a:spcBef>
              <a:spcAft>
                <a:spcPts val="0"/>
              </a:spcAft>
              <a:buNone/>
            </a:pPr>
            <a:r>
              <a:rPr lang="en" sz="500">
                <a:solidFill>
                  <a:schemeClr val="lt1"/>
                </a:solidFill>
              </a:rPr>
              <a:t>42.21.2</a:t>
            </a:r>
            <a:endParaRPr sz="500">
              <a:solidFill>
                <a:schemeClr val="lt1"/>
              </a:solidFill>
            </a:endParaRPr>
          </a:p>
          <a:p>
            <a:pPr indent="0" lvl="0" marL="0" rtl="0" algn="ctr">
              <a:spcBef>
                <a:spcPts val="0"/>
              </a:spcBef>
              <a:spcAft>
                <a:spcPts val="0"/>
              </a:spcAft>
              <a:buNone/>
            </a:pPr>
            <a:r>
              <a:rPr lang="en" sz="500">
                <a:solidFill>
                  <a:schemeClr val="lt1"/>
                </a:solidFill>
              </a:rPr>
              <a:t>1.23</a:t>
            </a:r>
            <a:endParaRPr sz="500">
              <a:solidFill>
                <a:schemeClr val="lt1"/>
              </a:solidFill>
            </a:endParaRPr>
          </a:p>
        </p:txBody>
      </p:sp>
      <p:graphicFrame>
        <p:nvGraphicFramePr>
          <p:cNvPr id="632" name="Google Shape;632;p34"/>
          <p:cNvGraphicFramePr/>
          <p:nvPr/>
        </p:nvGraphicFramePr>
        <p:xfrm>
          <a:off x="747350" y="2746938"/>
          <a:ext cx="3000000" cy="3000000"/>
        </p:xfrm>
        <a:graphic>
          <a:graphicData uri="http://schemas.openxmlformats.org/drawingml/2006/table">
            <a:tbl>
              <a:tblPr>
                <a:noFill/>
                <a:tableStyleId>{6497CBBA-E030-4E24-B39F-737B80262214}</a:tableStyleId>
              </a:tblPr>
              <a:tblGrid>
                <a:gridCol w="382850"/>
                <a:gridCol w="382850"/>
                <a:gridCol w="382850"/>
                <a:gridCol w="382850"/>
              </a:tblGrid>
              <a:tr h="219375">
                <a:tc>
                  <a:txBody>
                    <a:bodyPr/>
                    <a:lstStyle/>
                    <a:p>
                      <a:pPr indent="0" lvl="0" marL="0" rtl="0" algn="l">
                        <a:spcBef>
                          <a:spcPts val="0"/>
                        </a:spcBef>
                        <a:spcAft>
                          <a:spcPts val="0"/>
                        </a:spcAft>
                        <a:buNone/>
                      </a:pPr>
                      <a:r>
                        <a:rPr lang="en" sz="500"/>
                        <a:t>1.23</a:t>
                      </a:r>
                      <a:endParaRPr sz="500"/>
                    </a:p>
                  </a:txBody>
                  <a:tcPr marT="91425" marB="91425" marR="91425" marL="91425"/>
                </a:tc>
                <a:tc>
                  <a:txBody>
                    <a:bodyPr/>
                    <a:lstStyle/>
                    <a:p>
                      <a:pPr indent="0" lvl="0" marL="0" rtl="0" algn="l">
                        <a:spcBef>
                          <a:spcPts val="0"/>
                        </a:spcBef>
                        <a:spcAft>
                          <a:spcPts val="0"/>
                        </a:spcAft>
                        <a:buNone/>
                      </a:pPr>
                      <a:r>
                        <a:rPr lang="en" sz="500"/>
                        <a:t>-1.23</a:t>
                      </a:r>
                      <a:endParaRPr sz="500"/>
                    </a:p>
                  </a:txBody>
                  <a:tcPr marT="91425" marB="91425" marR="91425" marL="91425"/>
                </a:tc>
                <a:tc>
                  <a:txBody>
                    <a:bodyPr/>
                    <a:lstStyle/>
                    <a:p>
                      <a:pPr indent="0" lvl="0" marL="0" rtl="0" algn="l">
                        <a:spcBef>
                          <a:spcPts val="0"/>
                        </a:spcBef>
                        <a:spcAft>
                          <a:spcPts val="0"/>
                        </a:spcAft>
                        <a:buNone/>
                      </a:pPr>
                      <a:r>
                        <a:rPr lang="en" sz="500"/>
                        <a:t>0.89</a:t>
                      </a:r>
                      <a:endParaRPr sz="500"/>
                    </a:p>
                  </a:txBody>
                  <a:tcPr marT="91425" marB="91425" marR="91425" marL="91425"/>
                </a:tc>
                <a:tc>
                  <a:txBody>
                    <a:bodyPr/>
                    <a:lstStyle/>
                    <a:p>
                      <a:pPr indent="0" lvl="0" marL="0" rtl="0" algn="l">
                        <a:spcBef>
                          <a:spcPts val="0"/>
                        </a:spcBef>
                        <a:spcAft>
                          <a:spcPts val="0"/>
                        </a:spcAft>
                        <a:buNone/>
                      </a:pPr>
                      <a:r>
                        <a:rPr lang="en" sz="500"/>
                        <a:t>1.12</a:t>
                      </a:r>
                      <a:endParaRPr sz="500"/>
                    </a:p>
                  </a:txBody>
                  <a:tcPr marT="91425" marB="91425" marR="91425" marL="91425"/>
                </a:tc>
              </a:tr>
              <a:tr h="219375">
                <a:tc>
                  <a:txBody>
                    <a:bodyPr/>
                    <a:lstStyle/>
                    <a:p>
                      <a:pPr indent="0" lvl="0" marL="0" rtl="0" algn="l">
                        <a:spcBef>
                          <a:spcPts val="0"/>
                        </a:spcBef>
                        <a:spcAft>
                          <a:spcPts val="0"/>
                        </a:spcAft>
                        <a:buNone/>
                      </a:pPr>
                      <a:r>
                        <a:rPr lang="en" sz="500"/>
                        <a:t>2..29</a:t>
                      </a:r>
                      <a:endParaRPr sz="500"/>
                    </a:p>
                  </a:txBody>
                  <a:tcPr marT="91425" marB="91425" marR="91425" marL="91425"/>
                </a:tc>
                <a:tc>
                  <a:txBody>
                    <a:bodyPr/>
                    <a:lstStyle/>
                    <a:p>
                      <a:pPr indent="0" lvl="0" marL="0" rtl="0" algn="l">
                        <a:spcBef>
                          <a:spcPts val="0"/>
                        </a:spcBef>
                        <a:spcAft>
                          <a:spcPts val="0"/>
                        </a:spcAft>
                        <a:buNone/>
                      </a:pPr>
                      <a:r>
                        <a:rPr lang="en" sz="500"/>
                        <a:t>3.23</a:t>
                      </a:r>
                      <a:endParaRPr sz="500"/>
                    </a:p>
                  </a:txBody>
                  <a:tcPr marT="91425" marB="91425" marR="91425" marL="91425"/>
                </a:tc>
                <a:tc>
                  <a:txBody>
                    <a:bodyPr/>
                    <a:lstStyle/>
                    <a:p>
                      <a:pPr indent="0" lvl="0" marL="0" rtl="0" algn="l">
                        <a:spcBef>
                          <a:spcPts val="0"/>
                        </a:spcBef>
                        <a:spcAft>
                          <a:spcPts val="0"/>
                        </a:spcAft>
                        <a:buNone/>
                      </a:pPr>
                      <a:r>
                        <a:rPr lang="en" sz="500"/>
                        <a:t>-3.23</a:t>
                      </a:r>
                      <a:endParaRPr sz="500"/>
                    </a:p>
                  </a:txBody>
                  <a:tcPr marT="91425" marB="91425" marR="91425" marL="91425"/>
                </a:tc>
                <a:tc>
                  <a:txBody>
                    <a:bodyPr/>
                    <a:lstStyle/>
                    <a:p>
                      <a:pPr indent="0" lvl="0" marL="0" rtl="0" algn="l">
                        <a:spcBef>
                          <a:spcPts val="0"/>
                        </a:spcBef>
                        <a:spcAft>
                          <a:spcPts val="0"/>
                        </a:spcAft>
                        <a:buNone/>
                      </a:pPr>
                      <a:r>
                        <a:rPr lang="en" sz="500"/>
                        <a:t>-3.34</a:t>
                      </a:r>
                      <a:endParaRPr sz="500"/>
                    </a:p>
                  </a:txBody>
                  <a:tcPr marT="91425" marB="91425" marR="91425" marL="91425"/>
                </a:tc>
              </a:tr>
              <a:tr h="219375">
                <a:tc>
                  <a:txBody>
                    <a:bodyPr/>
                    <a:lstStyle/>
                    <a:p>
                      <a:pPr indent="0" lvl="0" marL="0" rtl="0" algn="l">
                        <a:spcBef>
                          <a:spcPts val="0"/>
                        </a:spcBef>
                        <a:spcAft>
                          <a:spcPts val="0"/>
                        </a:spcAft>
                        <a:buNone/>
                      </a:pPr>
                      <a:r>
                        <a:rPr lang="en" sz="500"/>
                        <a:t>2.83</a:t>
                      </a:r>
                      <a:endParaRPr sz="500"/>
                    </a:p>
                  </a:txBody>
                  <a:tcPr marT="91425" marB="91425" marR="91425" marL="91425"/>
                </a:tc>
                <a:tc>
                  <a:txBody>
                    <a:bodyPr/>
                    <a:lstStyle/>
                    <a:p>
                      <a:pPr indent="0" lvl="0" marL="0" rtl="0" algn="l">
                        <a:spcBef>
                          <a:spcPts val="0"/>
                        </a:spcBef>
                        <a:spcAft>
                          <a:spcPts val="0"/>
                        </a:spcAft>
                        <a:buNone/>
                      </a:pPr>
                      <a:r>
                        <a:rPr lang="en" sz="500"/>
                        <a:t>0.92</a:t>
                      </a:r>
                      <a:endParaRPr sz="500"/>
                    </a:p>
                  </a:txBody>
                  <a:tcPr marT="91425" marB="91425" marR="91425" marL="91425"/>
                </a:tc>
                <a:tc>
                  <a:txBody>
                    <a:bodyPr/>
                    <a:lstStyle/>
                    <a:p>
                      <a:pPr indent="0" lvl="0" marL="0" rtl="0" algn="l">
                        <a:spcBef>
                          <a:spcPts val="0"/>
                        </a:spcBef>
                        <a:spcAft>
                          <a:spcPts val="0"/>
                        </a:spcAft>
                        <a:buNone/>
                      </a:pPr>
                      <a:r>
                        <a:rPr lang="en" sz="500"/>
                        <a:t>1.10</a:t>
                      </a:r>
                      <a:endParaRPr sz="500"/>
                    </a:p>
                  </a:txBody>
                  <a:tcPr marT="91425" marB="91425" marR="91425" marL="91425"/>
                </a:tc>
                <a:tc>
                  <a:txBody>
                    <a:bodyPr/>
                    <a:lstStyle/>
                    <a:p>
                      <a:pPr indent="0" lvl="0" marL="0" rtl="0" algn="l">
                        <a:spcBef>
                          <a:spcPts val="0"/>
                        </a:spcBef>
                        <a:spcAft>
                          <a:spcPts val="0"/>
                        </a:spcAft>
                        <a:buNone/>
                      </a:pPr>
                      <a:r>
                        <a:rPr lang="en" sz="500"/>
                        <a:t>4.28</a:t>
                      </a:r>
                      <a:endParaRPr sz="500"/>
                    </a:p>
                  </a:txBody>
                  <a:tcPr marT="91425" marB="91425" marR="91425" marL="91425"/>
                </a:tc>
              </a:tr>
            </a:tbl>
          </a:graphicData>
        </a:graphic>
      </p:graphicFrame>
      <p:sp>
        <p:nvSpPr>
          <p:cNvPr id="633" name="Google Shape;633;p34"/>
          <p:cNvSpPr txBox="1"/>
          <p:nvPr/>
        </p:nvSpPr>
        <p:spPr>
          <a:xfrm>
            <a:off x="1237100" y="2256063"/>
            <a:ext cx="658800" cy="31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rPr>
              <a:t>W</a:t>
            </a:r>
            <a:r>
              <a:rPr baseline="-25000" lang="en" sz="1800">
                <a:solidFill>
                  <a:schemeClr val="dk2"/>
                </a:solidFill>
              </a:rPr>
              <a:t>v</a:t>
            </a:r>
            <a:endParaRPr baseline="-25000" sz="1800">
              <a:solidFill>
                <a:schemeClr val="dk2"/>
              </a:solidFill>
            </a:endParaRPr>
          </a:p>
        </p:txBody>
      </p:sp>
      <p:sp>
        <p:nvSpPr>
          <p:cNvPr id="634" name="Google Shape;634;p3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8" name="Shape 638"/>
        <p:cNvGrpSpPr/>
        <p:nvPr/>
      </p:nvGrpSpPr>
      <p:grpSpPr>
        <a:xfrm>
          <a:off x="0" y="0"/>
          <a:ext cx="0" cy="0"/>
          <a:chOff x="0" y="0"/>
          <a:chExt cx="0" cy="0"/>
        </a:xfrm>
      </p:grpSpPr>
      <p:pic>
        <p:nvPicPr>
          <p:cNvPr id="639" name="Google Shape;639;p35"/>
          <p:cNvPicPr preferRelativeResize="0"/>
          <p:nvPr/>
        </p:nvPicPr>
        <p:blipFill>
          <a:blip r:embed="rId3">
            <a:alphaModFix/>
          </a:blip>
          <a:stretch>
            <a:fillRect/>
          </a:stretch>
        </p:blipFill>
        <p:spPr>
          <a:xfrm>
            <a:off x="3381400" y="4184554"/>
            <a:ext cx="623981" cy="578050"/>
          </a:xfrm>
          <a:prstGeom prst="rect">
            <a:avLst/>
          </a:prstGeom>
          <a:noFill/>
          <a:ln>
            <a:noFill/>
          </a:ln>
        </p:spPr>
      </p:pic>
      <p:pic>
        <p:nvPicPr>
          <p:cNvPr id="640" name="Google Shape;640;p35"/>
          <p:cNvPicPr preferRelativeResize="0"/>
          <p:nvPr/>
        </p:nvPicPr>
        <p:blipFill>
          <a:blip r:embed="rId4">
            <a:alphaModFix/>
          </a:blip>
          <a:stretch>
            <a:fillRect/>
          </a:stretch>
        </p:blipFill>
        <p:spPr>
          <a:xfrm>
            <a:off x="4835021" y="4184549"/>
            <a:ext cx="425370" cy="627724"/>
          </a:xfrm>
          <a:prstGeom prst="rect">
            <a:avLst/>
          </a:prstGeom>
          <a:noFill/>
          <a:ln>
            <a:noFill/>
          </a:ln>
        </p:spPr>
      </p:pic>
      <p:pic>
        <p:nvPicPr>
          <p:cNvPr id="641" name="Google Shape;641;p35"/>
          <p:cNvPicPr preferRelativeResize="0"/>
          <p:nvPr/>
        </p:nvPicPr>
        <p:blipFill>
          <a:blip r:embed="rId5">
            <a:alphaModFix/>
          </a:blip>
          <a:stretch>
            <a:fillRect/>
          </a:stretch>
        </p:blipFill>
        <p:spPr>
          <a:xfrm flipH="1">
            <a:off x="5664832" y="4184552"/>
            <a:ext cx="280393" cy="578046"/>
          </a:xfrm>
          <a:prstGeom prst="rect">
            <a:avLst/>
          </a:prstGeom>
          <a:noFill/>
          <a:ln>
            <a:noFill/>
          </a:ln>
        </p:spPr>
      </p:pic>
      <p:sp>
        <p:nvSpPr>
          <p:cNvPr id="642" name="Google Shape;642;p35"/>
          <p:cNvSpPr/>
          <p:nvPr/>
        </p:nvSpPr>
        <p:spPr>
          <a:xfrm>
            <a:off x="6084625" y="2157950"/>
            <a:ext cx="1803000" cy="459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Ubuntu"/>
                <a:ea typeface="Ubuntu"/>
                <a:cs typeface="Ubuntu"/>
                <a:sym typeface="Ubuntu"/>
              </a:rPr>
              <a:t>Attention </a:t>
            </a:r>
            <a:r>
              <a:rPr b="1" lang="en">
                <a:latin typeface="Ubuntu"/>
                <a:ea typeface="Ubuntu"/>
                <a:cs typeface="Ubuntu"/>
                <a:sym typeface="Ubuntu"/>
              </a:rPr>
              <a:t>pattern</a:t>
            </a:r>
            <a:endParaRPr>
              <a:latin typeface="Ubuntu"/>
              <a:ea typeface="Ubuntu"/>
              <a:cs typeface="Ubuntu"/>
              <a:sym typeface="Ubuntu"/>
            </a:endParaRPr>
          </a:p>
        </p:txBody>
      </p:sp>
      <p:sp>
        <p:nvSpPr>
          <p:cNvPr id="643" name="Google Shape;643;p35"/>
          <p:cNvSpPr/>
          <p:nvPr/>
        </p:nvSpPr>
        <p:spPr>
          <a:xfrm>
            <a:off x="3421438" y="3520938"/>
            <a:ext cx="543900" cy="459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Ubuntu"/>
                <a:ea typeface="Ubuntu"/>
                <a:cs typeface="Ubuntu"/>
                <a:sym typeface="Ubuntu"/>
              </a:rPr>
              <a:t>z</a:t>
            </a:r>
            <a:r>
              <a:rPr b="1" baseline="-25000" lang="en">
                <a:solidFill>
                  <a:schemeClr val="dk1"/>
                </a:solidFill>
                <a:latin typeface="Ubuntu"/>
                <a:ea typeface="Ubuntu"/>
                <a:cs typeface="Ubuntu"/>
                <a:sym typeface="Ubuntu"/>
              </a:rPr>
              <a:t>1</a:t>
            </a:r>
            <a:endParaRPr b="1" baseline="-25000">
              <a:latin typeface="Ubuntu"/>
              <a:ea typeface="Ubuntu"/>
              <a:cs typeface="Ubuntu"/>
              <a:sym typeface="Ubuntu"/>
            </a:endParaRPr>
          </a:p>
        </p:txBody>
      </p:sp>
      <p:sp>
        <p:nvSpPr>
          <p:cNvPr id="644" name="Google Shape;644;p35"/>
          <p:cNvSpPr/>
          <p:nvPr/>
        </p:nvSpPr>
        <p:spPr>
          <a:xfrm>
            <a:off x="4062125" y="3520950"/>
            <a:ext cx="543900" cy="459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Ubuntu"/>
                <a:ea typeface="Ubuntu"/>
                <a:cs typeface="Ubuntu"/>
                <a:sym typeface="Ubuntu"/>
              </a:rPr>
              <a:t>z</a:t>
            </a:r>
            <a:r>
              <a:rPr b="1" baseline="-25000" lang="en">
                <a:latin typeface="Ubuntu"/>
                <a:ea typeface="Ubuntu"/>
                <a:cs typeface="Ubuntu"/>
                <a:sym typeface="Ubuntu"/>
              </a:rPr>
              <a:t>2</a:t>
            </a:r>
            <a:endParaRPr baseline="-25000">
              <a:latin typeface="Ubuntu"/>
              <a:ea typeface="Ubuntu"/>
              <a:cs typeface="Ubuntu"/>
              <a:sym typeface="Ubuntu"/>
            </a:endParaRPr>
          </a:p>
        </p:txBody>
      </p:sp>
      <p:sp>
        <p:nvSpPr>
          <p:cNvPr id="645" name="Google Shape;645;p35"/>
          <p:cNvSpPr/>
          <p:nvPr/>
        </p:nvSpPr>
        <p:spPr>
          <a:xfrm>
            <a:off x="4702800" y="3520938"/>
            <a:ext cx="543900" cy="459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Ubuntu"/>
                <a:ea typeface="Ubuntu"/>
                <a:cs typeface="Ubuntu"/>
                <a:sym typeface="Ubuntu"/>
              </a:rPr>
              <a:t>z</a:t>
            </a:r>
            <a:r>
              <a:rPr b="1" baseline="-25000" lang="en">
                <a:latin typeface="Ubuntu"/>
                <a:ea typeface="Ubuntu"/>
                <a:cs typeface="Ubuntu"/>
                <a:sym typeface="Ubuntu"/>
              </a:rPr>
              <a:t>3</a:t>
            </a:r>
            <a:endParaRPr baseline="-25000">
              <a:latin typeface="Ubuntu"/>
              <a:ea typeface="Ubuntu"/>
              <a:cs typeface="Ubuntu"/>
              <a:sym typeface="Ubuntu"/>
            </a:endParaRPr>
          </a:p>
        </p:txBody>
      </p:sp>
      <p:sp>
        <p:nvSpPr>
          <p:cNvPr id="646" name="Google Shape;646;p35"/>
          <p:cNvSpPr/>
          <p:nvPr/>
        </p:nvSpPr>
        <p:spPr>
          <a:xfrm>
            <a:off x="5343475" y="3520938"/>
            <a:ext cx="543900" cy="459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Ubuntu"/>
                <a:ea typeface="Ubuntu"/>
                <a:cs typeface="Ubuntu"/>
                <a:sym typeface="Ubuntu"/>
              </a:rPr>
              <a:t>z</a:t>
            </a:r>
            <a:r>
              <a:rPr b="1" baseline="-25000" lang="en">
                <a:latin typeface="Ubuntu"/>
                <a:ea typeface="Ubuntu"/>
                <a:cs typeface="Ubuntu"/>
                <a:sym typeface="Ubuntu"/>
              </a:rPr>
              <a:t>4</a:t>
            </a:r>
            <a:endParaRPr baseline="-25000">
              <a:latin typeface="Ubuntu"/>
              <a:ea typeface="Ubuntu"/>
              <a:cs typeface="Ubuntu"/>
              <a:sym typeface="Ubuntu"/>
            </a:endParaRPr>
          </a:p>
        </p:txBody>
      </p:sp>
      <p:pic>
        <p:nvPicPr>
          <p:cNvPr id="647" name="Google Shape;647;p35"/>
          <p:cNvPicPr preferRelativeResize="0"/>
          <p:nvPr/>
        </p:nvPicPr>
        <p:blipFill>
          <a:blip r:embed="rId6">
            <a:alphaModFix/>
          </a:blip>
          <a:stretch>
            <a:fillRect/>
          </a:stretch>
        </p:blipFill>
        <p:spPr>
          <a:xfrm>
            <a:off x="4252488" y="4343703"/>
            <a:ext cx="335425" cy="259747"/>
          </a:xfrm>
          <a:prstGeom prst="rect">
            <a:avLst/>
          </a:prstGeom>
          <a:noFill/>
          <a:ln>
            <a:noFill/>
          </a:ln>
        </p:spPr>
      </p:pic>
      <p:cxnSp>
        <p:nvCxnSpPr>
          <p:cNvPr id="648" name="Google Shape;648;p35"/>
          <p:cNvCxnSpPr>
            <a:endCxn id="643" idx="0"/>
          </p:cNvCxnSpPr>
          <p:nvPr/>
        </p:nvCxnSpPr>
        <p:spPr>
          <a:xfrm flipH="1">
            <a:off x="3693388" y="3262938"/>
            <a:ext cx="4500" cy="258000"/>
          </a:xfrm>
          <a:prstGeom prst="straightConnector1">
            <a:avLst/>
          </a:prstGeom>
          <a:noFill/>
          <a:ln cap="flat" cmpd="sng" w="9525">
            <a:solidFill>
              <a:schemeClr val="dk2"/>
            </a:solidFill>
            <a:prstDash val="solid"/>
            <a:round/>
            <a:headEnd len="med" w="med" type="none"/>
            <a:tailEnd len="med" w="med" type="triangle"/>
          </a:ln>
        </p:spPr>
      </p:cxnSp>
      <p:cxnSp>
        <p:nvCxnSpPr>
          <p:cNvPr id="649" name="Google Shape;649;p35"/>
          <p:cNvCxnSpPr/>
          <p:nvPr/>
        </p:nvCxnSpPr>
        <p:spPr>
          <a:xfrm flipH="1">
            <a:off x="4317150" y="3247200"/>
            <a:ext cx="4500" cy="258000"/>
          </a:xfrm>
          <a:prstGeom prst="straightConnector1">
            <a:avLst/>
          </a:prstGeom>
          <a:noFill/>
          <a:ln cap="flat" cmpd="sng" w="9525">
            <a:solidFill>
              <a:schemeClr val="dk2"/>
            </a:solidFill>
            <a:prstDash val="solid"/>
            <a:round/>
            <a:headEnd len="med" w="med" type="none"/>
            <a:tailEnd len="med" w="med" type="triangle"/>
          </a:ln>
        </p:spPr>
      </p:cxnSp>
      <p:cxnSp>
        <p:nvCxnSpPr>
          <p:cNvPr id="650" name="Google Shape;650;p35"/>
          <p:cNvCxnSpPr/>
          <p:nvPr/>
        </p:nvCxnSpPr>
        <p:spPr>
          <a:xfrm flipH="1">
            <a:off x="4940850" y="3247200"/>
            <a:ext cx="4500" cy="258000"/>
          </a:xfrm>
          <a:prstGeom prst="straightConnector1">
            <a:avLst/>
          </a:prstGeom>
          <a:noFill/>
          <a:ln cap="flat" cmpd="sng" w="9525">
            <a:solidFill>
              <a:schemeClr val="dk2"/>
            </a:solidFill>
            <a:prstDash val="solid"/>
            <a:round/>
            <a:headEnd len="med" w="med" type="none"/>
            <a:tailEnd len="med" w="med" type="triangle"/>
          </a:ln>
        </p:spPr>
      </p:cxnSp>
      <p:cxnSp>
        <p:nvCxnSpPr>
          <p:cNvPr id="651" name="Google Shape;651;p35"/>
          <p:cNvCxnSpPr/>
          <p:nvPr/>
        </p:nvCxnSpPr>
        <p:spPr>
          <a:xfrm flipH="1">
            <a:off x="5613175" y="3247200"/>
            <a:ext cx="4500" cy="258000"/>
          </a:xfrm>
          <a:prstGeom prst="straightConnector1">
            <a:avLst/>
          </a:prstGeom>
          <a:noFill/>
          <a:ln cap="flat" cmpd="sng" w="9525">
            <a:solidFill>
              <a:schemeClr val="dk2"/>
            </a:solidFill>
            <a:prstDash val="solid"/>
            <a:round/>
            <a:headEnd len="med" w="med" type="none"/>
            <a:tailEnd len="med" w="med" type="triangle"/>
          </a:ln>
        </p:spPr>
      </p:cxnSp>
      <p:sp>
        <p:nvSpPr>
          <p:cNvPr id="652" name="Google Shape;652;p35"/>
          <p:cNvSpPr txBox="1"/>
          <p:nvPr>
            <p:ph type="title"/>
          </p:nvPr>
        </p:nvSpPr>
        <p:spPr>
          <a:xfrm>
            <a:off x="0" y="0"/>
            <a:ext cx="7595700" cy="51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II.B.1 Self Attention Mechanism</a:t>
            </a:r>
            <a:endParaRPr/>
          </a:p>
        </p:txBody>
      </p:sp>
      <p:sp>
        <p:nvSpPr>
          <p:cNvPr id="653" name="Google Shape;653;p35"/>
          <p:cNvSpPr/>
          <p:nvPr/>
        </p:nvSpPr>
        <p:spPr>
          <a:xfrm>
            <a:off x="6691125" y="1055000"/>
            <a:ext cx="2311800" cy="708900"/>
          </a:xfrm>
          <a:prstGeom prst="roundRect">
            <a:avLst>
              <a:gd fmla="val 16667"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000">
                <a:solidFill>
                  <a:srgbClr val="0E2356"/>
                </a:solidFill>
                <a:latin typeface="Ubuntu"/>
                <a:ea typeface="Ubuntu"/>
                <a:cs typeface="Ubuntu"/>
                <a:sym typeface="Ubuntu"/>
              </a:rPr>
              <a:t>Values</a:t>
            </a:r>
            <a:r>
              <a:rPr lang="en" sz="1000">
                <a:solidFill>
                  <a:srgbClr val="0E2356"/>
                </a:solidFill>
                <a:latin typeface="Ubuntu"/>
                <a:ea typeface="Ubuntu"/>
                <a:cs typeface="Ubuntu"/>
                <a:sym typeface="Ubuntu"/>
              </a:rPr>
              <a:t>: What do I reveal to others ?</a:t>
            </a:r>
            <a:endParaRPr sz="1000">
              <a:solidFill>
                <a:srgbClr val="0E2356"/>
              </a:solidFill>
              <a:latin typeface="Ubuntu"/>
              <a:ea typeface="Ubuntu"/>
              <a:cs typeface="Ubuntu"/>
              <a:sym typeface="Ubuntu"/>
            </a:endParaRPr>
          </a:p>
          <a:p>
            <a:pPr indent="0" lvl="0" marL="0" rtl="0" algn="l">
              <a:spcBef>
                <a:spcPts val="0"/>
              </a:spcBef>
              <a:spcAft>
                <a:spcPts val="0"/>
              </a:spcAft>
              <a:buNone/>
            </a:pPr>
            <a:r>
              <a:rPr lang="en" sz="1000">
                <a:solidFill>
                  <a:srgbClr val="0E2356"/>
                </a:solidFill>
                <a:latin typeface="Ubuntu"/>
                <a:ea typeface="Ubuntu"/>
                <a:cs typeface="Ubuntu"/>
                <a:sym typeface="Ubuntu"/>
              </a:rPr>
              <a:t>|E| : Embedding (1, 1512)</a:t>
            </a:r>
            <a:endParaRPr sz="1000">
              <a:solidFill>
                <a:srgbClr val="0E2356"/>
              </a:solidFill>
              <a:latin typeface="Ubuntu"/>
              <a:ea typeface="Ubuntu"/>
              <a:cs typeface="Ubuntu"/>
              <a:sym typeface="Ubuntu"/>
            </a:endParaRPr>
          </a:p>
          <a:p>
            <a:pPr indent="0" lvl="0" marL="0" rtl="0" algn="l">
              <a:spcBef>
                <a:spcPts val="0"/>
              </a:spcBef>
              <a:spcAft>
                <a:spcPts val="0"/>
              </a:spcAft>
              <a:buNone/>
            </a:pPr>
            <a:r>
              <a:rPr lang="en" sz="1000">
                <a:solidFill>
                  <a:srgbClr val="0E2356"/>
                </a:solidFill>
                <a:latin typeface="Ubuntu"/>
                <a:ea typeface="Ubuntu"/>
                <a:cs typeface="Ubuntu"/>
                <a:sym typeface="Ubuntu"/>
              </a:rPr>
              <a:t>|W</a:t>
            </a:r>
            <a:r>
              <a:rPr baseline="-25000" lang="en" sz="1000">
                <a:solidFill>
                  <a:srgbClr val="0E2356"/>
                </a:solidFill>
                <a:latin typeface="Ubuntu"/>
                <a:ea typeface="Ubuntu"/>
                <a:cs typeface="Ubuntu"/>
                <a:sym typeface="Ubuntu"/>
              </a:rPr>
              <a:t>V</a:t>
            </a:r>
            <a:r>
              <a:rPr lang="en" sz="1000">
                <a:solidFill>
                  <a:srgbClr val="0E2356"/>
                </a:solidFill>
                <a:latin typeface="Ubuntu"/>
                <a:ea typeface="Ubuntu"/>
                <a:cs typeface="Ubuntu"/>
                <a:sym typeface="Ubuntu"/>
              </a:rPr>
              <a:t>|: Value matrix (</a:t>
            </a:r>
            <a:r>
              <a:rPr lang="en" sz="1000">
                <a:solidFill>
                  <a:srgbClr val="0E2356"/>
                </a:solidFill>
                <a:latin typeface="Ubuntu"/>
                <a:ea typeface="Ubuntu"/>
                <a:cs typeface="Ubuntu"/>
                <a:sym typeface="Ubuntu"/>
              </a:rPr>
              <a:t>12 288</a:t>
            </a:r>
            <a:r>
              <a:rPr lang="en" sz="1000">
                <a:solidFill>
                  <a:srgbClr val="0E2356"/>
                </a:solidFill>
                <a:latin typeface="Ubuntu"/>
                <a:ea typeface="Ubuntu"/>
                <a:cs typeface="Ubuntu"/>
                <a:sym typeface="Ubuntu"/>
              </a:rPr>
              <a:t>, 12 288)</a:t>
            </a:r>
            <a:endParaRPr>
              <a:latin typeface="Ubuntu"/>
              <a:ea typeface="Ubuntu"/>
              <a:cs typeface="Ubuntu"/>
              <a:sym typeface="Ubuntu"/>
            </a:endParaRPr>
          </a:p>
        </p:txBody>
      </p:sp>
      <p:pic>
        <p:nvPicPr>
          <p:cNvPr id="654" name="Google Shape;654;p35"/>
          <p:cNvPicPr preferRelativeResize="0"/>
          <p:nvPr/>
        </p:nvPicPr>
        <p:blipFill>
          <a:blip r:embed="rId7">
            <a:alphaModFix/>
          </a:blip>
          <a:stretch>
            <a:fillRect/>
          </a:stretch>
        </p:blipFill>
        <p:spPr>
          <a:xfrm>
            <a:off x="702899" y="666600"/>
            <a:ext cx="5242327" cy="2564849"/>
          </a:xfrm>
          <a:prstGeom prst="rect">
            <a:avLst/>
          </a:prstGeom>
          <a:noFill/>
          <a:ln>
            <a:noFill/>
          </a:ln>
        </p:spPr>
      </p:pic>
      <p:pic>
        <p:nvPicPr>
          <p:cNvPr id="655" name="Google Shape;655;p35"/>
          <p:cNvPicPr preferRelativeResize="0"/>
          <p:nvPr/>
        </p:nvPicPr>
        <p:blipFill>
          <a:blip r:embed="rId8">
            <a:alphaModFix/>
          </a:blip>
          <a:stretch>
            <a:fillRect/>
          </a:stretch>
        </p:blipFill>
        <p:spPr>
          <a:xfrm>
            <a:off x="6285500" y="3402200"/>
            <a:ext cx="2751090" cy="578050"/>
          </a:xfrm>
          <a:prstGeom prst="rect">
            <a:avLst/>
          </a:prstGeom>
          <a:noFill/>
          <a:ln>
            <a:noFill/>
          </a:ln>
        </p:spPr>
      </p:pic>
      <p:sp>
        <p:nvSpPr>
          <p:cNvPr id="656" name="Google Shape;656;p35"/>
          <p:cNvSpPr/>
          <p:nvPr/>
        </p:nvSpPr>
        <p:spPr>
          <a:xfrm>
            <a:off x="3482950" y="1505900"/>
            <a:ext cx="425400" cy="2580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a:solidFill>
                  <a:schemeClr val="dk1"/>
                </a:solidFill>
              </a:rPr>
              <a:t>ᐩ</a:t>
            </a:r>
            <a:endParaRPr/>
          </a:p>
        </p:txBody>
      </p:sp>
      <p:sp>
        <p:nvSpPr>
          <p:cNvPr id="657" name="Google Shape;657;p35"/>
          <p:cNvSpPr/>
          <p:nvPr/>
        </p:nvSpPr>
        <p:spPr>
          <a:xfrm>
            <a:off x="4121375" y="1505900"/>
            <a:ext cx="425400" cy="2580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rPr>
              <a:t>ᐩ</a:t>
            </a:r>
            <a:endParaRPr/>
          </a:p>
        </p:txBody>
      </p:sp>
      <p:sp>
        <p:nvSpPr>
          <p:cNvPr id="658" name="Google Shape;658;p35"/>
          <p:cNvSpPr/>
          <p:nvPr/>
        </p:nvSpPr>
        <p:spPr>
          <a:xfrm>
            <a:off x="4702800" y="1505900"/>
            <a:ext cx="425400" cy="2580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rPr>
              <a:t>ᐩ</a:t>
            </a:r>
            <a:endParaRPr/>
          </a:p>
        </p:txBody>
      </p:sp>
      <p:sp>
        <p:nvSpPr>
          <p:cNvPr id="659" name="Google Shape;659;p35"/>
          <p:cNvSpPr/>
          <p:nvPr/>
        </p:nvSpPr>
        <p:spPr>
          <a:xfrm>
            <a:off x="5343475" y="1505900"/>
            <a:ext cx="425400" cy="2580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rPr>
              <a:t>ᐩ</a:t>
            </a:r>
            <a:endParaRPr/>
          </a:p>
        </p:txBody>
      </p:sp>
      <p:sp>
        <p:nvSpPr>
          <p:cNvPr id="660" name="Google Shape;660;p3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4" name="Shape 664"/>
        <p:cNvGrpSpPr/>
        <p:nvPr/>
      </p:nvGrpSpPr>
      <p:grpSpPr>
        <a:xfrm>
          <a:off x="0" y="0"/>
          <a:ext cx="0" cy="0"/>
          <a:chOff x="0" y="0"/>
          <a:chExt cx="0" cy="0"/>
        </a:xfrm>
      </p:grpSpPr>
      <p:sp>
        <p:nvSpPr>
          <p:cNvPr id="665" name="Google Shape;665;p3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666" name="Google Shape;666;p36"/>
          <p:cNvSpPr txBox="1"/>
          <p:nvPr>
            <p:ph type="title"/>
          </p:nvPr>
        </p:nvSpPr>
        <p:spPr>
          <a:xfrm>
            <a:off x="0" y="0"/>
            <a:ext cx="7595700" cy="51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II.B.2 Self Attention Mechanism</a:t>
            </a:r>
            <a:endParaRPr/>
          </a:p>
        </p:txBody>
      </p:sp>
      <p:pic>
        <p:nvPicPr>
          <p:cNvPr id="667" name="Google Shape;667;p36"/>
          <p:cNvPicPr preferRelativeResize="0"/>
          <p:nvPr/>
        </p:nvPicPr>
        <p:blipFill>
          <a:blip r:embed="rId3">
            <a:alphaModFix/>
          </a:blip>
          <a:stretch>
            <a:fillRect/>
          </a:stretch>
        </p:blipFill>
        <p:spPr>
          <a:xfrm>
            <a:off x="6383813" y="4146026"/>
            <a:ext cx="1673374" cy="586675"/>
          </a:xfrm>
          <a:prstGeom prst="rect">
            <a:avLst/>
          </a:prstGeom>
          <a:noFill/>
          <a:ln>
            <a:noFill/>
          </a:ln>
        </p:spPr>
      </p:pic>
      <p:sp>
        <p:nvSpPr>
          <p:cNvPr id="668" name="Google Shape;668;p36"/>
          <p:cNvSpPr txBox="1"/>
          <p:nvPr/>
        </p:nvSpPr>
        <p:spPr>
          <a:xfrm>
            <a:off x="6684700" y="3782863"/>
            <a:ext cx="1071600" cy="24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chemeClr val="dk2"/>
                </a:solidFill>
              </a:rPr>
              <a:t>Softmax</a:t>
            </a:r>
            <a:endParaRPr b="1" sz="1200">
              <a:solidFill>
                <a:schemeClr val="dk2"/>
              </a:solidFill>
            </a:endParaRPr>
          </a:p>
        </p:txBody>
      </p:sp>
      <p:pic>
        <p:nvPicPr>
          <p:cNvPr id="669" name="Google Shape;669;p36"/>
          <p:cNvPicPr preferRelativeResize="0"/>
          <p:nvPr/>
        </p:nvPicPr>
        <p:blipFill>
          <a:blip r:embed="rId4">
            <a:alphaModFix/>
          </a:blip>
          <a:stretch>
            <a:fillRect/>
          </a:stretch>
        </p:blipFill>
        <p:spPr>
          <a:xfrm>
            <a:off x="1671551" y="3002025"/>
            <a:ext cx="1131725" cy="637700"/>
          </a:xfrm>
          <a:prstGeom prst="rect">
            <a:avLst/>
          </a:prstGeom>
          <a:noFill/>
          <a:ln>
            <a:noFill/>
          </a:ln>
        </p:spPr>
      </p:pic>
      <p:pic>
        <p:nvPicPr>
          <p:cNvPr id="670" name="Google Shape;670;p36"/>
          <p:cNvPicPr preferRelativeResize="0"/>
          <p:nvPr/>
        </p:nvPicPr>
        <p:blipFill>
          <a:blip r:embed="rId5">
            <a:alphaModFix/>
          </a:blip>
          <a:stretch>
            <a:fillRect/>
          </a:stretch>
        </p:blipFill>
        <p:spPr>
          <a:xfrm>
            <a:off x="4217075" y="3006150"/>
            <a:ext cx="889600" cy="653841"/>
          </a:xfrm>
          <a:prstGeom prst="rect">
            <a:avLst/>
          </a:prstGeom>
          <a:noFill/>
          <a:ln>
            <a:noFill/>
          </a:ln>
        </p:spPr>
      </p:pic>
      <p:graphicFrame>
        <p:nvGraphicFramePr>
          <p:cNvPr id="671" name="Google Shape;671;p36"/>
          <p:cNvGraphicFramePr/>
          <p:nvPr/>
        </p:nvGraphicFramePr>
        <p:xfrm>
          <a:off x="1033600" y="3894150"/>
          <a:ext cx="3000000" cy="3000000"/>
        </p:xfrm>
        <a:graphic>
          <a:graphicData uri="http://schemas.openxmlformats.org/drawingml/2006/table">
            <a:tbl>
              <a:tblPr>
                <a:noFill/>
                <a:tableStyleId>{6497CBBA-E030-4E24-B39F-737B80262214}</a:tableStyleId>
              </a:tblPr>
              <a:tblGrid>
                <a:gridCol w="540650"/>
                <a:gridCol w="540650"/>
                <a:gridCol w="540650"/>
                <a:gridCol w="540650"/>
              </a:tblGrid>
              <a:tr h="234600">
                <a:tc>
                  <a:txBody>
                    <a:bodyPr/>
                    <a:lstStyle/>
                    <a:p>
                      <a:pPr indent="0" lvl="0" marL="0" rtl="0" algn="l">
                        <a:spcBef>
                          <a:spcPts val="0"/>
                        </a:spcBef>
                        <a:spcAft>
                          <a:spcPts val="0"/>
                        </a:spcAft>
                        <a:buNone/>
                      </a:pPr>
                      <a:r>
                        <a:rPr lang="en" sz="700">
                          <a:solidFill>
                            <a:schemeClr val="dk1"/>
                          </a:solidFill>
                        </a:rPr>
                        <a:t>Q</a:t>
                      </a:r>
                      <a:r>
                        <a:rPr baseline="-25000" lang="en" sz="700">
                          <a:solidFill>
                            <a:schemeClr val="dk1"/>
                          </a:solidFill>
                        </a:rPr>
                        <a:t>1</a:t>
                      </a:r>
                      <a:r>
                        <a:rPr lang="en" sz="700">
                          <a:solidFill>
                            <a:schemeClr val="dk1"/>
                          </a:solidFill>
                        </a:rPr>
                        <a:t>.K</a:t>
                      </a:r>
                      <a:r>
                        <a:rPr baseline="-25000" lang="en" sz="700">
                          <a:solidFill>
                            <a:schemeClr val="dk1"/>
                          </a:solidFill>
                        </a:rPr>
                        <a:t>1</a:t>
                      </a:r>
                      <a:endParaRPr baseline="-25000" sz="700">
                        <a:solidFill>
                          <a:schemeClr val="dk1"/>
                        </a:solidFill>
                      </a:endParaRPr>
                    </a:p>
                  </a:txBody>
                  <a:tcPr marT="91425" marB="91425" marR="91425" marL="91425"/>
                </a:tc>
                <a:tc>
                  <a:txBody>
                    <a:bodyPr/>
                    <a:lstStyle/>
                    <a:p>
                      <a:pPr indent="0" lvl="0" marL="0" rtl="0" algn="l">
                        <a:spcBef>
                          <a:spcPts val="0"/>
                        </a:spcBef>
                        <a:spcAft>
                          <a:spcPts val="0"/>
                        </a:spcAft>
                        <a:buNone/>
                      </a:pPr>
                      <a:r>
                        <a:rPr lang="en" sz="700">
                          <a:solidFill>
                            <a:schemeClr val="dk1"/>
                          </a:solidFill>
                        </a:rPr>
                        <a:t>Q</a:t>
                      </a:r>
                      <a:r>
                        <a:rPr baseline="-25000" lang="en" sz="700">
                          <a:solidFill>
                            <a:schemeClr val="dk1"/>
                          </a:solidFill>
                        </a:rPr>
                        <a:t>2</a:t>
                      </a:r>
                      <a:r>
                        <a:rPr lang="en" sz="700">
                          <a:solidFill>
                            <a:schemeClr val="dk1"/>
                          </a:solidFill>
                        </a:rPr>
                        <a:t>.K</a:t>
                      </a:r>
                      <a:r>
                        <a:rPr baseline="-25000" lang="en" sz="700">
                          <a:solidFill>
                            <a:schemeClr val="dk1"/>
                          </a:solidFill>
                        </a:rPr>
                        <a:t>1</a:t>
                      </a:r>
                      <a:endParaRPr sz="700">
                        <a:solidFill>
                          <a:schemeClr val="dk1"/>
                        </a:solidFill>
                      </a:endParaRPr>
                    </a:p>
                  </a:txBody>
                  <a:tcPr marT="91425" marB="91425" marR="91425" marL="91425"/>
                </a:tc>
                <a:tc>
                  <a:txBody>
                    <a:bodyPr/>
                    <a:lstStyle/>
                    <a:p>
                      <a:pPr indent="0" lvl="0" marL="0" rtl="0" algn="l">
                        <a:spcBef>
                          <a:spcPts val="0"/>
                        </a:spcBef>
                        <a:spcAft>
                          <a:spcPts val="0"/>
                        </a:spcAft>
                        <a:buNone/>
                      </a:pPr>
                      <a:r>
                        <a:rPr lang="en" sz="700">
                          <a:solidFill>
                            <a:schemeClr val="dk1"/>
                          </a:solidFill>
                        </a:rPr>
                        <a:t>Q</a:t>
                      </a:r>
                      <a:r>
                        <a:rPr baseline="-25000" lang="en" sz="700">
                          <a:solidFill>
                            <a:schemeClr val="dk1"/>
                          </a:solidFill>
                        </a:rPr>
                        <a:t>3</a:t>
                      </a:r>
                      <a:r>
                        <a:rPr lang="en" sz="700">
                          <a:solidFill>
                            <a:schemeClr val="dk1"/>
                          </a:solidFill>
                        </a:rPr>
                        <a:t>.K</a:t>
                      </a:r>
                      <a:r>
                        <a:rPr baseline="-25000" lang="en" sz="700">
                          <a:solidFill>
                            <a:schemeClr val="dk1"/>
                          </a:solidFill>
                        </a:rPr>
                        <a:t>1</a:t>
                      </a:r>
                      <a:endParaRPr sz="700">
                        <a:solidFill>
                          <a:schemeClr val="dk1"/>
                        </a:solidFill>
                      </a:endParaRPr>
                    </a:p>
                  </a:txBody>
                  <a:tcPr marT="91425" marB="91425" marR="91425" marL="91425"/>
                </a:tc>
                <a:tc>
                  <a:txBody>
                    <a:bodyPr/>
                    <a:lstStyle/>
                    <a:p>
                      <a:pPr indent="0" lvl="0" marL="0" rtl="0" algn="l">
                        <a:spcBef>
                          <a:spcPts val="0"/>
                        </a:spcBef>
                        <a:spcAft>
                          <a:spcPts val="0"/>
                        </a:spcAft>
                        <a:buNone/>
                      </a:pPr>
                      <a:r>
                        <a:rPr lang="en" sz="700">
                          <a:solidFill>
                            <a:schemeClr val="dk1"/>
                          </a:solidFill>
                        </a:rPr>
                        <a:t>Q</a:t>
                      </a:r>
                      <a:r>
                        <a:rPr baseline="-25000" lang="en" sz="700">
                          <a:solidFill>
                            <a:schemeClr val="dk1"/>
                          </a:solidFill>
                        </a:rPr>
                        <a:t>4</a:t>
                      </a:r>
                      <a:r>
                        <a:rPr lang="en" sz="700">
                          <a:solidFill>
                            <a:schemeClr val="dk1"/>
                          </a:solidFill>
                        </a:rPr>
                        <a:t>.K</a:t>
                      </a:r>
                      <a:r>
                        <a:rPr baseline="-25000" lang="en" sz="700">
                          <a:solidFill>
                            <a:schemeClr val="dk1"/>
                          </a:solidFill>
                        </a:rPr>
                        <a:t>1</a:t>
                      </a:r>
                      <a:endParaRPr sz="700">
                        <a:solidFill>
                          <a:schemeClr val="dk1"/>
                        </a:solidFill>
                      </a:endParaRPr>
                    </a:p>
                  </a:txBody>
                  <a:tcPr marT="91425" marB="91425" marR="91425" marL="91425"/>
                </a:tc>
              </a:tr>
              <a:tr h="234600">
                <a:tc>
                  <a:txBody>
                    <a:bodyPr/>
                    <a:lstStyle/>
                    <a:p>
                      <a:pPr indent="0" lvl="0" marL="0" rtl="0" algn="l">
                        <a:spcBef>
                          <a:spcPts val="0"/>
                        </a:spcBef>
                        <a:spcAft>
                          <a:spcPts val="0"/>
                        </a:spcAft>
                        <a:buNone/>
                      </a:pPr>
                      <a:r>
                        <a:rPr lang="en" sz="700">
                          <a:solidFill>
                            <a:schemeClr val="dk1"/>
                          </a:solidFill>
                        </a:rPr>
                        <a:t>Q</a:t>
                      </a:r>
                      <a:r>
                        <a:rPr baseline="-25000" lang="en" sz="700">
                          <a:solidFill>
                            <a:schemeClr val="dk1"/>
                          </a:solidFill>
                        </a:rPr>
                        <a:t>1</a:t>
                      </a:r>
                      <a:r>
                        <a:rPr lang="en" sz="700">
                          <a:solidFill>
                            <a:schemeClr val="dk1"/>
                          </a:solidFill>
                        </a:rPr>
                        <a:t>.K</a:t>
                      </a:r>
                      <a:r>
                        <a:rPr baseline="-25000" lang="en" sz="700">
                          <a:solidFill>
                            <a:schemeClr val="dk1"/>
                          </a:solidFill>
                        </a:rPr>
                        <a:t>2</a:t>
                      </a:r>
                      <a:endParaRPr sz="700">
                        <a:solidFill>
                          <a:schemeClr val="dk1"/>
                        </a:solidFill>
                      </a:endParaRPr>
                    </a:p>
                  </a:txBody>
                  <a:tcPr marT="91425" marB="91425" marR="91425" marL="91425"/>
                </a:tc>
                <a:tc>
                  <a:txBody>
                    <a:bodyPr/>
                    <a:lstStyle/>
                    <a:p>
                      <a:pPr indent="0" lvl="0" marL="0" rtl="0" algn="l">
                        <a:spcBef>
                          <a:spcPts val="0"/>
                        </a:spcBef>
                        <a:spcAft>
                          <a:spcPts val="0"/>
                        </a:spcAft>
                        <a:buNone/>
                      </a:pPr>
                      <a:r>
                        <a:rPr lang="en" sz="700">
                          <a:solidFill>
                            <a:schemeClr val="dk1"/>
                          </a:solidFill>
                        </a:rPr>
                        <a:t>Q</a:t>
                      </a:r>
                      <a:r>
                        <a:rPr baseline="-25000" lang="en" sz="700">
                          <a:solidFill>
                            <a:schemeClr val="dk1"/>
                          </a:solidFill>
                        </a:rPr>
                        <a:t>2</a:t>
                      </a:r>
                      <a:r>
                        <a:rPr lang="en" sz="700">
                          <a:solidFill>
                            <a:schemeClr val="dk1"/>
                          </a:solidFill>
                        </a:rPr>
                        <a:t>.K</a:t>
                      </a:r>
                      <a:r>
                        <a:rPr baseline="-25000" lang="en" sz="700">
                          <a:solidFill>
                            <a:schemeClr val="dk1"/>
                          </a:solidFill>
                        </a:rPr>
                        <a:t>2</a:t>
                      </a:r>
                      <a:endParaRPr baseline="-25000" sz="700">
                        <a:solidFill>
                          <a:schemeClr val="dk1"/>
                        </a:solidFill>
                      </a:endParaRPr>
                    </a:p>
                  </a:txBody>
                  <a:tcPr marT="91425" marB="91425" marR="91425" marL="91425"/>
                </a:tc>
                <a:tc>
                  <a:txBody>
                    <a:bodyPr/>
                    <a:lstStyle/>
                    <a:p>
                      <a:pPr indent="0" lvl="0" marL="0" rtl="0" algn="l">
                        <a:spcBef>
                          <a:spcPts val="0"/>
                        </a:spcBef>
                        <a:spcAft>
                          <a:spcPts val="0"/>
                        </a:spcAft>
                        <a:buNone/>
                      </a:pPr>
                      <a:r>
                        <a:rPr lang="en" sz="700">
                          <a:solidFill>
                            <a:schemeClr val="dk1"/>
                          </a:solidFill>
                        </a:rPr>
                        <a:t>Q</a:t>
                      </a:r>
                      <a:r>
                        <a:rPr baseline="-25000" lang="en" sz="700">
                          <a:solidFill>
                            <a:schemeClr val="dk1"/>
                          </a:solidFill>
                        </a:rPr>
                        <a:t>3</a:t>
                      </a:r>
                      <a:r>
                        <a:rPr lang="en" sz="700">
                          <a:solidFill>
                            <a:schemeClr val="dk1"/>
                          </a:solidFill>
                        </a:rPr>
                        <a:t>.K</a:t>
                      </a:r>
                      <a:r>
                        <a:rPr baseline="-25000" lang="en" sz="700">
                          <a:solidFill>
                            <a:schemeClr val="dk1"/>
                          </a:solidFill>
                        </a:rPr>
                        <a:t>2</a:t>
                      </a:r>
                      <a:endParaRPr baseline="-25000" sz="700">
                        <a:solidFill>
                          <a:schemeClr val="dk1"/>
                        </a:solidFill>
                      </a:endParaRPr>
                    </a:p>
                  </a:txBody>
                  <a:tcPr marT="91425" marB="91425" marR="91425" marL="91425"/>
                </a:tc>
                <a:tc>
                  <a:txBody>
                    <a:bodyPr/>
                    <a:lstStyle/>
                    <a:p>
                      <a:pPr indent="0" lvl="0" marL="0" rtl="0" algn="l">
                        <a:spcBef>
                          <a:spcPts val="0"/>
                        </a:spcBef>
                        <a:spcAft>
                          <a:spcPts val="0"/>
                        </a:spcAft>
                        <a:buNone/>
                      </a:pPr>
                      <a:r>
                        <a:rPr lang="en" sz="700">
                          <a:solidFill>
                            <a:schemeClr val="dk1"/>
                          </a:solidFill>
                        </a:rPr>
                        <a:t>Q</a:t>
                      </a:r>
                      <a:r>
                        <a:rPr baseline="-25000" lang="en" sz="700">
                          <a:solidFill>
                            <a:schemeClr val="dk1"/>
                          </a:solidFill>
                        </a:rPr>
                        <a:t>4</a:t>
                      </a:r>
                      <a:r>
                        <a:rPr lang="en" sz="700">
                          <a:solidFill>
                            <a:schemeClr val="dk1"/>
                          </a:solidFill>
                        </a:rPr>
                        <a:t>.K</a:t>
                      </a:r>
                      <a:r>
                        <a:rPr baseline="-25000" lang="en" sz="700">
                          <a:solidFill>
                            <a:schemeClr val="dk1"/>
                          </a:solidFill>
                        </a:rPr>
                        <a:t>2</a:t>
                      </a:r>
                      <a:endParaRPr sz="700">
                        <a:solidFill>
                          <a:schemeClr val="dk1"/>
                        </a:solidFill>
                      </a:endParaRPr>
                    </a:p>
                  </a:txBody>
                  <a:tcPr marT="91425" marB="91425" marR="91425" marL="91425"/>
                </a:tc>
              </a:tr>
              <a:tr h="234600">
                <a:tc>
                  <a:txBody>
                    <a:bodyPr/>
                    <a:lstStyle/>
                    <a:p>
                      <a:pPr indent="0" lvl="0" marL="0" rtl="0" algn="l">
                        <a:spcBef>
                          <a:spcPts val="0"/>
                        </a:spcBef>
                        <a:spcAft>
                          <a:spcPts val="0"/>
                        </a:spcAft>
                        <a:buNone/>
                      </a:pPr>
                      <a:r>
                        <a:rPr lang="en" sz="700">
                          <a:solidFill>
                            <a:schemeClr val="dk1"/>
                          </a:solidFill>
                        </a:rPr>
                        <a:t>Q</a:t>
                      </a:r>
                      <a:r>
                        <a:rPr baseline="-25000" lang="en" sz="700">
                          <a:solidFill>
                            <a:schemeClr val="dk1"/>
                          </a:solidFill>
                        </a:rPr>
                        <a:t>1</a:t>
                      </a:r>
                      <a:r>
                        <a:rPr lang="en" sz="700">
                          <a:solidFill>
                            <a:schemeClr val="dk1"/>
                          </a:solidFill>
                        </a:rPr>
                        <a:t>.K</a:t>
                      </a:r>
                      <a:r>
                        <a:rPr baseline="-25000" lang="en" sz="700">
                          <a:solidFill>
                            <a:schemeClr val="dk1"/>
                          </a:solidFill>
                        </a:rPr>
                        <a:t>3</a:t>
                      </a:r>
                      <a:endParaRPr baseline="-25000" sz="700">
                        <a:solidFill>
                          <a:schemeClr val="dk1"/>
                        </a:solidFill>
                      </a:endParaRPr>
                    </a:p>
                  </a:txBody>
                  <a:tcPr marT="91425" marB="91425" marR="91425" marL="91425"/>
                </a:tc>
                <a:tc>
                  <a:txBody>
                    <a:bodyPr/>
                    <a:lstStyle/>
                    <a:p>
                      <a:pPr indent="0" lvl="0" marL="0" rtl="0" algn="l">
                        <a:spcBef>
                          <a:spcPts val="0"/>
                        </a:spcBef>
                        <a:spcAft>
                          <a:spcPts val="0"/>
                        </a:spcAft>
                        <a:buNone/>
                      </a:pPr>
                      <a:r>
                        <a:rPr lang="en" sz="700">
                          <a:solidFill>
                            <a:schemeClr val="dk1"/>
                          </a:solidFill>
                        </a:rPr>
                        <a:t>Q</a:t>
                      </a:r>
                      <a:r>
                        <a:rPr baseline="-25000" lang="en" sz="700">
                          <a:solidFill>
                            <a:schemeClr val="dk1"/>
                          </a:solidFill>
                        </a:rPr>
                        <a:t>2</a:t>
                      </a:r>
                      <a:r>
                        <a:rPr lang="en" sz="700">
                          <a:solidFill>
                            <a:schemeClr val="dk1"/>
                          </a:solidFill>
                        </a:rPr>
                        <a:t>.K</a:t>
                      </a:r>
                      <a:r>
                        <a:rPr baseline="-25000" lang="en" sz="700">
                          <a:solidFill>
                            <a:schemeClr val="dk1"/>
                          </a:solidFill>
                        </a:rPr>
                        <a:t>3</a:t>
                      </a:r>
                      <a:endParaRPr baseline="-25000" sz="700">
                        <a:solidFill>
                          <a:schemeClr val="dk1"/>
                        </a:solidFill>
                      </a:endParaRPr>
                    </a:p>
                  </a:txBody>
                  <a:tcPr marT="91425" marB="91425" marR="91425" marL="91425"/>
                </a:tc>
                <a:tc>
                  <a:txBody>
                    <a:bodyPr/>
                    <a:lstStyle/>
                    <a:p>
                      <a:pPr indent="0" lvl="0" marL="0" rtl="0" algn="l">
                        <a:spcBef>
                          <a:spcPts val="0"/>
                        </a:spcBef>
                        <a:spcAft>
                          <a:spcPts val="0"/>
                        </a:spcAft>
                        <a:buNone/>
                      </a:pPr>
                      <a:r>
                        <a:rPr lang="en" sz="700">
                          <a:solidFill>
                            <a:schemeClr val="dk1"/>
                          </a:solidFill>
                        </a:rPr>
                        <a:t>Q</a:t>
                      </a:r>
                      <a:r>
                        <a:rPr baseline="-25000" lang="en" sz="700">
                          <a:solidFill>
                            <a:schemeClr val="dk1"/>
                          </a:solidFill>
                        </a:rPr>
                        <a:t>3</a:t>
                      </a:r>
                      <a:r>
                        <a:rPr lang="en" sz="700">
                          <a:solidFill>
                            <a:schemeClr val="dk1"/>
                          </a:solidFill>
                        </a:rPr>
                        <a:t>.K</a:t>
                      </a:r>
                      <a:r>
                        <a:rPr baseline="-25000" lang="en" sz="700">
                          <a:solidFill>
                            <a:schemeClr val="dk1"/>
                          </a:solidFill>
                        </a:rPr>
                        <a:t>3</a:t>
                      </a:r>
                      <a:endParaRPr baseline="-25000" sz="700">
                        <a:solidFill>
                          <a:schemeClr val="dk1"/>
                        </a:solidFill>
                      </a:endParaRPr>
                    </a:p>
                  </a:txBody>
                  <a:tcPr marT="91425" marB="91425" marR="91425" marL="91425"/>
                </a:tc>
                <a:tc>
                  <a:txBody>
                    <a:bodyPr/>
                    <a:lstStyle/>
                    <a:p>
                      <a:pPr indent="0" lvl="0" marL="0" rtl="0" algn="l">
                        <a:spcBef>
                          <a:spcPts val="0"/>
                        </a:spcBef>
                        <a:spcAft>
                          <a:spcPts val="0"/>
                        </a:spcAft>
                        <a:buNone/>
                      </a:pPr>
                      <a:r>
                        <a:rPr lang="en" sz="700">
                          <a:solidFill>
                            <a:schemeClr val="dk1"/>
                          </a:solidFill>
                        </a:rPr>
                        <a:t>Q</a:t>
                      </a:r>
                      <a:r>
                        <a:rPr baseline="-25000" lang="en" sz="700">
                          <a:solidFill>
                            <a:schemeClr val="dk1"/>
                          </a:solidFill>
                        </a:rPr>
                        <a:t>4</a:t>
                      </a:r>
                      <a:r>
                        <a:rPr lang="en" sz="700">
                          <a:solidFill>
                            <a:schemeClr val="dk1"/>
                          </a:solidFill>
                        </a:rPr>
                        <a:t>.K</a:t>
                      </a:r>
                      <a:r>
                        <a:rPr baseline="-25000" lang="en" sz="700">
                          <a:solidFill>
                            <a:schemeClr val="dk1"/>
                          </a:solidFill>
                        </a:rPr>
                        <a:t>3</a:t>
                      </a:r>
                      <a:endParaRPr baseline="-25000" sz="700">
                        <a:solidFill>
                          <a:schemeClr val="dk1"/>
                        </a:solidFill>
                      </a:endParaRPr>
                    </a:p>
                  </a:txBody>
                  <a:tcPr marT="91425" marB="91425" marR="91425" marL="91425"/>
                </a:tc>
              </a:tr>
              <a:tr h="234600">
                <a:tc>
                  <a:txBody>
                    <a:bodyPr/>
                    <a:lstStyle/>
                    <a:p>
                      <a:pPr indent="0" lvl="0" marL="0" rtl="0" algn="l">
                        <a:spcBef>
                          <a:spcPts val="0"/>
                        </a:spcBef>
                        <a:spcAft>
                          <a:spcPts val="0"/>
                        </a:spcAft>
                        <a:buNone/>
                      </a:pPr>
                      <a:r>
                        <a:rPr lang="en" sz="700">
                          <a:solidFill>
                            <a:schemeClr val="dk1"/>
                          </a:solidFill>
                        </a:rPr>
                        <a:t>Q</a:t>
                      </a:r>
                      <a:r>
                        <a:rPr baseline="-25000" lang="en" sz="700">
                          <a:solidFill>
                            <a:schemeClr val="dk1"/>
                          </a:solidFill>
                        </a:rPr>
                        <a:t>1</a:t>
                      </a:r>
                      <a:r>
                        <a:rPr lang="en" sz="700">
                          <a:solidFill>
                            <a:schemeClr val="dk1"/>
                          </a:solidFill>
                        </a:rPr>
                        <a:t>.K</a:t>
                      </a:r>
                      <a:r>
                        <a:rPr baseline="-25000" lang="en" sz="700">
                          <a:solidFill>
                            <a:schemeClr val="dk1"/>
                          </a:solidFill>
                        </a:rPr>
                        <a:t>4</a:t>
                      </a:r>
                      <a:endParaRPr baseline="-25000" sz="700">
                        <a:solidFill>
                          <a:schemeClr val="dk1"/>
                        </a:solidFill>
                      </a:endParaRPr>
                    </a:p>
                  </a:txBody>
                  <a:tcPr marT="91425" marB="91425" marR="91425" marL="91425"/>
                </a:tc>
                <a:tc>
                  <a:txBody>
                    <a:bodyPr/>
                    <a:lstStyle/>
                    <a:p>
                      <a:pPr indent="0" lvl="0" marL="0" rtl="0" algn="l">
                        <a:spcBef>
                          <a:spcPts val="0"/>
                        </a:spcBef>
                        <a:spcAft>
                          <a:spcPts val="0"/>
                        </a:spcAft>
                        <a:buNone/>
                      </a:pPr>
                      <a:r>
                        <a:rPr lang="en" sz="700">
                          <a:solidFill>
                            <a:schemeClr val="dk1"/>
                          </a:solidFill>
                        </a:rPr>
                        <a:t>Q</a:t>
                      </a:r>
                      <a:r>
                        <a:rPr baseline="-25000" lang="en" sz="700">
                          <a:solidFill>
                            <a:schemeClr val="dk1"/>
                          </a:solidFill>
                        </a:rPr>
                        <a:t>2</a:t>
                      </a:r>
                      <a:r>
                        <a:rPr lang="en" sz="700">
                          <a:solidFill>
                            <a:schemeClr val="dk1"/>
                          </a:solidFill>
                        </a:rPr>
                        <a:t>.K</a:t>
                      </a:r>
                      <a:r>
                        <a:rPr baseline="-25000" lang="en" sz="700">
                          <a:solidFill>
                            <a:schemeClr val="dk1"/>
                          </a:solidFill>
                        </a:rPr>
                        <a:t>4</a:t>
                      </a:r>
                      <a:endParaRPr baseline="-25000" sz="700">
                        <a:solidFill>
                          <a:schemeClr val="dk1"/>
                        </a:solidFill>
                      </a:endParaRPr>
                    </a:p>
                  </a:txBody>
                  <a:tcPr marT="91425" marB="91425" marR="91425" marL="91425"/>
                </a:tc>
                <a:tc>
                  <a:txBody>
                    <a:bodyPr/>
                    <a:lstStyle/>
                    <a:p>
                      <a:pPr indent="0" lvl="0" marL="0" rtl="0" algn="l">
                        <a:spcBef>
                          <a:spcPts val="0"/>
                        </a:spcBef>
                        <a:spcAft>
                          <a:spcPts val="0"/>
                        </a:spcAft>
                        <a:buNone/>
                      </a:pPr>
                      <a:r>
                        <a:rPr lang="en" sz="700">
                          <a:solidFill>
                            <a:schemeClr val="dk1"/>
                          </a:solidFill>
                        </a:rPr>
                        <a:t>Q</a:t>
                      </a:r>
                      <a:r>
                        <a:rPr baseline="-25000" lang="en" sz="700">
                          <a:solidFill>
                            <a:schemeClr val="dk1"/>
                          </a:solidFill>
                        </a:rPr>
                        <a:t>3</a:t>
                      </a:r>
                      <a:r>
                        <a:rPr lang="en" sz="700">
                          <a:solidFill>
                            <a:schemeClr val="dk1"/>
                          </a:solidFill>
                        </a:rPr>
                        <a:t>.K</a:t>
                      </a:r>
                      <a:r>
                        <a:rPr baseline="-25000" lang="en" sz="700">
                          <a:solidFill>
                            <a:schemeClr val="dk1"/>
                          </a:solidFill>
                        </a:rPr>
                        <a:t>4</a:t>
                      </a:r>
                      <a:endParaRPr baseline="-25000" sz="700">
                        <a:solidFill>
                          <a:schemeClr val="dk1"/>
                        </a:solidFill>
                      </a:endParaRPr>
                    </a:p>
                  </a:txBody>
                  <a:tcPr marT="91425" marB="91425" marR="91425" marL="91425"/>
                </a:tc>
                <a:tc>
                  <a:txBody>
                    <a:bodyPr/>
                    <a:lstStyle/>
                    <a:p>
                      <a:pPr indent="0" lvl="0" marL="0" rtl="0" algn="l">
                        <a:spcBef>
                          <a:spcPts val="0"/>
                        </a:spcBef>
                        <a:spcAft>
                          <a:spcPts val="0"/>
                        </a:spcAft>
                        <a:buNone/>
                      </a:pPr>
                      <a:r>
                        <a:rPr lang="en" sz="700">
                          <a:solidFill>
                            <a:schemeClr val="dk1"/>
                          </a:solidFill>
                        </a:rPr>
                        <a:t>Q</a:t>
                      </a:r>
                      <a:r>
                        <a:rPr baseline="-25000" lang="en" sz="700">
                          <a:solidFill>
                            <a:schemeClr val="dk1"/>
                          </a:solidFill>
                        </a:rPr>
                        <a:t>4</a:t>
                      </a:r>
                      <a:r>
                        <a:rPr lang="en" sz="700">
                          <a:solidFill>
                            <a:schemeClr val="dk1"/>
                          </a:solidFill>
                        </a:rPr>
                        <a:t>.K</a:t>
                      </a:r>
                      <a:r>
                        <a:rPr baseline="-25000" lang="en" sz="700">
                          <a:solidFill>
                            <a:schemeClr val="dk1"/>
                          </a:solidFill>
                        </a:rPr>
                        <a:t>4</a:t>
                      </a:r>
                      <a:endParaRPr baseline="-25000" sz="700">
                        <a:solidFill>
                          <a:schemeClr val="dk1"/>
                        </a:solidFill>
                      </a:endParaRPr>
                    </a:p>
                  </a:txBody>
                  <a:tcPr marT="91425" marB="91425" marR="91425" marL="91425"/>
                </a:tc>
              </a:tr>
            </a:tbl>
          </a:graphicData>
        </a:graphic>
      </p:graphicFrame>
      <p:sp>
        <p:nvSpPr>
          <p:cNvPr id="672" name="Google Shape;672;p36"/>
          <p:cNvSpPr txBox="1"/>
          <p:nvPr/>
        </p:nvSpPr>
        <p:spPr>
          <a:xfrm>
            <a:off x="1047163" y="3601650"/>
            <a:ext cx="5361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solidFill>
                  <a:schemeClr val="dk1"/>
                </a:solidFill>
              </a:rPr>
              <a:t>Q</a:t>
            </a:r>
            <a:r>
              <a:rPr baseline="-25000" lang="en" sz="700">
                <a:solidFill>
                  <a:schemeClr val="dk1"/>
                </a:solidFill>
              </a:rPr>
              <a:t>1</a:t>
            </a:r>
            <a:endParaRPr sz="700"/>
          </a:p>
        </p:txBody>
      </p:sp>
      <p:sp>
        <p:nvSpPr>
          <p:cNvPr id="673" name="Google Shape;673;p36"/>
          <p:cNvSpPr txBox="1"/>
          <p:nvPr/>
        </p:nvSpPr>
        <p:spPr>
          <a:xfrm>
            <a:off x="1661958" y="3601650"/>
            <a:ext cx="5361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solidFill>
                  <a:schemeClr val="dk1"/>
                </a:solidFill>
              </a:rPr>
              <a:t>Q</a:t>
            </a:r>
            <a:r>
              <a:rPr baseline="-25000" lang="en" sz="700">
                <a:solidFill>
                  <a:schemeClr val="dk1"/>
                </a:solidFill>
              </a:rPr>
              <a:t>2</a:t>
            </a:r>
            <a:endParaRPr sz="700"/>
          </a:p>
        </p:txBody>
      </p:sp>
      <p:sp>
        <p:nvSpPr>
          <p:cNvPr id="674" name="Google Shape;674;p36"/>
          <p:cNvSpPr txBox="1"/>
          <p:nvPr/>
        </p:nvSpPr>
        <p:spPr>
          <a:xfrm>
            <a:off x="2276753" y="3601650"/>
            <a:ext cx="5361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solidFill>
                  <a:schemeClr val="dk1"/>
                </a:solidFill>
              </a:rPr>
              <a:t>Q</a:t>
            </a:r>
            <a:r>
              <a:rPr baseline="-25000" lang="en" sz="700">
                <a:solidFill>
                  <a:schemeClr val="dk1"/>
                </a:solidFill>
              </a:rPr>
              <a:t>3</a:t>
            </a:r>
            <a:endParaRPr sz="700"/>
          </a:p>
        </p:txBody>
      </p:sp>
      <p:sp>
        <p:nvSpPr>
          <p:cNvPr id="675" name="Google Shape;675;p36"/>
          <p:cNvSpPr txBox="1"/>
          <p:nvPr/>
        </p:nvSpPr>
        <p:spPr>
          <a:xfrm>
            <a:off x="2891548" y="3601650"/>
            <a:ext cx="5361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solidFill>
                  <a:schemeClr val="dk1"/>
                </a:solidFill>
              </a:rPr>
              <a:t>Q</a:t>
            </a:r>
            <a:r>
              <a:rPr baseline="-25000" lang="en" sz="700">
                <a:solidFill>
                  <a:schemeClr val="dk1"/>
                </a:solidFill>
              </a:rPr>
              <a:t>4</a:t>
            </a:r>
            <a:endParaRPr sz="700"/>
          </a:p>
        </p:txBody>
      </p:sp>
      <p:sp>
        <p:nvSpPr>
          <p:cNvPr id="676" name="Google Shape;676;p36"/>
          <p:cNvSpPr txBox="1"/>
          <p:nvPr/>
        </p:nvSpPr>
        <p:spPr>
          <a:xfrm>
            <a:off x="641800" y="3820725"/>
            <a:ext cx="3918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solidFill>
                  <a:schemeClr val="dk1"/>
                </a:solidFill>
              </a:rPr>
              <a:t>K</a:t>
            </a:r>
            <a:r>
              <a:rPr baseline="-25000" lang="en" sz="700">
                <a:solidFill>
                  <a:schemeClr val="dk1"/>
                </a:solidFill>
              </a:rPr>
              <a:t>1</a:t>
            </a:r>
            <a:endParaRPr sz="700">
              <a:solidFill>
                <a:schemeClr val="dk1"/>
              </a:solidFill>
            </a:endParaRPr>
          </a:p>
        </p:txBody>
      </p:sp>
      <p:sp>
        <p:nvSpPr>
          <p:cNvPr id="677" name="Google Shape;677;p36"/>
          <p:cNvSpPr txBox="1"/>
          <p:nvPr/>
        </p:nvSpPr>
        <p:spPr>
          <a:xfrm>
            <a:off x="641800" y="4161615"/>
            <a:ext cx="3918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solidFill>
                  <a:schemeClr val="dk1"/>
                </a:solidFill>
              </a:rPr>
              <a:t>K</a:t>
            </a:r>
            <a:r>
              <a:rPr baseline="-25000" lang="en" sz="700">
                <a:solidFill>
                  <a:schemeClr val="dk1"/>
                </a:solidFill>
              </a:rPr>
              <a:t>2</a:t>
            </a:r>
            <a:endParaRPr sz="700">
              <a:solidFill>
                <a:schemeClr val="dk1"/>
              </a:solidFill>
            </a:endParaRPr>
          </a:p>
        </p:txBody>
      </p:sp>
      <p:sp>
        <p:nvSpPr>
          <p:cNvPr id="678" name="Google Shape;678;p36"/>
          <p:cNvSpPr txBox="1"/>
          <p:nvPr/>
        </p:nvSpPr>
        <p:spPr>
          <a:xfrm>
            <a:off x="641800" y="4502505"/>
            <a:ext cx="3918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solidFill>
                  <a:schemeClr val="dk1"/>
                </a:solidFill>
              </a:rPr>
              <a:t>K</a:t>
            </a:r>
            <a:r>
              <a:rPr baseline="-25000" lang="en" sz="700">
                <a:solidFill>
                  <a:schemeClr val="dk1"/>
                </a:solidFill>
              </a:rPr>
              <a:t>3</a:t>
            </a:r>
            <a:endParaRPr sz="700">
              <a:solidFill>
                <a:schemeClr val="dk1"/>
              </a:solidFill>
            </a:endParaRPr>
          </a:p>
        </p:txBody>
      </p:sp>
      <p:sp>
        <p:nvSpPr>
          <p:cNvPr id="679" name="Google Shape;679;p36"/>
          <p:cNvSpPr txBox="1"/>
          <p:nvPr/>
        </p:nvSpPr>
        <p:spPr>
          <a:xfrm>
            <a:off x="641800" y="4833174"/>
            <a:ext cx="3918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solidFill>
                  <a:schemeClr val="dk1"/>
                </a:solidFill>
              </a:rPr>
              <a:t>K</a:t>
            </a:r>
            <a:r>
              <a:rPr baseline="-25000" lang="en" sz="700">
                <a:solidFill>
                  <a:schemeClr val="dk1"/>
                </a:solidFill>
              </a:rPr>
              <a:t>4</a:t>
            </a:r>
            <a:endParaRPr sz="700">
              <a:solidFill>
                <a:schemeClr val="dk1"/>
              </a:solidFill>
            </a:endParaRPr>
          </a:p>
        </p:txBody>
      </p:sp>
      <p:graphicFrame>
        <p:nvGraphicFramePr>
          <p:cNvPr id="680" name="Google Shape;680;p36"/>
          <p:cNvGraphicFramePr/>
          <p:nvPr/>
        </p:nvGraphicFramePr>
        <p:xfrm>
          <a:off x="3743400" y="3894150"/>
          <a:ext cx="3000000" cy="3000000"/>
        </p:xfrm>
        <a:graphic>
          <a:graphicData uri="http://schemas.openxmlformats.org/drawingml/2006/table">
            <a:tbl>
              <a:tblPr>
                <a:noFill/>
                <a:tableStyleId>{6497CBBA-E030-4E24-B39F-737B80262214}</a:tableStyleId>
              </a:tblPr>
              <a:tblGrid>
                <a:gridCol w="598525"/>
                <a:gridCol w="598525"/>
                <a:gridCol w="598525"/>
                <a:gridCol w="598525"/>
              </a:tblGrid>
              <a:tr h="289525">
                <a:tc>
                  <a:txBody>
                    <a:bodyPr/>
                    <a:lstStyle/>
                    <a:p>
                      <a:pPr indent="0" lvl="0" marL="0" rtl="0" algn="l">
                        <a:spcBef>
                          <a:spcPts val="0"/>
                        </a:spcBef>
                        <a:spcAft>
                          <a:spcPts val="0"/>
                        </a:spcAft>
                        <a:buNone/>
                      </a:pPr>
                      <a:r>
                        <a:rPr lang="en" sz="600">
                          <a:solidFill>
                            <a:schemeClr val="dk1"/>
                          </a:solidFill>
                        </a:rPr>
                        <a:t>Q</a:t>
                      </a:r>
                      <a:r>
                        <a:rPr baseline="-25000" lang="en" sz="600">
                          <a:solidFill>
                            <a:schemeClr val="dk1"/>
                          </a:solidFill>
                        </a:rPr>
                        <a:t>1</a:t>
                      </a:r>
                      <a:r>
                        <a:rPr lang="en" sz="600">
                          <a:solidFill>
                            <a:schemeClr val="dk1"/>
                          </a:solidFill>
                        </a:rPr>
                        <a:t>.K</a:t>
                      </a:r>
                      <a:r>
                        <a:rPr baseline="-25000" lang="en" sz="600">
                          <a:solidFill>
                            <a:schemeClr val="dk1"/>
                          </a:solidFill>
                        </a:rPr>
                        <a:t>1</a:t>
                      </a:r>
                      <a:r>
                        <a:rPr lang="en" sz="600">
                          <a:solidFill>
                            <a:schemeClr val="dk1"/>
                          </a:solidFill>
                        </a:rPr>
                        <a:t>/√d</a:t>
                      </a:r>
                      <a:r>
                        <a:rPr baseline="-25000" lang="en" sz="600">
                          <a:solidFill>
                            <a:schemeClr val="dk1"/>
                          </a:solidFill>
                        </a:rPr>
                        <a:t>k</a:t>
                      </a:r>
                      <a:endParaRPr baseline="-25000" sz="600">
                        <a:solidFill>
                          <a:schemeClr val="dk1"/>
                        </a:solidFill>
                      </a:endParaRPr>
                    </a:p>
                  </a:txBody>
                  <a:tcPr marT="91425" marB="91425" marR="91425" marL="91425"/>
                </a:tc>
                <a:tc>
                  <a:txBody>
                    <a:bodyPr/>
                    <a:lstStyle/>
                    <a:p>
                      <a:pPr indent="0" lvl="0" marL="0" rtl="0" algn="l">
                        <a:spcBef>
                          <a:spcPts val="0"/>
                        </a:spcBef>
                        <a:spcAft>
                          <a:spcPts val="0"/>
                        </a:spcAft>
                        <a:buNone/>
                      </a:pPr>
                      <a:r>
                        <a:rPr lang="en" sz="600">
                          <a:solidFill>
                            <a:schemeClr val="dk1"/>
                          </a:solidFill>
                        </a:rPr>
                        <a:t>Q</a:t>
                      </a:r>
                      <a:r>
                        <a:rPr baseline="-25000" lang="en" sz="600">
                          <a:solidFill>
                            <a:schemeClr val="dk1"/>
                          </a:solidFill>
                        </a:rPr>
                        <a:t>2</a:t>
                      </a:r>
                      <a:r>
                        <a:rPr lang="en" sz="600">
                          <a:solidFill>
                            <a:schemeClr val="dk1"/>
                          </a:solidFill>
                        </a:rPr>
                        <a:t>.K</a:t>
                      </a:r>
                      <a:r>
                        <a:rPr baseline="-25000" lang="en" sz="600">
                          <a:solidFill>
                            <a:schemeClr val="dk1"/>
                          </a:solidFill>
                        </a:rPr>
                        <a:t>1</a:t>
                      </a:r>
                      <a:r>
                        <a:rPr lang="en" sz="600">
                          <a:solidFill>
                            <a:schemeClr val="dk1"/>
                          </a:solidFill>
                        </a:rPr>
                        <a:t>/√d</a:t>
                      </a:r>
                      <a:r>
                        <a:rPr baseline="-25000" lang="en" sz="600">
                          <a:solidFill>
                            <a:schemeClr val="dk1"/>
                          </a:solidFill>
                        </a:rPr>
                        <a:t>k</a:t>
                      </a:r>
                      <a:endParaRPr baseline="-25000" sz="600">
                        <a:solidFill>
                          <a:schemeClr val="dk1"/>
                        </a:solidFill>
                      </a:endParaRPr>
                    </a:p>
                  </a:txBody>
                  <a:tcPr marT="91425" marB="91425" marR="91425" marL="91425"/>
                </a:tc>
                <a:tc>
                  <a:txBody>
                    <a:bodyPr/>
                    <a:lstStyle/>
                    <a:p>
                      <a:pPr indent="0" lvl="0" marL="0" rtl="0" algn="l">
                        <a:spcBef>
                          <a:spcPts val="0"/>
                        </a:spcBef>
                        <a:spcAft>
                          <a:spcPts val="0"/>
                        </a:spcAft>
                        <a:buNone/>
                      </a:pPr>
                      <a:r>
                        <a:rPr lang="en" sz="600">
                          <a:solidFill>
                            <a:schemeClr val="dk1"/>
                          </a:solidFill>
                        </a:rPr>
                        <a:t>Q</a:t>
                      </a:r>
                      <a:r>
                        <a:rPr baseline="-25000" lang="en" sz="600">
                          <a:solidFill>
                            <a:schemeClr val="dk1"/>
                          </a:solidFill>
                        </a:rPr>
                        <a:t>3</a:t>
                      </a:r>
                      <a:r>
                        <a:rPr lang="en" sz="600">
                          <a:solidFill>
                            <a:schemeClr val="dk1"/>
                          </a:solidFill>
                        </a:rPr>
                        <a:t>.K</a:t>
                      </a:r>
                      <a:r>
                        <a:rPr baseline="-25000" lang="en" sz="600">
                          <a:solidFill>
                            <a:schemeClr val="dk1"/>
                          </a:solidFill>
                        </a:rPr>
                        <a:t>1</a:t>
                      </a:r>
                      <a:r>
                        <a:rPr lang="en" sz="600">
                          <a:solidFill>
                            <a:schemeClr val="dk1"/>
                          </a:solidFill>
                        </a:rPr>
                        <a:t>/√d</a:t>
                      </a:r>
                      <a:r>
                        <a:rPr baseline="-25000" lang="en" sz="600">
                          <a:solidFill>
                            <a:schemeClr val="dk1"/>
                          </a:solidFill>
                        </a:rPr>
                        <a:t>k</a:t>
                      </a:r>
                      <a:endParaRPr baseline="-25000" sz="600">
                        <a:solidFill>
                          <a:schemeClr val="dk1"/>
                        </a:solidFill>
                      </a:endParaRPr>
                    </a:p>
                  </a:txBody>
                  <a:tcPr marT="91425" marB="91425" marR="91425" marL="91425"/>
                </a:tc>
                <a:tc>
                  <a:txBody>
                    <a:bodyPr/>
                    <a:lstStyle/>
                    <a:p>
                      <a:pPr indent="0" lvl="0" marL="0" rtl="0" algn="l">
                        <a:spcBef>
                          <a:spcPts val="0"/>
                        </a:spcBef>
                        <a:spcAft>
                          <a:spcPts val="0"/>
                        </a:spcAft>
                        <a:buNone/>
                      </a:pPr>
                      <a:r>
                        <a:rPr lang="en" sz="600">
                          <a:solidFill>
                            <a:schemeClr val="dk1"/>
                          </a:solidFill>
                        </a:rPr>
                        <a:t>Q</a:t>
                      </a:r>
                      <a:r>
                        <a:rPr baseline="-25000" lang="en" sz="600">
                          <a:solidFill>
                            <a:schemeClr val="dk1"/>
                          </a:solidFill>
                        </a:rPr>
                        <a:t>4</a:t>
                      </a:r>
                      <a:r>
                        <a:rPr lang="en" sz="600">
                          <a:solidFill>
                            <a:schemeClr val="dk1"/>
                          </a:solidFill>
                        </a:rPr>
                        <a:t>.K</a:t>
                      </a:r>
                      <a:r>
                        <a:rPr baseline="-25000" lang="en" sz="600">
                          <a:solidFill>
                            <a:schemeClr val="dk1"/>
                          </a:solidFill>
                        </a:rPr>
                        <a:t>1</a:t>
                      </a:r>
                      <a:r>
                        <a:rPr lang="en" sz="600">
                          <a:solidFill>
                            <a:schemeClr val="dk1"/>
                          </a:solidFill>
                        </a:rPr>
                        <a:t>/√d</a:t>
                      </a:r>
                      <a:r>
                        <a:rPr baseline="-25000" lang="en" sz="600">
                          <a:solidFill>
                            <a:schemeClr val="dk1"/>
                          </a:solidFill>
                        </a:rPr>
                        <a:t>k</a:t>
                      </a:r>
                      <a:endParaRPr baseline="-25000" sz="600">
                        <a:solidFill>
                          <a:schemeClr val="dk1"/>
                        </a:solidFill>
                      </a:endParaRPr>
                    </a:p>
                  </a:txBody>
                  <a:tcPr marT="91425" marB="91425" marR="91425" marL="91425"/>
                </a:tc>
              </a:tr>
              <a:tr h="289525">
                <a:tc>
                  <a:txBody>
                    <a:bodyPr/>
                    <a:lstStyle/>
                    <a:p>
                      <a:pPr indent="0" lvl="0" marL="0" rtl="0" algn="l">
                        <a:spcBef>
                          <a:spcPts val="0"/>
                        </a:spcBef>
                        <a:spcAft>
                          <a:spcPts val="0"/>
                        </a:spcAft>
                        <a:buNone/>
                      </a:pPr>
                      <a:r>
                        <a:rPr lang="en" sz="600">
                          <a:solidFill>
                            <a:schemeClr val="dk1"/>
                          </a:solidFill>
                        </a:rPr>
                        <a:t>Q</a:t>
                      </a:r>
                      <a:r>
                        <a:rPr baseline="-25000" lang="en" sz="600">
                          <a:solidFill>
                            <a:schemeClr val="dk1"/>
                          </a:solidFill>
                        </a:rPr>
                        <a:t>1</a:t>
                      </a:r>
                      <a:r>
                        <a:rPr lang="en" sz="600">
                          <a:solidFill>
                            <a:schemeClr val="dk1"/>
                          </a:solidFill>
                        </a:rPr>
                        <a:t>.K</a:t>
                      </a:r>
                      <a:r>
                        <a:rPr baseline="-25000" lang="en" sz="600">
                          <a:solidFill>
                            <a:schemeClr val="dk1"/>
                          </a:solidFill>
                        </a:rPr>
                        <a:t>2</a:t>
                      </a:r>
                      <a:r>
                        <a:rPr lang="en" sz="600">
                          <a:solidFill>
                            <a:schemeClr val="dk1"/>
                          </a:solidFill>
                        </a:rPr>
                        <a:t>/√d</a:t>
                      </a:r>
                      <a:r>
                        <a:rPr baseline="-25000" lang="en" sz="600">
                          <a:solidFill>
                            <a:schemeClr val="dk1"/>
                          </a:solidFill>
                        </a:rPr>
                        <a:t>k</a:t>
                      </a:r>
                      <a:endParaRPr baseline="-25000" sz="600">
                        <a:solidFill>
                          <a:schemeClr val="dk1"/>
                        </a:solidFill>
                      </a:endParaRPr>
                    </a:p>
                  </a:txBody>
                  <a:tcPr marT="91425" marB="91425" marR="91425" marL="91425"/>
                </a:tc>
                <a:tc>
                  <a:txBody>
                    <a:bodyPr/>
                    <a:lstStyle/>
                    <a:p>
                      <a:pPr indent="0" lvl="0" marL="0" rtl="0" algn="l">
                        <a:spcBef>
                          <a:spcPts val="0"/>
                        </a:spcBef>
                        <a:spcAft>
                          <a:spcPts val="0"/>
                        </a:spcAft>
                        <a:buNone/>
                      </a:pPr>
                      <a:r>
                        <a:rPr lang="en" sz="600">
                          <a:solidFill>
                            <a:schemeClr val="dk1"/>
                          </a:solidFill>
                        </a:rPr>
                        <a:t>Q</a:t>
                      </a:r>
                      <a:r>
                        <a:rPr baseline="-25000" lang="en" sz="600">
                          <a:solidFill>
                            <a:schemeClr val="dk1"/>
                          </a:solidFill>
                        </a:rPr>
                        <a:t>2</a:t>
                      </a:r>
                      <a:r>
                        <a:rPr lang="en" sz="600">
                          <a:solidFill>
                            <a:schemeClr val="dk1"/>
                          </a:solidFill>
                        </a:rPr>
                        <a:t>.K</a:t>
                      </a:r>
                      <a:r>
                        <a:rPr baseline="-25000" lang="en" sz="600">
                          <a:solidFill>
                            <a:schemeClr val="dk1"/>
                          </a:solidFill>
                        </a:rPr>
                        <a:t>2</a:t>
                      </a:r>
                      <a:r>
                        <a:rPr lang="en" sz="600">
                          <a:solidFill>
                            <a:schemeClr val="dk1"/>
                          </a:solidFill>
                        </a:rPr>
                        <a:t>/√d</a:t>
                      </a:r>
                      <a:r>
                        <a:rPr baseline="-25000" lang="en" sz="600">
                          <a:solidFill>
                            <a:schemeClr val="dk1"/>
                          </a:solidFill>
                        </a:rPr>
                        <a:t>k</a:t>
                      </a:r>
                      <a:endParaRPr baseline="-25000" sz="600">
                        <a:solidFill>
                          <a:schemeClr val="dk1"/>
                        </a:solidFill>
                      </a:endParaRPr>
                    </a:p>
                  </a:txBody>
                  <a:tcPr marT="91425" marB="91425" marR="91425" marL="91425"/>
                </a:tc>
                <a:tc>
                  <a:txBody>
                    <a:bodyPr/>
                    <a:lstStyle/>
                    <a:p>
                      <a:pPr indent="0" lvl="0" marL="0" rtl="0" algn="l">
                        <a:spcBef>
                          <a:spcPts val="0"/>
                        </a:spcBef>
                        <a:spcAft>
                          <a:spcPts val="0"/>
                        </a:spcAft>
                        <a:buNone/>
                      </a:pPr>
                      <a:r>
                        <a:rPr lang="en" sz="600">
                          <a:solidFill>
                            <a:schemeClr val="dk1"/>
                          </a:solidFill>
                        </a:rPr>
                        <a:t>Q</a:t>
                      </a:r>
                      <a:r>
                        <a:rPr baseline="-25000" lang="en" sz="600">
                          <a:solidFill>
                            <a:schemeClr val="dk1"/>
                          </a:solidFill>
                        </a:rPr>
                        <a:t>3</a:t>
                      </a:r>
                      <a:r>
                        <a:rPr lang="en" sz="600">
                          <a:solidFill>
                            <a:schemeClr val="dk1"/>
                          </a:solidFill>
                        </a:rPr>
                        <a:t>.K</a:t>
                      </a:r>
                      <a:r>
                        <a:rPr baseline="-25000" lang="en" sz="600">
                          <a:solidFill>
                            <a:schemeClr val="dk1"/>
                          </a:solidFill>
                        </a:rPr>
                        <a:t>2</a:t>
                      </a:r>
                      <a:r>
                        <a:rPr lang="en" sz="600">
                          <a:solidFill>
                            <a:schemeClr val="dk1"/>
                          </a:solidFill>
                        </a:rPr>
                        <a:t>/√d</a:t>
                      </a:r>
                      <a:r>
                        <a:rPr baseline="-25000" lang="en" sz="600">
                          <a:solidFill>
                            <a:schemeClr val="dk1"/>
                          </a:solidFill>
                        </a:rPr>
                        <a:t>k</a:t>
                      </a:r>
                      <a:endParaRPr baseline="-25000" sz="600">
                        <a:solidFill>
                          <a:schemeClr val="dk1"/>
                        </a:solidFill>
                      </a:endParaRPr>
                    </a:p>
                  </a:txBody>
                  <a:tcPr marT="91425" marB="91425" marR="91425" marL="91425"/>
                </a:tc>
                <a:tc>
                  <a:txBody>
                    <a:bodyPr/>
                    <a:lstStyle/>
                    <a:p>
                      <a:pPr indent="0" lvl="0" marL="0" rtl="0" algn="l">
                        <a:spcBef>
                          <a:spcPts val="0"/>
                        </a:spcBef>
                        <a:spcAft>
                          <a:spcPts val="0"/>
                        </a:spcAft>
                        <a:buNone/>
                      </a:pPr>
                      <a:r>
                        <a:rPr lang="en" sz="600">
                          <a:solidFill>
                            <a:schemeClr val="dk1"/>
                          </a:solidFill>
                        </a:rPr>
                        <a:t>Q</a:t>
                      </a:r>
                      <a:r>
                        <a:rPr baseline="-25000" lang="en" sz="600">
                          <a:solidFill>
                            <a:schemeClr val="dk1"/>
                          </a:solidFill>
                        </a:rPr>
                        <a:t>4</a:t>
                      </a:r>
                      <a:r>
                        <a:rPr lang="en" sz="600">
                          <a:solidFill>
                            <a:schemeClr val="dk1"/>
                          </a:solidFill>
                        </a:rPr>
                        <a:t>.K</a:t>
                      </a:r>
                      <a:r>
                        <a:rPr baseline="-25000" lang="en" sz="600">
                          <a:solidFill>
                            <a:schemeClr val="dk1"/>
                          </a:solidFill>
                        </a:rPr>
                        <a:t>2</a:t>
                      </a:r>
                      <a:r>
                        <a:rPr lang="en" sz="600">
                          <a:solidFill>
                            <a:schemeClr val="dk1"/>
                          </a:solidFill>
                        </a:rPr>
                        <a:t>/√d</a:t>
                      </a:r>
                      <a:r>
                        <a:rPr baseline="-25000" lang="en" sz="600">
                          <a:solidFill>
                            <a:schemeClr val="dk1"/>
                          </a:solidFill>
                        </a:rPr>
                        <a:t>k</a:t>
                      </a:r>
                      <a:endParaRPr baseline="-25000" sz="600">
                        <a:solidFill>
                          <a:schemeClr val="dk1"/>
                        </a:solidFill>
                      </a:endParaRPr>
                    </a:p>
                  </a:txBody>
                  <a:tcPr marT="91425" marB="91425" marR="91425" marL="91425"/>
                </a:tc>
              </a:tr>
              <a:tr h="289525">
                <a:tc>
                  <a:txBody>
                    <a:bodyPr/>
                    <a:lstStyle/>
                    <a:p>
                      <a:pPr indent="0" lvl="0" marL="0" rtl="0" algn="l">
                        <a:spcBef>
                          <a:spcPts val="0"/>
                        </a:spcBef>
                        <a:spcAft>
                          <a:spcPts val="0"/>
                        </a:spcAft>
                        <a:buNone/>
                      </a:pPr>
                      <a:r>
                        <a:rPr lang="en" sz="600">
                          <a:solidFill>
                            <a:schemeClr val="dk1"/>
                          </a:solidFill>
                        </a:rPr>
                        <a:t>Q</a:t>
                      </a:r>
                      <a:r>
                        <a:rPr baseline="-25000" lang="en" sz="600">
                          <a:solidFill>
                            <a:schemeClr val="dk1"/>
                          </a:solidFill>
                        </a:rPr>
                        <a:t>1</a:t>
                      </a:r>
                      <a:r>
                        <a:rPr lang="en" sz="600">
                          <a:solidFill>
                            <a:schemeClr val="dk1"/>
                          </a:solidFill>
                        </a:rPr>
                        <a:t>.K</a:t>
                      </a:r>
                      <a:r>
                        <a:rPr baseline="-25000" lang="en" sz="600">
                          <a:solidFill>
                            <a:schemeClr val="dk1"/>
                          </a:solidFill>
                        </a:rPr>
                        <a:t>3</a:t>
                      </a:r>
                      <a:r>
                        <a:rPr lang="en" sz="600">
                          <a:solidFill>
                            <a:schemeClr val="dk1"/>
                          </a:solidFill>
                        </a:rPr>
                        <a:t>/√d</a:t>
                      </a:r>
                      <a:r>
                        <a:rPr baseline="-25000" lang="en" sz="600">
                          <a:solidFill>
                            <a:schemeClr val="dk1"/>
                          </a:solidFill>
                        </a:rPr>
                        <a:t>k</a:t>
                      </a:r>
                      <a:endParaRPr baseline="-25000" sz="600">
                        <a:solidFill>
                          <a:schemeClr val="dk1"/>
                        </a:solidFill>
                      </a:endParaRPr>
                    </a:p>
                  </a:txBody>
                  <a:tcPr marT="91425" marB="91425" marR="91425" marL="91425"/>
                </a:tc>
                <a:tc>
                  <a:txBody>
                    <a:bodyPr/>
                    <a:lstStyle/>
                    <a:p>
                      <a:pPr indent="0" lvl="0" marL="0" rtl="0" algn="l">
                        <a:spcBef>
                          <a:spcPts val="0"/>
                        </a:spcBef>
                        <a:spcAft>
                          <a:spcPts val="0"/>
                        </a:spcAft>
                        <a:buNone/>
                      </a:pPr>
                      <a:r>
                        <a:rPr lang="en" sz="600">
                          <a:solidFill>
                            <a:schemeClr val="dk1"/>
                          </a:solidFill>
                        </a:rPr>
                        <a:t>Q</a:t>
                      </a:r>
                      <a:r>
                        <a:rPr baseline="-25000" lang="en" sz="600">
                          <a:solidFill>
                            <a:schemeClr val="dk1"/>
                          </a:solidFill>
                        </a:rPr>
                        <a:t>2</a:t>
                      </a:r>
                      <a:r>
                        <a:rPr lang="en" sz="600">
                          <a:solidFill>
                            <a:schemeClr val="dk1"/>
                          </a:solidFill>
                        </a:rPr>
                        <a:t>.K</a:t>
                      </a:r>
                      <a:r>
                        <a:rPr baseline="-25000" lang="en" sz="600">
                          <a:solidFill>
                            <a:schemeClr val="dk1"/>
                          </a:solidFill>
                        </a:rPr>
                        <a:t>3</a:t>
                      </a:r>
                      <a:r>
                        <a:rPr lang="en" sz="600">
                          <a:solidFill>
                            <a:schemeClr val="dk1"/>
                          </a:solidFill>
                        </a:rPr>
                        <a:t>/√d</a:t>
                      </a:r>
                      <a:r>
                        <a:rPr baseline="-25000" lang="en" sz="600">
                          <a:solidFill>
                            <a:schemeClr val="dk1"/>
                          </a:solidFill>
                        </a:rPr>
                        <a:t>k</a:t>
                      </a:r>
                      <a:endParaRPr baseline="-25000" sz="600">
                        <a:solidFill>
                          <a:schemeClr val="dk1"/>
                        </a:solidFill>
                      </a:endParaRPr>
                    </a:p>
                  </a:txBody>
                  <a:tcPr marT="91425" marB="91425" marR="91425" marL="91425"/>
                </a:tc>
                <a:tc>
                  <a:txBody>
                    <a:bodyPr/>
                    <a:lstStyle/>
                    <a:p>
                      <a:pPr indent="0" lvl="0" marL="0" rtl="0" algn="l">
                        <a:spcBef>
                          <a:spcPts val="0"/>
                        </a:spcBef>
                        <a:spcAft>
                          <a:spcPts val="0"/>
                        </a:spcAft>
                        <a:buNone/>
                      </a:pPr>
                      <a:r>
                        <a:rPr lang="en" sz="600">
                          <a:solidFill>
                            <a:schemeClr val="dk1"/>
                          </a:solidFill>
                        </a:rPr>
                        <a:t>Q</a:t>
                      </a:r>
                      <a:r>
                        <a:rPr baseline="-25000" lang="en" sz="600">
                          <a:solidFill>
                            <a:schemeClr val="dk1"/>
                          </a:solidFill>
                        </a:rPr>
                        <a:t>3</a:t>
                      </a:r>
                      <a:r>
                        <a:rPr lang="en" sz="600">
                          <a:solidFill>
                            <a:schemeClr val="dk1"/>
                          </a:solidFill>
                        </a:rPr>
                        <a:t>.K</a:t>
                      </a:r>
                      <a:r>
                        <a:rPr baseline="-25000" lang="en" sz="600">
                          <a:solidFill>
                            <a:schemeClr val="dk1"/>
                          </a:solidFill>
                        </a:rPr>
                        <a:t>3</a:t>
                      </a:r>
                      <a:r>
                        <a:rPr lang="en" sz="600">
                          <a:solidFill>
                            <a:schemeClr val="dk1"/>
                          </a:solidFill>
                        </a:rPr>
                        <a:t>/√d</a:t>
                      </a:r>
                      <a:r>
                        <a:rPr baseline="-25000" lang="en" sz="600">
                          <a:solidFill>
                            <a:schemeClr val="dk1"/>
                          </a:solidFill>
                        </a:rPr>
                        <a:t>k</a:t>
                      </a:r>
                      <a:endParaRPr baseline="-25000" sz="600">
                        <a:solidFill>
                          <a:schemeClr val="dk1"/>
                        </a:solidFill>
                      </a:endParaRPr>
                    </a:p>
                  </a:txBody>
                  <a:tcPr marT="91425" marB="91425" marR="91425" marL="91425"/>
                </a:tc>
                <a:tc>
                  <a:txBody>
                    <a:bodyPr/>
                    <a:lstStyle/>
                    <a:p>
                      <a:pPr indent="0" lvl="0" marL="0" rtl="0" algn="l">
                        <a:spcBef>
                          <a:spcPts val="0"/>
                        </a:spcBef>
                        <a:spcAft>
                          <a:spcPts val="0"/>
                        </a:spcAft>
                        <a:buNone/>
                      </a:pPr>
                      <a:r>
                        <a:rPr lang="en" sz="600">
                          <a:solidFill>
                            <a:schemeClr val="dk1"/>
                          </a:solidFill>
                        </a:rPr>
                        <a:t>Q</a:t>
                      </a:r>
                      <a:r>
                        <a:rPr baseline="-25000" lang="en" sz="600">
                          <a:solidFill>
                            <a:schemeClr val="dk1"/>
                          </a:solidFill>
                        </a:rPr>
                        <a:t>4</a:t>
                      </a:r>
                      <a:r>
                        <a:rPr lang="en" sz="600">
                          <a:solidFill>
                            <a:schemeClr val="dk1"/>
                          </a:solidFill>
                        </a:rPr>
                        <a:t>.K</a:t>
                      </a:r>
                      <a:r>
                        <a:rPr baseline="-25000" lang="en" sz="600">
                          <a:solidFill>
                            <a:schemeClr val="dk1"/>
                          </a:solidFill>
                        </a:rPr>
                        <a:t>3</a:t>
                      </a:r>
                      <a:r>
                        <a:rPr lang="en" sz="600">
                          <a:solidFill>
                            <a:schemeClr val="dk1"/>
                          </a:solidFill>
                        </a:rPr>
                        <a:t>/√d</a:t>
                      </a:r>
                      <a:r>
                        <a:rPr baseline="-25000" lang="en" sz="600">
                          <a:solidFill>
                            <a:schemeClr val="dk1"/>
                          </a:solidFill>
                        </a:rPr>
                        <a:t>k</a:t>
                      </a:r>
                      <a:endParaRPr baseline="-25000" sz="600">
                        <a:solidFill>
                          <a:schemeClr val="dk1"/>
                        </a:solidFill>
                      </a:endParaRPr>
                    </a:p>
                  </a:txBody>
                  <a:tcPr marT="91425" marB="91425" marR="91425" marL="91425"/>
                </a:tc>
              </a:tr>
              <a:tr h="289525">
                <a:tc>
                  <a:txBody>
                    <a:bodyPr/>
                    <a:lstStyle/>
                    <a:p>
                      <a:pPr indent="0" lvl="0" marL="0" rtl="0" algn="l">
                        <a:spcBef>
                          <a:spcPts val="0"/>
                        </a:spcBef>
                        <a:spcAft>
                          <a:spcPts val="0"/>
                        </a:spcAft>
                        <a:buNone/>
                      </a:pPr>
                      <a:r>
                        <a:rPr lang="en" sz="600">
                          <a:solidFill>
                            <a:schemeClr val="dk1"/>
                          </a:solidFill>
                        </a:rPr>
                        <a:t>Q</a:t>
                      </a:r>
                      <a:r>
                        <a:rPr baseline="-25000" lang="en" sz="600">
                          <a:solidFill>
                            <a:schemeClr val="dk1"/>
                          </a:solidFill>
                        </a:rPr>
                        <a:t>1</a:t>
                      </a:r>
                      <a:r>
                        <a:rPr lang="en" sz="600">
                          <a:solidFill>
                            <a:schemeClr val="dk1"/>
                          </a:solidFill>
                        </a:rPr>
                        <a:t>.K</a:t>
                      </a:r>
                      <a:r>
                        <a:rPr baseline="-25000" lang="en" sz="600">
                          <a:solidFill>
                            <a:schemeClr val="dk1"/>
                          </a:solidFill>
                        </a:rPr>
                        <a:t>4</a:t>
                      </a:r>
                      <a:r>
                        <a:rPr lang="en" sz="600">
                          <a:solidFill>
                            <a:schemeClr val="dk1"/>
                          </a:solidFill>
                        </a:rPr>
                        <a:t>/√d</a:t>
                      </a:r>
                      <a:r>
                        <a:rPr baseline="-25000" lang="en" sz="600">
                          <a:solidFill>
                            <a:schemeClr val="dk1"/>
                          </a:solidFill>
                        </a:rPr>
                        <a:t>k</a:t>
                      </a:r>
                      <a:endParaRPr baseline="-25000" sz="600">
                        <a:solidFill>
                          <a:schemeClr val="dk1"/>
                        </a:solidFill>
                      </a:endParaRPr>
                    </a:p>
                  </a:txBody>
                  <a:tcPr marT="91425" marB="91425" marR="91425" marL="91425"/>
                </a:tc>
                <a:tc>
                  <a:txBody>
                    <a:bodyPr/>
                    <a:lstStyle/>
                    <a:p>
                      <a:pPr indent="0" lvl="0" marL="0" rtl="0" algn="l">
                        <a:spcBef>
                          <a:spcPts val="0"/>
                        </a:spcBef>
                        <a:spcAft>
                          <a:spcPts val="0"/>
                        </a:spcAft>
                        <a:buNone/>
                      </a:pPr>
                      <a:r>
                        <a:rPr lang="en" sz="600">
                          <a:solidFill>
                            <a:schemeClr val="dk1"/>
                          </a:solidFill>
                        </a:rPr>
                        <a:t>Q</a:t>
                      </a:r>
                      <a:r>
                        <a:rPr baseline="-25000" lang="en" sz="600">
                          <a:solidFill>
                            <a:schemeClr val="dk1"/>
                          </a:solidFill>
                        </a:rPr>
                        <a:t>2</a:t>
                      </a:r>
                      <a:r>
                        <a:rPr lang="en" sz="600">
                          <a:solidFill>
                            <a:schemeClr val="dk1"/>
                          </a:solidFill>
                        </a:rPr>
                        <a:t>.K</a:t>
                      </a:r>
                      <a:r>
                        <a:rPr baseline="-25000" lang="en" sz="600">
                          <a:solidFill>
                            <a:schemeClr val="dk1"/>
                          </a:solidFill>
                        </a:rPr>
                        <a:t>4</a:t>
                      </a:r>
                      <a:r>
                        <a:rPr lang="en" sz="600">
                          <a:solidFill>
                            <a:schemeClr val="dk1"/>
                          </a:solidFill>
                        </a:rPr>
                        <a:t>/√d</a:t>
                      </a:r>
                      <a:r>
                        <a:rPr baseline="-25000" lang="en" sz="600">
                          <a:solidFill>
                            <a:schemeClr val="dk1"/>
                          </a:solidFill>
                        </a:rPr>
                        <a:t>k</a:t>
                      </a:r>
                      <a:endParaRPr baseline="-25000" sz="600">
                        <a:solidFill>
                          <a:schemeClr val="dk1"/>
                        </a:solidFill>
                      </a:endParaRPr>
                    </a:p>
                  </a:txBody>
                  <a:tcPr marT="91425" marB="91425" marR="91425" marL="91425"/>
                </a:tc>
                <a:tc>
                  <a:txBody>
                    <a:bodyPr/>
                    <a:lstStyle/>
                    <a:p>
                      <a:pPr indent="0" lvl="0" marL="0" rtl="0" algn="l">
                        <a:spcBef>
                          <a:spcPts val="0"/>
                        </a:spcBef>
                        <a:spcAft>
                          <a:spcPts val="0"/>
                        </a:spcAft>
                        <a:buNone/>
                      </a:pPr>
                      <a:r>
                        <a:rPr lang="en" sz="600">
                          <a:solidFill>
                            <a:schemeClr val="dk1"/>
                          </a:solidFill>
                        </a:rPr>
                        <a:t>Q</a:t>
                      </a:r>
                      <a:r>
                        <a:rPr baseline="-25000" lang="en" sz="600">
                          <a:solidFill>
                            <a:schemeClr val="dk1"/>
                          </a:solidFill>
                        </a:rPr>
                        <a:t>3</a:t>
                      </a:r>
                      <a:r>
                        <a:rPr lang="en" sz="600">
                          <a:solidFill>
                            <a:schemeClr val="dk1"/>
                          </a:solidFill>
                        </a:rPr>
                        <a:t>.K</a:t>
                      </a:r>
                      <a:r>
                        <a:rPr baseline="-25000" lang="en" sz="600">
                          <a:solidFill>
                            <a:schemeClr val="dk1"/>
                          </a:solidFill>
                        </a:rPr>
                        <a:t>4</a:t>
                      </a:r>
                      <a:r>
                        <a:rPr lang="en" sz="600">
                          <a:solidFill>
                            <a:schemeClr val="dk1"/>
                          </a:solidFill>
                        </a:rPr>
                        <a:t>/√d</a:t>
                      </a:r>
                      <a:r>
                        <a:rPr baseline="-25000" lang="en" sz="600">
                          <a:solidFill>
                            <a:schemeClr val="dk1"/>
                          </a:solidFill>
                        </a:rPr>
                        <a:t>k</a:t>
                      </a:r>
                      <a:endParaRPr baseline="-25000" sz="600">
                        <a:solidFill>
                          <a:schemeClr val="dk1"/>
                        </a:solidFill>
                      </a:endParaRPr>
                    </a:p>
                  </a:txBody>
                  <a:tcPr marT="91425" marB="91425" marR="91425" marL="91425"/>
                </a:tc>
                <a:tc>
                  <a:txBody>
                    <a:bodyPr/>
                    <a:lstStyle/>
                    <a:p>
                      <a:pPr indent="0" lvl="0" marL="0" rtl="0" algn="l">
                        <a:spcBef>
                          <a:spcPts val="0"/>
                        </a:spcBef>
                        <a:spcAft>
                          <a:spcPts val="0"/>
                        </a:spcAft>
                        <a:buNone/>
                      </a:pPr>
                      <a:r>
                        <a:rPr lang="en" sz="600">
                          <a:solidFill>
                            <a:schemeClr val="dk1"/>
                          </a:solidFill>
                        </a:rPr>
                        <a:t>Q</a:t>
                      </a:r>
                      <a:r>
                        <a:rPr baseline="-25000" lang="en" sz="600">
                          <a:solidFill>
                            <a:schemeClr val="dk1"/>
                          </a:solidFill>
                        </a:rPr>
                        <a:t>4</a:t>
                      </a:r>
                      <a:r>
                        <a:rPr lang="en" sz="600">
                          <a:solidFill>
                            <a:schemeClr val="dk1"/>
                          </a:solidFill>
                        </a:rPr>
                        <a:t>.K</a:t>
                      </a:r>
                      <a:r>
                        <a:rPr baseline="-25000" lang="en" sz="600">
                          <a:solidFill>
                            <a:schemeClr val="dk1"/>
                          </a:solidFill>
                        </a:rPr>
                        <a:t>4</a:t>
                      </a:r>
                      <a:r>
                        <a:rPr lang="en" sz="600">
                          <a:solidFill>
                            <a:schemeClr val="dk1"/>
                          </a:solidFill>
                        </a:rPr>
                        <a:t>/√d</a:t>
                      </a:r>
                      <a:r>
                        <a:rPr baseline="-25000" lang="en" sz="600">
                          <a:solidFill>
                            <a:schemeClr val="dk1"/>
                          </a:solidFill>
                        </a:rPr>
                        <a:t>k</a:t>
                      </a:r>
                      <a:endParaRPr baseline="-25000" sz="600">
                        <a:solidFill>
                          <a:schemeClr val="dk1"/>
                        </a:solidFill>
                      </a:endParaRPr>
                    </a:p>
                  </a:txBody>
                  <a:tcPr marT="91425" marB="91425" marR="91425" marL="91425"/>
                </a:tc>
              </a:tr>
            </a:tbl>
          </a:graphicData>
        </a:graphic>
      </p:graphicFrame>
      <p:sp>
        <p:nvSpPr>
          <p:cNvPr id="681" name="Google Shape;681;p36"/>
          <p:cNvSpPr txBox="1"/>
          <p:nvPr/>
        </p:nvSpPr>
        <p:spPr>
          <a:xfrm>
            <a:off x="3752663" y="3601650"/>
            <a:ext cx="5361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solidFill>
                  <a:schemeClr val="dk1"/>
                </a:solidFill>
              </a:rPr>
              <a:t>Q</a:t>
            </a:r>
            <a:r>
              <a:rPr baseline="-25000" lang="en" sz="700">
                <a:solidFill>
                  <a:schemeClr val="dk1"/>
                </a:solidFill>
              </a:rPr>
              <a:t>1</a:t>
            </a:r>
            <a:endParaRPr sz="700"/>
          </a:p>
        </p:txBody>
      </p:sp>
      <p:sp>
        <p:nvSpPr>
          <p:cNvPr id="682" name="Google Shape;682;p36"/>
          <p:cNvSpPr txBox="1"/>
          <p:nvPr/>
        </p:nvSpPr>
        <p:spPr>
          <a:xfrm>
            <a:off x="4367458" y="3601650"/>
            <a:ext cx="5361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solidFill>
                  <a:schemeClr val="dk1"/>
                </a:solidFill>
              </a:rPr>
              <a:t>Q</a:t>
            </a:r>
            <a:r>
              <a:rPr baseline="-25000" lang="en" sz="700">
                <a:solidFill>
                  <a:schemeClr val="dk1"/>
                </a:solidFill>
              </a:rPr>
              <a:t>2</a:t>
            </a:r>
            <a:endParaRPr sz="700"/>
          </a:p>
        </p:txBody>
      </p:sp>
      <p:sp>
        <p:nvSpPr>
          <p:cNvPr id="683" name="Google Shape;683;p36"/>
          <p:cNvSpPr txBox="1"/>
          <p:nvPr/>
        </p:nvSpPr>
        <p:spPr>
          <a:xfrm>
            <a:off x="4982253" y="3601650"/>
            <a:ext cx="5361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solidFill>
                  <a:schemeClr val="dk1"/>
                </a:solidFill>
              </a:rPr>
              <a:t>Q</a:t>
            </a:r>
            <a:r>
              <a:rPr baseline="-25000" lang="en" sz="700">
                <a:solidFill>
                  <a:schemeClr val="dk1"/>
                </a:solidFill>
              </a:rPr>
              <a:t>3</a:t>
            </a:r>
            <a:endParaRPr sz="700"/>
          </a:p>
        </p:txBody>
      </p:sp>
      <p:sp>
        <p:nvSpPr>
          <p:cNvPr id="684" name="Google Shape;684;p36"/>
          <p:cNvSpPr txBox="1"/>
          <p:nvPr/>
        </p:nvSpPr>
        <p:spPr>
          <a:xfrm>
            <a:off x="5597048" y="3601650"/>
            <a:ext cx="5361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solidFill>
                  <a:schemeClr val="dk1"/>
                </a:solidFill>
              </a:rPr>
              <a:t>Q</a:t>
            </a:r>
            <a:r>
              <a:rPr baseline="-25000" lang="en" sz="700">
                <a:solidFill>
                  <a:schemeClr val="dk1"/>
                </a:solidFill>
              </a:rPr>
              <a:t>4</a:t>
            </a:r>
            <a:endParaRPr sz="700"/>
          </a:p>
        </p:txBody>
      </p:sp>
      <p:sp>
        <p:nvSpPr>
          <p:cNvPr id="685" name="Google Shape;685;p36"/>
          <p:cNvSpPr txBox="1"/>
          <p:nvPr/>
        </p:nvSpPr>
        <p:spPr>
          <a:xfrm>
            <a:off x="3355850" y="3888475"/>
            <a:ext cx="3918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solidFill>
                  <a:schemeClr val="dk1"/>
                </a:solidFill>
              </a:rPr>
              <a:t>K</a:t>
            </a:r>
            <a:r>
              <a:rPr baseline="-25000" lang="en" sz="700">
                <a:solidFill>
                  <a:schemeClr val="dk1"/>
                </a:solidFill>
              </a:rPr>
              <a:t>1</a:t>
            </a:r>
            <a:endParaRPr sz="700">
              <a:solidFill>
                <a:schemeClr val="dk1"/>
              </a:solidFill>
            </a:endParaRPr>
          </a:p>
        </p:txBody>
      </p:sp>
      <p:sp>
        <p:nvSpPr>
          <p:cNvPr id="686" name="Google Shape;686;p36"/>
          <p:cNvSpPr txBox="1"/>
          <p:nvPr/>
        </p:nvSpPr>
        <p:spPr>
          <a:xfrm>
            <a:off x="3355850" y="4229365"/>
            <a:ext cx="3918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solidFill>
                  <a:schemeClr val="dk1"/>
                </a:solidFill>
              </a:rPr>
              <a:t>K</a:t>
            </a:r>
            <a:r>
              <a:rPr baseline="-25000" lang="en" sz="700">
                <a:solidFill>
                  <a:schemeClr val="dk1"/>
                </a:solidFill>
              </a:rPr>
              <a:t>2</a:t>
            </a:r>
            <a:endParaRPr sz="700">
              <a:solidFill>
                <a:schemeClr val="dk1"/>
              </a:solidFill>
            </a:endParaRPr>
          </a:p>
        </p:txBody>
      </p:sp>
      <p:sp>
        <p:nvSpPr>
          <p:cNvPr id="687" name="Google Shape;687;p36"/>
          <p:cNvSpPr txBox="1"/>
          <p:nvPr/>
        </p:nvSpPr>
        <p:spPr>
          <a:xfrm>
            <a:off x="3355850" y="4570255"/>
            <a:ext cx="3918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solidFill>
                  <a:schemeClr val="dk1"/>
                </a:solidFill>
              </a:rPr>
              <a:t>K</a:t>
            </a:r>
            <a:r>
              <a:rPr baseline="-25000" lang="en" sz="700">
                <a:solidFill>
                  <a:schemeClr val="dk1"/>
                </a:solidFill>
              </a:rPr>
              <a:t>3</a:t>
            </a:r>
            <a:endParaRPr sz="700">
              <a:solidFill>
                <a:schemeClr val="dk1"/>
              </a:solidFill>
            </a:endParaRPr>
          </a:p>
        </p:txBody>
      </p:sp>
      <p:sp>
        <p:nvSpPr>
          <p:cNvPr id="688" name="Google Shape;688;p36"/>
          <p:cNvSpPr txBox="1"/>
          <p:nvPr/>
        </p:nvSpPr>
        <p:spPr>
          <a:xfrm>
            <a:off x="3355850" y="4900924"/>
            <a:ext cx="3918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solidFill>
                  <a:schemeClr val="dk1"/>
                </a:solidFill>
              </a:rPr>
              <a:t>K</a:t>
            </a:r>
            <a:r>
              <a:rPr baseline="-25000" lang="en" sz="700">
                <a:solidFill>
                  <a:schemeClr val="dk1"/>
                </a:solidFill>
              </a:rPr>
              <a:t>4</a:t>
            </a:r>
            <a:endParaRPr sz="700">
              <a:solidFill>
                <a:schemeClr val="dk1"/>
              </a:solidFill>
            </a:endParaRPr>
          </a:p>
        </p:txBody>
      </p:sp>
      <p:pic>
        <p:nvPicPr>
          <p:cNvPr id="689" name="Google Shape;689;p36"/>
          <p:cNvPicPr preferRelativeResize="0"/>
          <p:nvPr/>
        </p:nvPicPr>
        <p:blipFill>
          <a:blip r:embed="rId6">
            <a:alphaModFix/>
          </a:blip>
          <a:stretch>
            <a:fillRect/>
          </a:stretch>
        </p:blipFill>
        <p:spPr>
          <a:xfrm>
            <a:off x="6383816" y="3015301"/>
            <a:ext cx="1673351" cy="611137"/>
          </a:xfrm>
          <a:prstGeom prst="rect">
            <a:avLst/>
          </a:prstGeom>
          <a:noFill/>
          <a:ln>
            <a:noFill/>
          </a:ln>
        </p:spPr>
      </p:pic>
      <p:cxnSp>
        <p:nvCxnSpPr>
          <p:cNvPr id="690" name="Google Shape;690;p36"/>
          <p:cNvCxnSpPr>
            <a:endCxn id="670" idx="1"/>
          </p:cNvCxnSpPr>
          <p:nvPr/>
        </p:nvCxnSpPr>
        <p:spPr>
          <a:xfrm flipH="1" rot="10800000">
            <a:off x="3027275" y="3333071"/>
            <a:ext cx="1189800" cy="7800"/>
          </a:xfrm>
          <a:prstGeom prst="straightConnector1">
            <a:avLst/>
          </a:prstGeom>
          <a:noFill/>
          <a:ln cap="flat" cmpd="sng" w="9525">
            <a:solidFill>
              <a:schemeClr val="dk2"/>
            </a:solidFill>
            <a:prstDash val="solid"/>
            <a:round/>
            <a:headEnd len="med" w="med" type="none"/>
            <a:tailEnd len="med" w="med" type="triangle"/>
          </a:ln>
        </p:spPr>
      </p:cxnSp>
      <p:cxnSp>
        <p:nvCxnSpPr>
          <p:cNvPr id="691" name="Google Shape;691;p36"/>
          <p:cNvCxnSpPr>
            <a:stCxn id="670" idx="3"/>
            <a:endCxn id="689" idx="1"/>
          </p:cNvCxnSpPr>
          <p:nvPr/>
        </p:nvCxnSpPr>
        <p:spPr>
          <a:xfrm flipH="1" rot="10800000">
            <a:off x="5106675" y="3320771"/>
            <a:ext cx="1277100" cy="12300"/>
          </a:xfrm>
          <a:prstGeom prst="straightConnector1">
            <a:avLst/>
          </a:prstGeom>
          <a:noFill/>
          <a:ln cap="flat" cmpd="sng" w="9525">
            <a:solidFill>
              <a:schemeClr val="dk2"/>
            </a:solidFill>
            <a:prstDash val="solid"/>
            <a:round/>
            <a:headEnd len="med" w="med" type="none"/>
            <a:tailEnd len="med" w="med" type="triangle"/>
          </a:ln>
        </p:spPr>
      </p:cxnSp>
      <p:pic>
        <p:nvPicPr>
          <p:cNvPr id="692" name="Google Shape;692;p36"/>
          <p:cNvPicPr preferRelativeResize="0"/>
          <p:nvPr/>
        </p:nvPicPr>
        <p:blipFill>
          <a:blip r:embed="rId7">
            <a:alphaModFix/>
          </a:blip>
          <a:stretch>
            <a:fillRect/>
          </a:stretch>
        </p:blipFill>
        <p:spPr>
          <a:xfrm>
            <a:off x="978001" y="674113"/>
            <a:ext cx="1987799" cy="586674"/>
          </a:xfrm>
          <a:prstGeom prst="rect">
            <a:avLst/>
          </a:prstGeom>
          <a:noFill/>
          <a:ln>
            <a:noFill/>
          </a:ln>
        </p:spPr>
      </p:pic>
      <p:pic>
        <p:nvPicPr>
          <p:cNvPr id="693" name="Google Shape;693;p36"/>
          <p:cNvPicPr preferRelativeResize="0"/>
          <p:nvPr/>
        </p:nvPicPr>
        <p:blipFill>
          <a:blip r:embed="rId8">
            <a:alphaModFix/>
          </a:blip>
          <a:stretch>
            <a:fillRect/>
          </a:stretch>
        </p:blipFill>
        <p:spPr>
          <a:xfrm>
            <a:off x="199450" y="629350"/>
            <a:ext cx="847725" cy="2187074"/>
          </a:xfrm>
          <a:prstGeom prst="rect">
            <a:avLst/>
          </a:prstGeom>
          <a:noFill/>
          <a:ln>
            <a:noFill/>
          </a:ln>
        </p:spPr>
      </p:pic>
      <p:sp>
        <p:nvSpPr>
          <p:cNvPr id="694" name="Google Shape;694;p36"/>
          <p:cNvSpPr/>
          <p:nvPr/>
        </p:nvSpPr>
        <p:spPr>
          <a:xfrm>
            <a:off x="3743400" y="912800"/>
            <a:ext cx="1858200" cy="408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Ubuntu"/>
                <a:ea typeface="Ubuntu"/>
                <a:cs typeface="Ubuntu"/>
                <a:sym typeface="Ubuntu"/>
              </a:rPr>
              <a:t>This step allows numerical stability </a:t>
            </a:r>
            <a:endParaRPr sz="1200">
              <a:latin typeface="Ubuntu"/>
              <a:ea typeface="Ubuntu"/>
              <a:cs typeface="Ubuntu"/>
              <a:sym typeface="Ubuntu"/>
            </a:endParaRPr>
          </a:p>
        </p:txBody>
      </p:sp>
      <p:graphicFrame>
        <p:nvGraphicFramePr>
          <p:cNvPr id="695" name="Google Shape;695;p36"/>
          <p:cNvGraphicFramePr/>
          <p:nvPr/>
        </p:nvGraphicFramePr>
        <p:xfrm>
          <a:off x="1171350" y="1369313"/>
          <a:ext cx="3000000" cy="3000000"/>
        </p:xfrm>
        <a:graphic>
          <a:graphicData uri="http://schemas.openxmlformats.org/drawingml/2006/table">
            <a:tbl>
              <a:tblPr>
                <a:noFill/>
                <a:tableStyleId>{6497CBBA-E030-4E24-B39F-737B80262214}</a:tableStyleId>
              </a:tblPr>
              <a:tblGrid>
                <a:gridCol w="508200"/>
                <a:gridCol w="473575"/>
                <a:gridCol w="542825"/>
                <a:gridCol w="508200"/>
              </a:tblGrid>
              <a:tr h="335550">
                <a:tc>
                  <a:txBody>
                    <a:bodyPr/>
                    <a:lstStyle/>
                    <a:p>
                      <a:pPr indent="0" lvl="0" marL="0" rtl="0" algn="l">
                        <a:spcBef>
                          <a:spcPts val="0"/>
                        </a:spcBef>
                        <a:spcAft>
                          <a:spcPts val="0"/>
                        </a:spcAft>
                        <a:buNone/>
                      </a:pPr>
                      <a:r>
                        <a:rPr lang="en" sz="1000">
                          <a:solidFill>
                            <a:srgbClr val="CC0000"/>
                          </a:solidFill>
                        </a:rPr>
                        <a:t>4</a:t>
                      </a:r>
                      <a:endParaRPr sz="1000">
                        <a:solidFill>
                          <a:srgbClr val="CC0000"/>
                        </a:solidFill>
                      </a:endParaRPr>
                    </a:p>
                  </a:txBody>
                  <a:tcPr marT="91425" marB="91425" marR="91425" marL="91425"/>
                </a:tc>
                <a:tc>
                  <a:txBody>
                    <a:bodyPr/>
                    <a:lstStyle/>
                    <a:p>
                      <a:pPr indent="0" lvl="0" marL="0" rtl="0" algn="l">
                        <a:spcBef>
                          <a:spcPts val="0"/>
                        </a:spcBef>
                        <a:spcAft>
                          <a:spcPts val="0"/>
                        </a:spcAft>
                        <a:buNone/>
                      </a:pPr>
                      <a:r>
                        <a:rPr lang="en" sz="1000">
                          <a:solidFill>
                            <a:srgbClr val="6AA84F"/>
                          </a:solidFill>
                        </a:rPr>
                        <a:t>70</a:t>
                      </a:r>
                      <a:endParaRPr sz="1000">
                        <a:solidFill>
                          <a:srgbClr val="6AA84F"/>
                        </a:solidFill>
                      </a:endParaRPr>
                    </a:p>
                  </a:txBody>
                  <a:tcPr marT="91425" marB="91425" marR="91425" marL="91425"/>
                </a:tc>
                <a:tc>
                  <a:txBody>
                    <a:bodyPr/>
                    <a:lstStyle/>
                    <a:p>
                      <a:pPr indent="0" lvl="0" marL="0" rtl="0" algn="l">
                        <a:spcBef>
                          <a:spcPts val="0"/>
                        </a:spcBef>
                        <a:spcAft>
                          <a:spcPts val="0"/>
                        </a:spcAft>
                        <a:buNone/>
                      </a:pPr>
                      <a:r>
                        <a:rPr lang="en" sz="1000">
                          <a:solidFill>
                            <a:srgbClr val="CC0000"/>
                          </a:solidFill>
                        </a:rPr>
                        <a:t>0</a:t>
                      </a:r>
                      <a:endParaRPr sz="1000">
                        <a:solidFill>
                          <a:srgbClr val="CC0000"/>
                        </a:solidFill>
                      </a:endParaRPr>
                    </a:p>
                  </a:txBody>
                  <a:tcPr marT="91425" marB="91425" marR="91425" marL="91425"/>
                </a:tc>
                <a:tc>
                  <a:txBody>
                    <a:bodyPr/>
                    <a:lstStyle/>
                    <a:p>
                      <a:pPr indent="0" lvl="0" marL="0" rtl="0" algn="l">
                        <a:spcBef>
                          <a:spcPts val="0"/>
                        </a:spcBef>
                        <a:spcAft>
                          <a:spcPts val="0"/>
                        </a:spcAft>
                        <a:buNone/>
                      </a:pPr>
                      <a:r>
                        <a:rPr lang="en" sz="1000">
                          <a:solidFill>
                            <a:srgbClr val="38761D"/>
                          </a:solidFill>
                        </a:rPr>
                        <a:t>85</a:t>
                      </a:r>
                      <a:endParaRPr sz="1000">
                        <a:solidFill>
                          <a:srgbClr val="38761D"/>
                        </a:solidFill>
                      </a:endParaRPr>
                    </a:p>
                  </a:txBody>
                  <a:tcPr marT="91425" marB="91425" marR="91425" marL="91425"/>
                </a:tc>
              </a:tr>
              <a:tr h="335550">
                <a:tc>
                  <a:txBody>
                    <a:bodyPr/>
                    <a:lstStyle/>
                    <a:p>
                      <a:pPr indent="0" lvl="0" marL="0" rtl="0" algn="l">
                        <a:spcBef>
                          <a:spcPts val="0"/>
                        </a:spcBef>
                        <a:spcAft>
                          <a:spcPts val="0"/>
                        </a:spcAft>
                        <a:buNone/>
                      </a:pPr>
                      <a:r>
                        <a:rPr lang="en">
                          <a:solidFill>
                            <a:schemeClr val="dk1"/>
                          </a:solidFill>
                        </a:rPr>
                        <a:t>-∞</a:t>
                      </a:r>
                      <a:endParaRPr>
                        <a:solidFill>
                          <a:schemeClr val="dk1"/>
                        </a:solidFill>
                      </a:endParaRPr>
                    </a:p>
                  </a:txBody>
                  <a:tcPr marT="91425" marB="91425" marR="91425" marL="91425">
                    <a:solidFill>
                      <a:srgbClr val="FFE599"/>
                    </a:solidFill>
                  </a:tcPr>
                </a:tc>
                <a:tc>
                  <a:txBody>
                    <a:bodyPr/>
                    <a:lstStyle/>
                    <a:p>
                      <a:pPr indent="0" lvl="0" marL="0" rtl="0" algn="l">
                        <a:spcBef>
                          <a:spcPts val="0"/>
                        </a:spcBef>
                        <a:spcAft>
                          <a:spcPts val="0"/>
                        </a:spcAft>
                        <a:buNone/>
                      </a:pPr>
                      <a:r>
                        <a:rPr lang="en" sz="1000">
                          <a:solidFill>
                            <a:srgbClr val="660000"/>
                          </a:solidFill>
                        </a:rPr>
                        <a:t>-10</a:t>
                      </a:r>
                      <a:endParaRPr sz="1000">
                        <a:solidFill>
                          <a:srgbClr val="660000"/>
                        </a:solidFill>
                      </a:endParaRPr>
                    </a:p>
                  </a:txBody>
                  <a:tcPr marT="91425" marB="91425" marR="91425" marL="91425"/>
                </a:tc>
                <a:tc>
                  <a:txBody>
                    <a:bodyPr/>
                    <a:lstStyle/>
                    <a:p>
                      <a:pPr indent="0" lvl="0" marL="0" rtl="0" algn="l">
                        <a:spcBef>
                          <a:spcPts val="0"/>
                        </a:spcBef>
                        <a:spcAft>
                          <a:spcPts val="0"/>
                        </a:spcAft>
                        <a:buNone/>
                      </a:pPr>
                      <a:r>
                        <a:rPr lang="en" sz="1000">
                          <a:solidFill>
                            <a:srgbClr val="CC0000"/>
                          </a:solidFill>
                        </a:rPr>
                        <a:t>0</a:t>
                      </a:r>
                      <a:endParaRPr sz="1000">
                        <a:solidFill>
                          <a:srgbClr val="CC0000"/>
                        </a:solidFill>
                      </a:endParaRPr>
                    </a:p>
                  </a:txBody>
                  <a:tcPr marT="91425" marB="91425" marR="91425" marL="91425"/>
                </a:tc>
                <a:tc>
                  <a:txBody>
                    <a:bodyPr/>
                    <a:lstStyle/>
                    <a:p>
                      <a:pPr indent="0" lvl="0" marL="0" rtl="0" algn="l">
                        <a:spcBef>
                          <a:spcPts val="0"/>
                        </a:spcBef>
                        <a:spcAft>
                          <a:spcPts val="0"/>
                        </a:spcAft>
                        <a:buNone/>
                      </a:pPr>
                      <a:r>
                        <a:rPr lang="en" sz="1000">
                          <a:solidFill>
                            <a:srgbClr val="CC0000"/>
                          </a:solidFill>
                        </a:rPr>
                        <a:t>0</a:t>
                      </a:r>
                      <a:endParaRPr sz="1000">
                        <a:solidFill>
                          <a:srgbClr val="CC0000"/>
                        </a:solidFill>
                      </a:endParaRPr>
                    </a:p>
                  </a:txBody>
                  <a:tcPr marT="91425" marB="91425" marR="91425" marL="91425"/>
                </a:tc>
              </a:tr>
              <a:tr h="335550">
                <a:tc>
                  <a:txBody>
                    <a:bodyPr/>
                    <a:lstStyle/>
                    <a:p>
                      <a:pPr indent="0" lvl="0" marL="0" rtl="0" algn="l">
                        <a:spcBef>
                          <a:spcPts val="0"/>
                        </a:spcBef>
                        <a:spcAft>
                          <a:spcPts val="0"/>
                        </a:spcAft>
                        <a:buNone/>
                      </a:pPr>
                      <a:r>
                        <a:rPr lang="en"/>
                        <a:t>-∞</a:t>
                      </a:r>
                      <a:endParaRPr/>
                    </a:p>
                  </a:txBody>
                  <a:tcPr marT="91425" marB="91425" marR="91425" marL="91425">
                    <a:solidFill>
                      <a:srgbClr val="FFE599"/>
                    </a:solidFill>
                  </a:tcPr>
                </a:tc>
                <a:tc>
                  <a:txBody>
                    <a:bodyPr/>
                    <a:lstStyle/>
                    <a:p>
                      <a:pPr indent="0" lvl="0" marL="0" rtl="0" algn="l">
                        <a:spcBef>
                          <a:spcPts val="0"/>
                        </a:spcBef>
                        <a:spcAft>
                          <a:spcPts val="0"/>
                        </a:spcAft>
                        <a:buNone/>
                      </a:pPr>
                      <a:r>
                        <a:rPr lang="en"/>
                        <a:t>-∞</a:t>
                      </a:r>
                      <a:endParaRPr/>
                    </a:p>
                  </a:txBody>
                  <a:tcPr marT="91425" marB="91425" marR="91425" marL="91425">
                    <a:solidFill>
                      <a:srgbClr val="FFE599"/>
                    </a:solidFill>
                  </a:tcPr>
                </a:tc>
                <a:tc>
                  <a:txBody>
                    <a:bodyPr/>
                    <a:lstStyle/>
                    <a:p>
                      <a:pPr indent="0" lvl="0" marL="0" rtl="0" algn="l">
                        <a:spcBef>
                          <a:spcPts val="0"/>
                        </a:spcBef>
                        <a:spcAft>
                          <a:spcPts val="0"/>
                        </a:spcAft>
                        <a:buNone/>
                      </a:pPr>
                      <a:r>
                        <a:rPr lang="en" sz="1000">
                          <a:solidFill>
                            <a:srgbClr val="CC0000"/>
                          </a:solidFill>
                        </a:rPr>
                        <a:t>0</a:t>
                      </a:r>
                      <a:endParaRPr sz="1000">
                        <a:solidFill>
                          <a:srgbClr val="CC0000"/>
                        </a:solidFill>
                      </a:endParaRPr>
                    </a:p>
                  </a:txBody>
                  <a:tcPr marT="91425" marB="91425" marR="91425" marL="91425"/>
                </a:tc>
                <a:tc>
                  <a:txBody>
                    <a:bodyPr/>
                    <a:lstStyle/>
                    <a:p>
                      <a:pPr indent="0" lvl="0" marL="0" rtl="0" algn="l">
                        <a:spcBef>
                          <a:spcPts val="0"/>
                        </a:spcBef>
                        <a:spcAft>
                          <a:spcPts val="0"/>
                        </a:spcAft>
                        <a:buNone/>
                      </a:pPr>
                      <a:r>
                        <a:rPr lang="en" sz="1000">
                          <a:solidFill>
                            <a:srgbClr val="CC0000"/>
                          </a:solidFill>
                        </a:rPr>
                        <a:t>0</a:t>
                      </a:r>
                      <a:endParaRPr sz="1000">
                        <a:solidFill>
                          <a:srgbClr val="CC0000"/>
                        </a:solidFill>
                      </a:endParaRPr>
                    </a:p>
                  </a:txBody>
                  <a:tcPr marT="91425" marB="91425" marR="91425" marL="91425"/>
                </a:tc>
              </a:tr>
              <a:tr h="335550">
                <a:tc>
                  <a:txBody>
                    <a:bodyPr/>
                    <a:lstStyle/>
                    <a:p>
                      <a:pPr indent="0" lvl="0" marL="0" rtl="0" algn="l">
                        <a:spcBef>
                          <a:spcPts val="0"/>
                        </a:spcBef>
                        <a:spcAft>
                          <a:spcPts val="0"/>
                        </a:spcAft>
                        <a:buNone/>
                      </a:pPr>
                      <a:r>
                        <a:rPr lang="en"/>
                        <a:t>-∞</a:t>
                      </a:r>
                      <a:endParaRPr/>
                    </a:p>
                  </a:txBody>
                  <a:tcPr marT="91425" marB="91425" marR="91425" marL="91425">
                    <a:solidFill>
                      <a:srgbClr val="FFE599"/>
                    </a:solidFill>
                  </a:tcPr>
                </a:tc>
                <a:tc>
                  <a:txBody>
                    <a:bodyPr/>
                    <a:lstStyle/>
                    <a:p>
                      <a:pPr indent="0" lvl="0" marL="0" rtl="0" algn="l">
                        <a:spcBef>
                          <a:spcPts val="0"/>
                        </a:spcBef>
                        <a:spcAft>
                          <a:spcPts val="0"/>
                        </a:spcAft>
                        <a:buNone/>
                      </a:pPr>
                      <a:r>
                        <a:rPr lang="en"/>
                        <a:t>-∞</a:t>
                      </a:r>
                      <a:endParaRPr/>
                    </a:p>
                  </a:txBody>
                  <a:tcPr marT="91425" marB="91425" marR="91425" marL="91425">
                    <a:solidFill>
                      <a:srgbClr val="FFE599"/>
                    </a:solidFill>
                  </a:tcPr>
                </a:tc>
                <a:tc>
                  <a:txBody>
                    <a:bodyPr/>
                    <a:lstStyle/>
                    <a:p>
                      <a:pPr indent="0" lvl="0" marL="0" rtl="0" algn="l">
                        <a:spcBef>
                          <a:spcPts val="0"/>
                        </a:spcBef>
                        <a:spcAft>
                          <a:spcPts val="0"/>
                        </a:spcAft>
                        <a:buNone/>
                      </a:pPr>
                      <a:r>
                        <a:rPr lang="en"/>
                        <a:t>-∞</a:t>
                      </a:r>
                      <a:endParaRPr/>
                    </a:p>
                  </a:txBody>
                  <a:tcPr marT="91425" marB="91425" marR="91425" marL="91425">
                    <a:solidFill>
                      <a:srgbClr val="FFE599"/>
                    </a:solidFill>
                  </a:tcPr>
                </a:tc>
                <a:tc>
                  <a:txBody>
                    <a:bodyPr/>
                    <a:lstStyle/>
                    <a:p>
                      <a:pPr indent="0" lvl="0" marL="0" rtl="0" algn="l">
                        <a:spcBef>
                          <a:spcPts val="0"/>
                        </a:spcBef>
                        <a:spcAft>
                          <a:spcPts val="0"/>
                        </a:spcAft>
                        <a:buNone/>
                      </a:pPr>
                      <a:r>
                        <a:rPr lang="en" sz="1000">
                          <a:solidFill>
                            <a:srgbClr val="660000"/>
                          </a:solidFill>
                        </a:rPr>
                        <a:t>5</a:t>
                      </a:r>
                      <a:endParaRPr sz="1000">
                        <a:solidFill>
                          <a:srgbClr val="660000"/>
                        </a:solidFill>
                      </a:endParaRPr>
                    </a:p>
                  </a:txBody>
                  <a:tcPr marT="91425" marB="91425" marR="91425" marL="91425"/>
                </a:tc>
              </a:tr>
            </a:tbl>
          </a:graphicData>
        </a:graphic>
      </p:graphicFrame>
      <p:graphicFrame>
        <p:nvGraphicFramePr>
          <p:cNvPr id="696" name="Google Shape;696;p36"/>
          <p:cNvGraphicFramePr/>
          <p:nvPr/>
        </p:nvGraphicFramePr>
        <p:xfrm>
          <a:off x="3760675" y="1378113"/>
          <a:ext cx="3000000" cy="3000000"/>
        </p:xfrm>
        <a:graphic>
          <a:graphicData uri="http://schemas.openxmlformats.org/drawingml/2006/table">
            <a:tbl>
              <a:tblPr>
                <a:noFill/>
                <a:tableStyleId>{6497CBBA-E030-4E24-B39F-737B80262214}</a:tableStyleId>
              </a:tblPr>
              <a:tblGrid>
                <a:gridCol w="450600"/>
                <a:gridCol w="450600"/>
                <a:gridCol w="450600"/>
                <a:gridCol w="450600"/>
              </a:tblGrid>
              <a:tr h="361050">
                <a:tc>
                  <a:txBody>
                    <a:bodyPr/>
                    <a:lstStyle/>
                    <a:p>
                      <a:pPr indent="0" lvl="0" marL="0" rtl="0" algn="l">
                        <a:spcBef>
                          <a:spcPts val="0"/>
                        </a:spcBef>
                        <a:spcAft>
                          <a:spcPts val="0"/>
                        </a:spcAft>
                        <a:buNone/>
                      </a:pPr>
                      <a:r>
                        <a:rPr lang="en" sz="500">
                          <a:solidFill>
                            <a:srgbClr val="CC0000"/>
                          </a:solidFill>
                        </a:rPr>
                        <a:t>4/128</a:t>
                      </a:r>
                      <a:endParaRPr sz="500">
                        <a:solidFill>
                          <a:srgbClr val="CC0000"/>
                        </a:solidFill>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500">
                          <a:solidFill>
                            <a:srgbClr val="6AA84F"/>
                          </a:solidFill>
                        </a:rPr>
                        <a:t>70/128</a:t>
                      </a:r>
                      <a:endParaRPr sz="500">
                        <a:solidFill>
                          <a:srgbClr val="6AA84F"/>
                        </a:solidFill>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500">
                          <a:solidFill>
                            <a:srgbClr val="CC0000"/>
                          </a:solidFill>
                        </a:rPr>
                        <a:t>0</a:t>
                      </a:r>
                      <a:endParaRPr sz="500">
                        <a:solidFill>
                          <a:srgbClr val="CC0000"/>
                        </a:solidFill>
                      </a:endParaRPr>
                    </a:p>
                  </a:txBody>
                  <a:tcPr marT="91425" marB="91425" marR="91425" marL="91425"/>
                </a:tc>
                <a:tc>
                  <a:txBody>
                    <a:bodyPr/>
                    <a:lstStyle/>
                    <a:p>
                      <a:pPr indent="0" lvl="0" marL="0" rtl="0" algn="l">
                        <a:spcBef>
                          <a:spcPts val="0"/>
                        </a:spcBef>
                        <a:spcAft>
                          <a:spcPts val="0"/>
                        </a:spcAft>
                        <a:buNone/>
                      </a:pPr>
                      <a:r>
                        <a:rPr lang="en" sz="500">
                          <a:solidFill>
                            <a:srgbClr val="38761D"/>
                          </a:solidFill>
                        </a:rPr>
                        <a:t>85/128</a:t>
                      </a:r>
                      <a:endParaRPr sz="500">
                        <a:solidFill>
                          <a:srgbClr val="38761D"/>
                        </a:solidFill>
                      </a:endParaRPr>
                    </a:p>
                    <a:p>
                      <a:pPr indent="0" lvl="0" marL="0" rtl="0" algn="l">
                        <a:spcBef>
                          <a:spcPts val="0"/>
                        </a:spcBef>
                        <a:spcAft>
                          <a:spcPts val="0"/>
                        </a:spcAft>
                        <a:buNone/>
                      </a:pPr>
                      <a:r>
                        <a:t/>
                      </a:r>
                      <a:endParaRPr sz="500">
                        <a:solidFill>
                          <a:srgbClr val="CC0000"/>
                        </a:solidFill>
                      </a:endParaRPr>
                    </a:p>
                  </a:txBody>
                  <a:tcPr marT="91425" marB="91425" marR="91425" marL="91425"/>
                </a:tc>
              </a:tr>
              <a:tr h="361050">
                <a:tc>
                  <a:txBody>
                    <a:bodyPr/>
                    <a:lstStyle/>
                    <a:p>
                      <a:pPr indent="0" lvl="0" marL="0" rtl="0" algn="l">
                        <a:spcBef>
                          <a:spcPts val="0"/>
                        </a:spcBef>
                        <a:spcAft>
                          <a:spcPts val="0"/>
                        </a:spcAft>
                        <a:buNone/>
                      </a:pPr>
                      <a:r>
                        <a:rPr lang="en">
                          <a:solidFill>
                            <a:schemeClr val="dk1"/>
                          </a:solidFill>
                        </a:rPr>
                        <a:t>-∞</a:t>
                      </a:r>
                      <a:endParaRPr>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rPr lang="en" sz="700">
                          <a:solidFill>
                            <a:srgbClr val="660000"/>
                          </a:solidFill>
                        </a:rPr>
                        <a:t>-10</a:t>
                      </a:r>
                      <a:endParaRPr sz="700">
                        <a:solidFill>
                          <a:srgbClr val="660000"/>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500">
                          <a:solidFill>
                            <a:srgbClr val="CC0000"/>
                          </a:solidFill>
                        </a:rPr>
                        <a:t>0</a:t>
                      </a:r>
                      <a:endParaRPr sz="500">
                        <a:solidFill>
                          <a:srgbClr val="CC0000"/>
                        </a:solidFill>
                      </a:endParaRPr>
                    </a:p>
                  </a:txBody>
                  <a:tcPr marT="91425" marB="91425" marR="91425" marL="91425">
                    <a:lnL cap="flat" cmpd="sng" w="9525">
                      <a:solidFill>
                        <a:srgbClr val="9E9E9E"/>
                      </a:solidFill>
                      <a:prstDash val="solid"/>
                      <a:round/>
                      <a:headEnd len="sm" w="sm" type="none"/>
                      <a:tailEnd len="sm" w="sm" type="none"/>
                    </a:lnL>
                  </a:tcPr>
                </a:tc>
                <a:tc>
                  <a:txBody>
                    <a:bodyPr/>
                    <a:lstStyle/>
                    <a:p>
                      <a:pPr indent="0" lvl="0" marL="0" rtl="0" algn="l">
                        <a:spcBef>
                          <a:spcPts val="0"/>
                        </a:spcBef>
                        <a:spcAft>
                          <a:spcPts val="0"/>
                        </a:spcAft>
                        <a:buNone/>
                      </a:pPr>
                      <a:r>
                        <a:rPr lang="en" sz="500">
                          <a:solidFill>
                            <a:srgbClr val="CC0000"/>
                          </a:solidFill>
                        </a:rPr>
                        <a:t>0</a:t>
                      </a:r>
                      <a:endParaRPr sz="500">
                        <a:solidFill>
                          <a:srgbClr val="CC0000"/>
                        </a:solidFill>
                      </a:endParaRPr>
                    </a:p>
                  </a:txBody>
                  <a:tcPr marT="91425" marB="91425" marR="91425" marL="91425"/>
                </a:tc>
              </a:tr>
              <a:tr h="257875">
                <a:tc>
                  <a:txBody>
                    <a:bodyPr/>
                    <a:lstStyle/>
                    <a:p>
                      <a:pPr indent="0" lvl="0" marL="0" rtl="0" algn="l">
                        <a:spcBef>
                          <a:spcPts val="0"/>
                        </a:spcBef>
                        <a:spcAft>
                          <a:spcPts val="0"/>
                        </a:spcAft>
                        <a:buNone/>
                      </a:pPr>
                      <a:r>
                        <a:rPr lang="en"/>
                        <a:t>-∞</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rPr lang="en"/>
                        <a:t>-∞</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rPr lang="en" sz="500">
                          <a:solidFill>
                            <a:srgbClr val="CC0000"/>
                          </a:solidFill>
                        </a:rPr>
                        <a:t>0</a:t>
                      </a:r>
                      <a:endParaRPr sz="500">
                        <a:solidFill>
                          <a:srgbClr val="CC0000"/>
                        </a:solidFill>
                      </a:endParaRPr>
                    </a:p>
                  </a:txBody>
                  <a:tcPr marT="91425" marB="91425" marR="91425" marL="91425">
                    <a:lnL cap="flat" cmpd="sng" w="9525">
                      <a:solidFill>
                        <a:srgbClr val="9E9E9E"/>
                      </a:solidFill>
                      <a:prstDash val="solid"/>
                      <a:round/>
                      <a:headEnd len="sm" w="sm" type="none"/>
                      <a:tailEnd len="sm" w="sm" type="none"/>
                    </a:lnL>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500">
                          <a:solidFill>
                            <a:srgbClr val="CC0000"/>
                          </a:solidFill>
                        </a:rPr>
                        <a:t>0</a:t>
                      </a:r>
                      <a:endParaRPr sz="500">
                        <a:solidFill>
                          <a:srgbClr val="CC0000"/>
                        </a:solidFill>
                      </a:endParaRPr>
                    </a:p>
                  </a:txBody>
                  <a:tcPr marT="91425" marB="91425" marR="91425" marL="91425"/>
                </a:tc>
              </a:tr>
              <a:tr h="361050">
                <a:tc>
                  <a:txBody>
                    <a:bodyPr/>
                    <a:lstStyle/>
                    <a:p>
                      <a:pPr indent="0" lvl="0" marL="0" rtl="0" algn="l">
                        <a:spcBef>
                          <a:spcPts val="0"/>
                        </a:spcBef>
                        <a:spcAft>
                          <a:spcPts val="0"/>
                        </a:spcAft>
                        <a:buNone/>
                      </a:pPr>
                      <a:r>
                        <a:rPr lang="en"/>
                        <a:t>-∞</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rPr lang="en"/>
                        <a:t>-∞</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rPr lang="en"/>
                        <a:t>-∞</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rPr lang="en" sz="500">
                          <a:solidFill>
                            <a:srgbClr val="660000"/>
                          </a:solidFill>
                        </a:rPr>
                        <a:t>5/128</a:t>
                      </a:r>
                      <a:endParaRPr sz="500">
                        <a:solidFill>
                          <a:srgbClr val="660000"/>
                        </a:solidFill>
                      </a:endParaRPr>
                    </a:p>
                    <a:p>
                      <a:pPr indent="0" lvl="0" marL="0" rtl="0" algn="l">
                        <a:spcBef>
                          <a:spcPts val="0"/>
                        </a:spcBef>
                        <a:spcAft>
                          <a:spcPts val="0"/>
                        </a:spcAft>
                        <a:buNone/>
                      </a:pPr>
                      <a:r>
                        <a:t/>
                      </a:r>
                      <a:endParaRPr sz="500">
                        <a:solidFill>
                          <a:srgbClr val="660000"/>
                        </a:solidFill>
                      </a:endParaRPr>
                    </a:p>
                  </a:txBody>
                  <a:tcPr marT="91425" marB="91425" marR="91425" marL="91425">
                    <a:lnL cap="flat" cmpd="sng" w="9525">
                      <a:solidFill>
                        <a:srgbClr val="9E9E9E"/>
                      </a:solidFill>
                      <a:prstDash val="solid"/>
                      <a:round/>
                      <a:headEnd len="sm" w="sm" type="none"/>
                      <a:tailEnd len="sm" w="sm" type="none"/>
                    </a:lnL>
                  </a:tcPr>
                </a:tc>
              </a:tr>
            </a:tbl>
          </a:graphicData>
        </a:graphic>
      </p:graphicFrame>
      <p:cxnSp>
        <p:nvCxnSpPr>
          <p:cNvPr id="697" name="Google Shape;697;p36"/>
          <p:cNvCxnSpPr/>
          <p:nvPr/>
        </p:nvCxnSpPr>
        <p:spPr>
          <a:xfrm>
            <a:off x="3205675" y="2049213"/>
            <a:ext cx="561300" cy="0"/>
          </a:xfrm>
          <a:prstGeom prst="straightConnector1">
            <a:avLst/>
          </a:prstGeom>
          <a:noFill/>
          <a:ln cap="flat" cmpd="sng" w="9525">
            <a:solidFill>
              <a:schemeClr val="dk2"/>
            </a:solidFill>
            <a:prstDash val="solid"/>
            <a:round/>
            <a:headEnd len="med" w="med" type="none"/>
            <a:tailEnd len="med" w="med" type="triangle"/>
          </a:ln>
        </p:spPr>
      </p:cxnSp>
      <p:graphicFrame>
        <p:nvGraphicFramePr>
          <p:cNvPr id="698" name="Google Shape;698;p36"/>
          <p:cNvGraphicFramePr/>
          <p:nvPr/>
        </p:nvGraphicFramePr>
        <p:xfrm>
          <a:off x="6119600" y="1378125"/>
          <a:ext cx="3000000" cy="3000000"/>
        </p:xfrm>
        <a:graphic>
          <a:graphicData uri="http://schemas.openxmlformats.org/drawingml/2006/table">
            <a:tbl>
              <a:tblPr>
                <a:noFill/>
                <a:tableStyleId>{6497CBBA-E030-4E24-B39F-737B80262214}</a:tableStyleId>
              </a:tblPr>
              <a:tblGrid>
                <a:gridCol w="629375"/>
                <a:gridCol w="629375"/>
                <a:gridCol w="629375"/>
                <a:gridCol w="629375"/>
              </a:tblGrid>
              <a:tr h="335550">
                <a:tc>
                  <a:txBody>
                    <a:bodyPr/>
                    <a:lstStyle/>
                    <a:p>
                      <a:pPr indent="0" lvl="0" marL="0" rtl="0" algn="l">
                        <a:spcBef>
                          <a:spcPts val="0"/>
                        </a:spcBef>
                        <a:spcAft>
                          <a:spcPts val="0"/>
                        </a:spcAft>
                        <a:buNone/>
                      </a:pPr>
                      <a:r>
                        <a:rPr lang="en" sz="700">
                          <a:solidFill>
                            <a:srgbClr val="CC0000"/>
                          </a:solidFill>
                        </a:rPr>
                        <a:t>1</a:t>
                      </a:r>
                      <a:endParaRPr sz="700">
                        <a:solidFill>
                          <a:srgbClr val="CC0000"/>
                        </a:solidFill>
                      </a:endParaRPr>
                    </a:p>
                  </a:txBody>
                  <a:tcPr marT="91425" marB="91425" marR="91425" marL="91425"/>
                </a:tc>
                <a:tc>
                  <a:txBody>
                    <a:bodyPr/>
                    <a:lstStyle/>
                    <a:p>
                      <a:pPr indent="0" lvl="0" marL="0" rtl="0" algn="l">
                        <a:spcBef>
                          <a:spcPts val="0"/>
                        </a:spcBef>
                        <a:spcAft>
                          <a:spcPts val="0"/>
                        </a:spcAft>
                        <a:buNone/>
                      </a:pPr>
                      <a:r>
                        <a:rPr lang="en" sz="700">
                          <a:solidFill>
                            <a:srgbClr val="6AA84F"/>
                          </a:solidFill>
                        </a:rPr>
                        <a:t>0.97</a:t>
                      </a:r>
                      <a:endParaRPr sz="700">
                        <a:solidFill>
                          <a:srgbClr val="6AA84F"/>
                        </a:solidFill>
                      </a:endParaRPr>
                    </a:p>
                  </a:txBody>
                  <a:tcPr marT="91425" marB="91425" marR="91425" marL="91425"/>
                </a:tc>
                <a:tc>
                  <a:txBody>
                    <a:bodyPr/>
                    <a:lstStyle/>
                    <a:p>
                      <a:pPr indent="0" lvl="0" marL="0" rtl="0" algn="l">
                        <a:spcBef>
                          <a:spcPts val="0"/>
                        </a:spcBef>
                        <a:spcAft>
                          <a:spcPts val="0"/>
                        </a:spcAft>
                        <a:buNone/>
                      </a:pPr>
                      <a:r>
                        <a:rPr lang="en" sz="700">
                          <a:solidFill>
                            <a:srgbClr val="CC0000"/>
                          </a:solidFill>
                        </a:rPr>
                        <a:t>0.33</a:t>
                      </a:r>
                      <a:endParaRPr sz="700">
                        <a:solidFill>
                          <a:srgbClr val="CC0000"/>
                        </a:solidFill>
                      </a:endParaRPr>
                    </a:p>
                  </a:txBody>
                  <a:tcPr marT="91425" marB="91425" marR="91425" marL="91425"/>
                </a:tc>
                <a:tc>
                  <a:txBody>
                    <a:bodyPr/>
                    <a:lstStyle/>
                    <a:p>
                      <a:pPr indent="0" lvl="0" marL="0" rtl="0" algn="l">
                        <a:spcBef>
                          <a:spcPts val="0"/>
                        </a:spcBef>
                        <a:spcAft>
                          <a:spcPts val="0"/>
                        </a:spcAft>
                        <a:buNone/>
                      </a:pPr>
                      <a:r>
                        <a:rPr lang="en" sz="700">
                          <a:solidFill>
                            <a:srgbClr val="38761D"/>
                          </a:solidFill>
                        </a:rPr>
                        <a:t>0.85</a:t>
                      </a:r>
                      <a:endParaRPr sz="700">
                        <a:solidFill>
                          <a:srgbClr val="38761D"/>
                        </a:solidFill>
                      </a:endParaRPr>
                    </a:p>
                  </a:txBody>
                  <a:tcPr marT="91425" marB="91425" marR="91425" marL="91425"/>
                </a:tc>
              </a:tr>
              <a:tr h="335550">
                <a:tc>
                  <a:txBody>
                    <a:bodyPr/>
                    <a:lstStyle/>
                    <a:p>
                      <a:pPr indent="0" lvl="0" marL="0" rtl="0" algn="l">
                        <a:spcBef>
                          <a:spcPts val="0"/>
                        </a:spcBef>
                        <a:spcAft>
                          <a:spcPts val="0"/>
                        </a:spcAft>
                        <a:buNone/>
                      </a:pPr>
                      <a:r>
                        <a:rPr lang="en" sz="700">
                          <a:solidFill>
                            <a:srgbClr val="CC0000"/>
                          </a:solidFill>
                        </a:rPr>
                        <a:t>0</a:t>
                      </a:r>
                      <a:endParaRPr sz="700">
                        <a:solidFill>
                          <a:srgbClr val="CC0000"/>
                        </a:solidFill>
                      </a:endParaRPr>
                    </a:p>
                  </a:txBody>
                  <a:tcPr marT="91425" marB="91425" marR="91425" marL="91425"/>
                </a:tc>
                <a:tc>
                  <a:txBody>
                    <a:bodyPr/>
                    <a:lstStyle/>
                    <a:p>
                      <a:pPr indent="0" lvl="0" marL="0" rtl="0" algn="l">
                        <a:spcBef>
                          <a:spcPts val="0"/>
                        </a:spcBef>
                        <a:spcAft>
                          <a:spcPts val="0"/>
                        </a:spcAft>
                        <a:buNone/>
                      </a:pPr>
                      <a:r>
                        <a:rPr lang="en" sz="700">
                          <a:solidFill>
                            <a:srgbClr val="660000"/>
                          </a:solidFill>
                        </a:rPr>
                        <a:t>0.03</a:t>
                      </a:r>
                      <a:endParaRPr sz="700">
                        <a:solidFill>
                          <a:srgbClr val="660000"/>
                        </a:solidFill>
                      </a:endParaRPr>
                    </a:p>
                  </a:txBody>
                  <a:tcPr marT="91425" marB="91425" marR="91425" marL="91425"/>
                </a:tc>
                <a:tc>
                  <a:txBody>
                    <a:bodyPr/>
                    <a:lstStyle/>
                    <a:p>
                      <a:pPr indent="0" lvl="0" marL="0" rtl="0" algn="l">
                        <a:spcBef>
                          <a:spcPts val="0"/>
                        </a:spcBef>
                        <a:spcAft>
                          <a:spcPts val="0"/>
                        </a:spcAft>
                        <a:buNone/>
                      </a:pPr>
                      <a:r>
                        <a:rPr lang="en" sz="700">
                          <a:solidFill>
                            <a:srgbClr val="CC0000"/>
                          </a:solidFill>
                        </a:rPr>
                        <a:t>0.33</a:t>
                      </a:r>
                      <a:endParaRPr sz="700">
                        <a:solidFill>
                          <a:srgbClr val="CC0000"/>
                        </a:solidFill>
                      </a:endParaRPr>
                    </a:p>
                  </a:txBody>
                  <a:tcPr marT="91425" marB="91425" marR="91425" marL="91425"/>
                </a:tc>
                <a:tc>
                  <a:txBody>
                    <a:bodyPr/>
                    <a:lstStyle/>
                    <a:p>
                      <a:pPr indent="0" lvl="0" marL="0" rtl="0" algn="l">
                        <a:spcBef>
                          <a:spcPts val="0"/>
                        </a:spcBef>
                        <a:spcAft>
                          <a:spcPts val="0"/>
                        </a:spcAft>
                        <a:buNone/>
                      </a:pPr>
                      <a:r>
                        <a:rPr lang="en" sz="700">
                          <a:solidFill>
                            <a:srgbClr val="CC0000"/>
                          </a:solidFill>
                        </a:rPr>
                        <a:t>0.02</a:t>
                      </a:r>
                      <a:endParaRPr sz="700">
                        <a:solidFill>
                          <a:srgbClr val="CC0000"/>
                        </a:solidFill>
                      </a:endParaRPr>
                    </a:p>
                  </a:txBody>
                  <a:tcPr marT="91425" marB="91425" marR="91425" marL="91425"/>
                </a:tc>
              </a:tr>
              <a:tr h="335550">
                <a:tc>
                  <a:txBody>
                    <a:bodyPr/>
                    <a:lstStyle/>
                    <a:p>
                      <a:pPr indent="0" lvl="0" marL="0" rtl="0" algn="l">
                        <a:spcBef>
                          <a:spcPts val="0"/>
                        </a:spcBef>
                        <a:spcAft>
                          <a:spcPts val="0"/>
                        </a:spcAft>
                        <a:buClr>
                          <a:schemeClr val="dk1"/>
                        </a:buClr>
                        <a:buSzPts val="1100"/>
                        <a:buFont typeface="Arial"/>
                        <a:buNone/>
                      </a:pPr>
                      <a:r>
                        <a:rPr lang="en" sz="700">
                          <a:solidFill>
                            <a:srgbClr val="CC0000"/>
                          </a:solidFill>
                        </a:rPr>
                        <a:t>0</a:t>
                      </a:r>
                      <a:endParaRPr sz="700">
                        <a:solidFill>
                          <a:srgbClr val="CC0000"/>
                        </a:solidFill>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 sz="700">
                          <a:solidFill>
                            <a:srgbClr val="CC0000"/>
                          </a:solidFill>
                        </a:rPr>
                        <a:t>0</a:t>
                      </a:r>
                      <a:endParaRPr sz="700">
                        <a:solidFill>
                          <a:srgbClr val="CC0000"/>
                        </a:solidFill>
                      </a:endParaRPr>
                    </a:p>
                  </a:txBody>
                  <a:tcPr marT="91425" marB="91425" marR="91425" marL="91425"/>
                </a:tc>
                <a:tc>
                  <a:txBody>
                    <a:bodyPr/>
                    <a:lstStyle/>
                    <a:p>
                      <a:pPr indent="0" lvl="0" marL="0" rtl="0" algn="l">
                        <a:spcBef>
                          <a:spcPts val="0"/>
                        </a:spcBef>
                        <a:spcAft>
                          <a:spcPts val="0"/>
                        </a:spcAft>
                        <a:buNone/>
                      </a:pPr>
                      <a:r>
                        <a:rPr lang="en" sz="700">
                          <a:solidFill>
                            <a:srgbClr val="CC0000"/>
                          </a:solidFill>
                        </a:rPr>
                        <a:t>0.33</a:t>
                      </a:r>
                      <a:endParaRPr sz="700">
                        <a:solidFill>
                          <a:srgbClr val="CC0000"/>
                        </a:solidFill>
                      </a:endParaRPr>
                    </a:p>
                  </a:txBody>
                  <a:tcPr marT="91425" marB="91425" marR="91425" marL="91425"/>
                </a:tc>
                <a:tc>
                  <a:txBody>
                    <a:bodyPr/>
                    <a:lstStyle/>
                    <a:p>
                      <a:pPr indent="0" lvl="0" marL="0" rtl="0" algn="l">
                        <a:spcBef>
                          <a:spcPts val="0"/>
                        </a:spcBef>
                        <a:spcAft>
                          <a:spcPts val="0"/>
                        </a:spcAft>
                        <a:buNone/>
                      </a:pPr>
                      <a:r>
                        <a:rPr lang="en" sz="700">
                          <a:solidFill>
                            <a:srgbClr val="CC0000"/>
                          </a:solidFill>
                        </a:rPr>
                        <a:t>0.02</a:t>
                      </a:r>
                      <a:endParaRPr sz="700">
                        <a:solidFill>
                          <a:srgbClr val="CC0000"/>
                        </a:solidFill>
                      </a:endParaRPr>
                    </a:p>
                  </a:txBody>
                  <a:tcPr marT="91425" marB="91425" marR="91425" marL="91425"/>
                </a:tc>
              </a:tr>
              <a:tr h="335550">
                <a:tc>
                  <a:txBody>
                    <a:bodyPr/>
                    <a:lstStyle/>
                    <a:p>
                      <a:pPr indent="0" lvl="0" marL="0" rtl="0" algn="l">
                        <a:spcBef>
                          <a:spcPts val="0"/>
                        </a:spcBef>
                        <a:spcAft>
                          <a:spcPts val="0"/>
                        </a:spcAft>
                        <a:buClr>
                          <a:schemeClr val="dk1"/>
                        </a:buClr>
                        <a:buSzPts val="1100"/>
                        <a:buFont typeface="Arial"/>
                        <a:buNone/>
                      </a:pPr>
                      <a:r>
                        <a:rPr lang="en" sz="700">
                          <a:solidFill>
                            <a:srgbClr val="CC0000"/>
                          </a:solidFill>
                        </a:rPr>
                        <a:t>0</a:t>
                      </a:r>
                      <a:endParaRPr sz="700">
                        <a:solidFill>
                          <a:srgbClr val="CC0000"/>
                        </a:solidFill>
                      </a:endParaRPr>
                    </a:p>
                  </a:txBody>
                  <a:tcPr marT="91425" marB="91425" marR="91425" marL="91425"/>
                </a:tc>
                <a:tc>
                  <a:txBody>
                    <a:bodyPr/>
                    <a:lstStyle/>
                    <a:p>
                      <a:pPr indent="0" lvl="0" marL="0" rtl="0" algn="l">
                        <a:spcBef>
                          <a:spcPts val="0"/>
                        </a:spcBef>
                        <a:spcAft>
                          <a:spcPts val="0"/>
                        </a:spcAft>
                        <a:buNone/>
                      </a:pPr>
                      <a:r>
                        <a:rPr lang="en" sz="700">
                          <a:solidFill>
                            <a:srgbClr val="CC0000"/>
                          </a:solidFill>
                        </a:rPr>
                        <a:t>0</a:t>
                      </a:r>
                      <a:endParaRPr/>
                    </a:p>
                  </a:txBody>
                  <a:tcPr marT="91425" marB="91425" marR="91425" marL="91425"/>
                </a:tc>
                <a:tc>
                  <a:txBody>
                    <a:bodyPr/>
                    <a:lstStyle/>
                    <a:p>
                      <a:pPr indent="0" lvl="0" marL="0" rtl="0" algn="l">
                        <a:spcBef>
                          <a:spcPts val="0"/>
                        </a:spcBef>
                        <a:spcAft>
                          <a:spcPts val="0"/>
                        </a:spcAft>
                        <a:buNone/>
                      </a:pPr>
                      <a:r>
                        <a:rPr lang="en" sz="700">
                          <a:solidFill>
                            <a:srgbClr val="CC0000"/>
                          </a:solidFill>
                        </a:rPr>
                        <a:t>0</a:t>
                      </a:r>
                      <a:endParaRPr/>
                    </a:p>
                  </a:txBody>
                  <a:tcPr marT="91425" marB="91425" marR="91425" marL="91425"/>
                </a:tc>
                <a:tc>
                  <a:txBody>
                    <a:bodyPr/>
                    <a:lstStyle/>
                    <a:p>
                      <a:pPr indent="0" lvl="0" marL="0" rtl="0" algn="l">
                        <a:spcBef>
                          <a:spcPts val="0"/>
                        </a:spcBef>
                        <a:spcAft>
                          <a:spcPts val="0"/>
                        </a:spcAft>
                        <a:buNone/>
                      </a:pPr>
                      <a:r>
                        <a:rPr lang="en" sz="700">
                          <a:solidFill>
                            <a:srgbClr val="660000"/>
                          </a:solidFill>
                        </a:rPr>
                        <a:t>0.11</a:t>
                      </a:r>
                      <a:endParaRPr sz="700">
                        <a:solidFill>
                          <a:srgbClr val="660000"/>
                        </a:solidFill>
                      </a:endParaRPr>
                    </a:p>
                  </a:txBody>
                  <a:tcPr marT="91425" marB="91425" marR="91425" marL="91425"/>
                </a:tc>
              </a:tr>
            </a:tbl>
          </a:graphicData>
        </a:graphic>
      </p:graphicFrame>
      <p:cxnSp>
        <p:nvCxnSpPr>
          <p:cNvPr id="699" name="Google Shape;699;p36"/>
          <p:cNvCxnSpPr/>
          <p:nvPr/>
        </p:nvCxnSpPr>
        <p:spPr>
          <a:xfrm>
            <a:off x="5578425" y="2091738"/>
            <a:ext cx="552900" cy="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7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7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8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8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8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8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8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9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8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8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8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8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9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9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9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6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6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8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9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9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9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3" name="Shape 703"/>
        <p:cNvGrpSpPr/>
        <p:nvPr/>
      </p:nvGrpSpPr>
      <p:grpSpPr>
        <a:xfrm>
          <a:off x="0" y="0"/>
          <a:ext cx="0" cy="0"/>
          <a:chOff x="0" y="0"/>
          <a:chExt cx="0" cy="0"/>
        </a:xfrm>
      </p:grpSpPr>
      <p:sp>
        <p:nvSpPr>
          <p:cNvPr id="704" name="Google Shape;704;p37"/>
          <p:cNvSpPr txBox="1"/>
          <p:nvPr>
            <p:ph type="title"/>
          </p:nvPr>
        </p:nvSpPr>
        <p:spPr>
          <a:xfrm>
            <a:off x="0" y="0"/>
            <a:ext cx="7595700" cy="51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II.B.2 Cross attention</a:t>
            </a:r>
            <a:endParaRPr/>
          </a:p>
        </p:txBody>
      </p:sp>
      <p:sp>
        <p:nvSpPr>
          <p:cNvPr id="705" name="Google Shape;705;p37"/>
          <p:cNvSpPr/>
          <p:nvPr/>
        </p:nvSpPr>
        <p:spPr>
          <a:xfrm>
            <a:off x="7131925" y="3087588"/>
            <a:ext cx="1871100" cy="14154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t>French to english translation example </a:t>
            </a:r>
            <a:endParaRPr b="1" sz="1200"/>
          </a:p>
          <a:p>
            <a:pPr indent="0" lvl="0" marL="0" rtl="0" algn="ctr">
              <a:spcBef>
                <a:spcPts val="0"/>
              </a:spcBef>
              <a:spcAft>
                <a:spcPts val="0"/>
              </a:spcAft>
              <a:buNone/>
            </a:pPr>
            <a:r>
              <a:t/>
            </a:r>
            <a:endParaRPr b="1" sz="1200"/>
          </a:p>
          <a:p>
            <a:pPr indent="0" lvl="0" marL="0" rtl="0" algn="ctr">
              <a:spcBef>
                <a:spcPts val="0"/>
              </a:spcBef>
              <a:spcAft>
                <a:spcPts val="0"/>
              </a:spcAft>
              <a:buNone/>
            </a:pPr>
            <a:r>
              <a:rPr b="1" lang="en" sz="1200"/>
              <a:t>No masking</a:t>
            </a:r>
            <a:endParaRPr sz="1200"/>
          </a:p>
        </p:txBody>
      </p:sp>
      <p:sp>
        <p:nvSpPr>
          <p:cNvPr id="706" name="Google Shape;706;p37"/>
          <p:cNvSpPr/>
          <p:nvPr/>
        </p:nvSpPr>
        <p:spPr>
          <a:xfrm>
            <a:off x="1751925" y="1298430"/>
            <a:ext cx="5062200" cy="204300"/>
          </a:xfrm>
          <a:prstGeom prst="roundRect">
            <a:avLst>
              <a:gd fmla="val 16667"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700"/>
              <a:t>Embedding</a:t>
            </a:r>
            <a:endParaRPr sz="700"/>
          </a:p>
        </p:txBody>
      </p:sp>
      <p:sp>
        <p:nvSpPr>
          <p:cNvPr id="707" name="Google Shape;707;p37"/>
          <p:cNvSpPr/>
          <p:nvPr/>
        </p:nvSpPr>
        <p:spPr>
          <a:xfrm>
            <a:off x="2448381" y="594778"/>
            <a:ext cx="1492200" cy="198300"/>
          </a:xfrm>
          <a:prstGeom prst="roundRect">
            <a:avLst>
              <a:gd fmla="val 16667" name="adj"/>
            </a:avLst>
          </a:prstGeom>
          <a:noFill/>
          <a:ln cap="flat" cmpd="sng" w="9525">
            <a:solidFill>
              <a:srgbClr val="0E235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700">
                <a:solidFill>
                  <a:srgbClr val="011C5D"/>
                </a:solidFill>
              </a:rPr>
              <a:t>Transformers</a:t>
            </a:r>
            <a:endParaRPr sz="700"/>
          </a:p>
        </p:txBody>
      </p:sp>
      <p:pic>
        <p:nvPicPr>
          <p:cNvPr id="708" name="Google Shape;708;p37"/>
          <p:cNvPicPr preferRelativeResize="0"/>
          <p:nvPr/>
        </p:nvPicPr>
        <p:blipFill>
          <a:blip r:embed="rId3">
            <a:alphaModFix/>
          </a:blip>
          <a:stretch>
            <a:fillRect/>
          </a:stretch>
        </p:blipFill>
        <p:spPr>
          <a:xfrm>
            <a:off x="6206150" y="851125"/>
            <a:ext cx="658800" cy="327899"/>
          </a:xfrm>
          <a:prstGeom prst="rect">
            <a:avLst/>
          </a:prstGeom>
          <a:noFill/>
          <a:ln>
            <a:noFill/>
          </a:ln>
        </p:spPr>
      </p:pic>
      <p:pic>
        <p:nvPicPr>
          <p:cNvPr id="709" name="Google Shape;709;p37"/>
          <p:cNvPicPr preferRelativeResize="0"/>
          <p:nvPr/>
        </p:nvPicPr>
        <p:blipFill>
          <a:blip r:embed="rId4">
            <a:alphaModFix/>
          </a:blip>
          <a:stretch>
            <a:fillRect/>
          </a:stretch>
        </p:blipFill>
        <p:spPr>
          <a:xfrm>
            <a:off x="5279859" y="882263"/>
            <a:ext cx="425999" cy="327900"/>
          </a:xfrm>
          <a:prstGeom prst="rect">
            <a:avLst/>
          </a:prstGeom>
          <a:noFill/>
          <a:ln>
            <a:noFill/>
          </a:ln>
        </p:spPr>
      </p:pic>
      <p:pic>
        <p:nvPicPr>
          <p:cNvPr id="710" name="Google Shape;710;p37"/>
          <p:cNvPicPr preferRelativeResize="0"/>
          <p:nvPr/>
        </p:nvPicPr>
        <p:blipFill>
          <a:blip r:embed="rId5">
            <a:alphaModFix/>
          </a:blip>
          <a:stretch>
            <a:fillRect/>
          </a:stretch>
        </p:blipFill>
        <p:spPr>
          <a:xfrm>
            <a:off x="2943295" y="820163"/>
            <a:ext cx="548700" cy="363000"/>
          </a:xfrm>
          <a:prstGeom prst="rect">
            <a:avLst/>
          </a:prstGeom>
          <a:noFill/>
          <a:ln>
            <a:noFill/>
          </a:ln>
        </p:spPr>
      </p:pic>
      <p:sp>
        <p:nvSpPr>
          <p:cNvPr id="711" name="Google Shape;711;p37"/>
          <p:cNvSpPr/>
          <p:nvPr/>
        </p:nvSpPr>
        <p:spPr>
          <a:xfrm>
            <a:off x="4049274" y="594775"/>
            <a:ext cx="717900" cy="198300"/>
          </a:xfrm>
          <a:prstGeom prst="roundRect">
            <a:avLst>
              <a:gd fmla="val 16667" name="adj"/>
            </a:avLst>
          </a:prstGeom>
          <a:noFill/>
          <a:ln cap="flat" cmpd="sng" w="9525">
            <a:solidFill>
              <a:srgbClr val="0E235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700">
                <a:solidFill>
                  <a:srgbClr val="011C5D"/>
                </a:solidFill>
              </a:rPr>
              <a:t>   are</a:t>
            </a:r>
            <a:endParaRPr sz="700"/>
          </a:p>
        </p:txBody>
      </p:sp>
      <p:sp>
        <p:nvSpPr>
          <p:cNvPr id="712" name="Google Shape;712;p37"/>
          <p:cNvSpPr/>
          <p:nvPr/>
        </p:nvSpPr>
        <p:spPr>
          <a:xfrm>
            <a:off x="4875717" y="595693"/>
            <a:ext cx="855000" cy="198300"/>
          </a:xfrm>
          <a:prstGeom prst="roundRect">
            <a:avLst>
              <a:gd fmla="val 16667" name="adj"/>
            </a:avLst>
          </a:prstGeom>
          <a:noFill/>
          <a:ln cap="flat" cmpd="sng" w="9525">
            <a:solidFill>
              <a:srgbClr val="0E235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700">
                <a:solidFill>
                  <a:srgbClr val="011C5D"/>
                </a:solidFill>
              </a:rPr>
              <a:t>encoder</a:t>
            </a:r>
            <a:endParaRPr sz="700"/>
          </a:p>
        </p:txBody>
      </p:sp>
      <p:sp>
        <p:nvSpPr>
          <p:cNvPr id="713" name="Google Shape;713;p37"/>
          <p:cNvSpPr/>
          <p:nvPr/>
        </p:nvSpPr>
        <p:spPr>
          <a:xfrm>
            <a:off x="5805859" y="595688"/>
            <a:ext cx="1059600" cy="198300"/>
          </a:xfrm>
          <a:prstGeom prst="roundRect">
            <a:avLst>
              <a:gd fmla="val 16667" name="adj"/>
            </a:avLst>
          </a:prstGeom>
          <a:noFill/>
          <a:ln cap="flat" cmpd="sng" w="9525">
            <a:solidFill>
              <a:srgbClr val="0E235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700">
                <a:solidFill>
                  <a:srgbClr val="011C5D"/>
                </a:solidFill>
              </a:rPr>
              <a:t>decoder</a:t>
            </a:r>
            <a:endParaRPr sz="700"/>
          </a:p>
        </p:txBody>
      </p:sp>
      <p:pic>
        <p:nvPicPr>
          <p:cNvPr id="714" name="Google Shape;714;p37"/>
          <p:cNvPicPr preferRelativeResize="0"/>
          <p:nvPr/>
        </p:nvPicPr>
        <p:blipFill>
          <a:blip r:embed="rId6">
            <a:alphaModFix/>
          </a:blip>
          <a:stretch>
            <a:fillRect/>
          </a:stretch>
        </p:blipFill>
        <p:spPr>
          <a:xfrm>
            <a:off x="4063458" y="874538"/>
            <a:ext cx="548699" cy="254250"/>
          </a:xfrm>
          <a:prstGeom prst="rect">
            <a:avLst/>
          </a:prstGeom>
          <a:noFill/>
          <a:ln>
            <a:noFill/>
          </a:ln>
        </p:spPr>
      </p:pic>
      <p:sp>
        <p:nvSpPr>
          <p:cNvPr id="715" name="Google Shape;715;p37"/>
          <p:cNvSpPr/>
          <p:nvPr/>
        </p:nvSpPr>
        <p:spPr>
          <a:xfrm>
            <a:off x="2915507" y="1210259"/>
            <a:ext cx="426000" cy="450900"/>
          </a:xfrm>
          <a:prstGeom prst="roundRect">
            <a:avLst>
              <a:gd fmla="val 16667"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t>2.11</a:t>
            </a:r>
            <a:endParaRPr sz="700"/>
          </a:p>
          <a:p>
            <a:pPr indent="0" lvl="0" marL="0" rtl="0" algn="ctr">
              <a:spcBef>
                <a:spcPts val="0"/>
              </a:spcBef>
              <a:spcAft>
                <a:spcPts val="0"/>
              </a:spcAft>
              <a:buNone/>
            </a:pPr>
            <a:r>
              <a:rPr lang="en" sz="700"/>
              <a:t>-4.22</a:t>
            </a:r>
            <a:endParaRPr sz="700"/>
          </a:p>
          <a:p>
            <a:pPr indent="0" lvl="0" marL="0" rtl="0" algn="ctr">
              <a:spcBef>
                <a:spcPts val="0"/>
              </a:spcBef>
              <a:spcAft>
                <a:spcPts val="0"/>
              </a:spcAft>
              <a:buNone/>
            </a:pPr>
            <a:r>
              <a:rPr lang="en" sz="700"/>
              <a:t>5.93</a:t>
            </a:r>
            <a:endParaRPr sz="700"/>
          </a:p>
        </p:txBody>
      </p:sp>
      <p:sp>
        <p:nvSpPr>
          <p:cNvPr id="716" name="Google Shape;716;p37"/>
          <p:cNvSpPr/>
          <p:nvPr/>
        </p:nvSpPr>
        <p:spPr>
          <a:xfrm>
            <a:off x="4123564" y="1210259"/>
            <a:ext cx="426000" cy="450900"/>
          </a:xfrm>
          <a:prstGeom prst="roundRect">
            <a:avLst>
              <a:gd fmla="val 16667"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t>2.43</a:t>
            </a:r>
            <a:endParaRPr sz="700"/>
          </a:p>
          <a:p>
            <a:pPr indent="0" lvl="0" marL="0" rtl="0" algn="ctr">
              <a:spcBef>
                <a:spcPts val="0"/>
              </a:spcBef>
              <a:spcAft>
                <a:spcPts val="0"/>
              </a:spcAft>
              <a:buNone/>
            </a:pPr>
            <a:r>
              <a:rPr lang="en" sz="700"/>
              <a:t>-3.2</a:t>
            </a:r>
            <a:endParaRPr sz="700"/>
          </a:p>
          <a:p>
            <a:pPr indent="0" lvl="0" marL="0" rtl="0" algn="ctr">
              <a:spcBef>
                <a:spcPts val="0"/>
              </a:spcBef>
              <a:spcAft>
                <a:spcPts val="0"/>
              </a:spcAft>
              <a:buNone/>
            </a:pPr>
            <a:r>
              <a:rPr lang="en" sz="700"/>
              <a:t>3.32</a:t>
            </a:r>
            <a:endParaRPr sz="700"/>
          </a:p>
        </p:txBody>
      </p:sp>
      <p:sp>
        <p:nvSpPr>
          <p:cNvPr id="717" name="Google Shape;717;p37"/>
          <p:cNvSpPr/>
          <p:nvPr/>
        </p:nvSpPr>
        <p:spPr>
          <a:xfrm>
            <a:off x="6388433" y="1210259"/>
            <a:ext cx="426000" cy="450900"/>
          </a:xfrm>
          <a:prstGeom prst="roundRect">
            <a:avLst>
              <a:gd fmla="val 16667"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t>3.11</a:t>
            </a:r>
            <a:endParaRPr sz="700"/>
          </a:p>
          <a:p>
            <a:pPr indent="0" lvl="0" marL="0" rtl="0" algn="ctr">
              <a:spcBef>
                <a:spcPts val="0"/>
              </a:spcBef>
              <a:spcAft>
                <a:spcPts val="0"/>
              </a:spcAft>
              <a:buNone/>
            </a:pPr>
            <a:r>
              <a:rPr lang="en" sz="700"/>
              <a:t>-4.22</a:t>
            </a:r>
            <a:endParaRPr sz="700"/>
          </a:p>
          <a:p>
            <a:pPr indent="0" lvl="0" marL="0" rtl="0" algn="ctr">
              <a:spcBef>
                <a:spcPts val="0"/>
              </a:spcBef>
              <a:spcAft>
                <a:spcPts val="0"/>
              </a:spcAft>
              <a:buNone/>
            </a:pPr>
            <a:r>
              <a:rPr lang="en" sz="700"/>
              <a:t>4.98</a:t>
            </a:r>
            <a:endParaRPr sz="700"/>
          </a:p>
        </p:txBody>
      </p:sp>
      <p:sp>
        <p:nvSpPr>
          <p:cNvPr id="718" name="Google Shape;718;p37"/>
          <p:cNvSpPr/>
          <p:nvPr/>
        </p:nvSpPr>
        <p:spPr>
          <a:xfrm>
            <a:off x="1751925" y="1732203"/>
            <a:ext cx="5062200" cy="204300"/>
          </a:xfrm>
          <a:prstGeom prst="roundRect">
            <a:avLst>
              <a:gd fmla="val 16667" name="adj"/>
            </a:avLst>
          </a:prstGeom>
          <a:solidFill>
            <a:srgbClr val="BAA4E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700"/>
              <a:t>Query		</a:t>
            </a:r>
            <a:endParaRPr sz="700"/>
          </a:p>
        </p:txBody>
      </p:sp>
      <p:sp>
        <p:nvSpPr>
          <p:cNvPr id="719" name="Google Shape;719;p37"/>
          <p:cNvSpPr/>
          <p:nvPr/>
        </p:nvSpPr>
        <p:spPr>
          <a:xfrm>
            <a:off x="2915507" y="1688848"/>
            <a:ext cx="426000" cy="450900"/>
          </a:xfrm>
          <a:prstGeom prst="roundRect">
            <a:avLst>
              <a:gd fmla="val 16667" name="adj"/>
            </a:avLst>
          </a:prstGeom>
          <a:solidFill>
            <a:srgbClr val="BAA4E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t>2.11</a:t>
            </a:r>
            <a:endParaRPr sz="700"/>
          </a:p>
          <a:p>
            <a:pPr indent="0" lvl="0" marL="0" rtl="0" algn="ctr">
              <a:spcBef>
                <a:spcPts val="0"/>
              </a:spcBef>
              <a:spcAft>
                <a:spcPts val="0"/>
              </a:spcAft>
              <a:buNone/>
            </a:pPr>
            <a:r>
              <a:rPr lang="en" sz="700"/>
              <a:t>-4.22</a:t>
            </a:r>
            <a:endParaRPr sz="700"/>
          </a:p>
          <a:p>
            <a:pPr indent="0" lvl="0" marL="0" rtl="0" algn="l">
              <a:spcBef>
                <a:spcPts val="0"/>
              </a:spcBef>
              <a:spcAft>
                <a:spcPts val="0"/>
              </a:spcAft>
              <a:buNone/>
            </a:pPr>
            <a:r>
              <a:rPr lang="en" sz="700"/>
              <a:t> 5.93</a:t>
            </a:r>
            <a:endParaRPr sz="700"/>
          </a:p>
        </p:txBody>
      </p:sp>
      <p:sp>
        <p:nvSpPr>
          <p:cNvPr id="720" name="Google Shape;720;p37"/>
          <p:cNvSpPr/>
          <p:nvPr/>
        </p:nvSpPr>
        <p:spPr>
          <a:xfrm>
            <a:off x="4124807" y="1688848"/>
            <a:ext cx="426000" cy="450900"/>
          </a:xfrm>
          <a:prstGeom prst="roundRect">
            <a:avLst>
              <a:gd fmla="val 16667" name="adj"/>
            </a:avLst>
          </a:prstGeom>
          <a:solidFill>
            <a:srgbClr val="BAA4E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t>2.11</a:t>
            </a:r>
            <a:endParaRPr sz="700"/>
          </a:p>
          <a:p>
            <a:pPr indent="0" lvl="0" marL="0" rtl="0" algn="ctr">
              <a:spcBef>
                <a:spcPts val="0"/>
              </a:spcBef>
              <a:spcAft>
                <a:spcPts val="0"/>
              </a:spcAft>
              <a:buNone/>
            </a:pPr>
            <a:r>
              <a:rPr lang="en" sz="700"/>
              <a:t>-4.22</a:t>
            </a:r>
            <a:endParaRPr sz="700"/>
          </a:p>
          <a:p>
            <a:pPr indent="0" lvl="0" marL="0" rtl="0" algn="ctr">
              <a:spcBef>
                <a:spcPts val="0"/>
              </a:spcBef>
              <a:spcAft>
                <a:spcPts val="0"/>
              </a:spcAft>
              <a:buNone/>
            </a:pPr>
            <a:r>
              <a:rPr lang="en" sz="700"/>
              <a:t>5.93</a:t>
            </a:r>
            <a:endParaRPr sz="700"/>
          </a:p>
        </p:txBody>
      </p:sp>
      <p:sp>
        <p:nvSpPr>
          <p:cNvPr id="721" name="Google Shape;721;p37"/>
          <p:cNvSpPr/>
          <p:nvPr/>
        </p:nvSpPr>
        <p:spPr>
          <a:xfrm>
            <a:off x="5256621" y="1682354"/>
            <a:ext cx="426000" cy="450900"/>
          </a:xfrm>
          <a:prstGeom prst="roundRect">
            <a:avLst>
              <a:gd fmla="val 16667" name="adj"/>
            </a:avLst>
          </a:prstGeom>
          <a:solidFill>
            <a:srgbClr val="BAA4E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t>2.11</a:t>
            </a:r>
            <a:endParaRPr sz="700"/>
          </a:p>
          <a:p>
            <a:pPr indent="0" lvl="0" marL="0" rtl="0" algn="ctr">
              <a:spcBef>
                <a:spcPts val="0"/>
              </a:spcBef>
              <a:spcAft>
                <a:spcPts val="0"/>
              </a:spcAft>
              <a:buNone/>
            </a:pPr>
            <a:r>
              <a:rPr lang="en" sz="700"/>
              <a:t>-4.22</a:t>
            </a:r>
            <a:endParaRPr sz="700"/>
          </a:p>
          <a:p>
            <a:pPr indent="0" lvl="0" marL="0" rtl="0" algn="ctr">
              <a:spcBef>
                <a:spcPts val="0"/>
              </a:spcBef>
              <a:spcAft>
                <a:spcPts val="0"/>
              </a:spcAft>
              <a:buNone/>
            </a:pPr>
            <a:r>
              <a:rPr lang="en" sz="700"/>
              <a:t>5.93</a:t>
            </a:r>
            <a:endParaRPr sz="700"/>
          </a:p>
        </p:txBody>
      </p:sp>
      <p:sp>
        <p:nvSpPr>
          <p:cNvPr id="722" name="Google Shape;722;p37"/>
          <p:cNvSpPr/>
          <p:nvPr/>
        </p:nvSpPr>
        <p:spPr>
          <a:xfrm>
            <a:off x="6388422" y="1693217"/>
            <a:ext cx="426000" cy="450900"/>
          </a:xfrm>
          <a:prstGeom prst="roundRect">
            <a:avLst>
              <a:gd fmla="val 16667" name="adj"/>
            </a:avLst>
          </a:prstGeom>
          <a:solidFill>
            <a:srgbClr val="BAA4E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t>2.11</a:t>
            </a:r>
            <a:endParaRPr sz="700"/>
          </a:p>
          <a:p>
            <a:pPr indent="0" lvl="0" marL="0" rtl="0" algn="ctr">
              <a:spcBef>
                <a:spcPts val="0"/>
              </a:spcBef>
              <a:spcAft>
                <a:spcPts val="0"/>
              </a:spcAft>
              <a:buNone/>
            </a:pPr>
            <a:r>
              <a:rPr lang="en" sz="700"/>
              <a:t>-4.22</a:t>
            </a:r>
            <a:endParaRPr sz="700"/>
          </a:p>
          <a:p>
            <a:pPr indent="0" lvl="0" marL="0" rtl="0" algn="ctr">
              <a:spcBef>
                <a:spcPts val="0"/>
              </a:spcBef>
              <a:spcAft>
                <a:spcPts val="0"/>
              </a:spcAft>
              <a:buNone/>
            </a:pPr>
            <a:r>
              <a:rPr lang="en" sz="700"/>
              <a:t>5.93</a:t>
            </a:r>
            <a:endParaRPr sz="700"/>
          </a:p>
        </p:txBody>
      </p:sp>
      <p:sp>
        <p:nvSpPr>
          <p:cNvPr id="723" name="Google Shape;723;p37"/>
          <p:cNvSpPr txBox="1"/>
          <p:nvPr/>
        </p:nvSpPr>
        <p:spPr>
          <a:xfrm>
            <a:off x="3341355" y="1513649"/>
            <a:ext cx="370800" cy="16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dk2"/>
                </a:solidFill>
              </a:rPr>
              <a:t>E</a:t>
            </a:r>
            <a:r>
              <a:rPr baseline="-25000" lang="en" sz="700">
                <a:solidFill>
                  <a:schemeClr val="dk2"/>
                </a:solidFill>
              </a:rPr>
              <a:t>1</a:t>
            </a:r>
            <a:endParaRPr baseline="-25000" sz="700">
              <a:solidFill>
                <a:schemeClr val="dk2"/>
              </a:solidFill>
            </a:endParaRPr>
          </a:p>
        </p:txBody>
      </p:sp>
      <p:sp>
        <p:nvSpPr>
          <p:cNvPr id="724" name="Google Shape;724;p37"/>
          <p:cNvSpPr txBox="1"/>
          <p:nvPr/>
        </p:nvSpPr>
        <p:spPr>
          <a:xfrm>
            <a:off x="4550643" y="1498461"/>
            <a:ext cx="370800" cy="16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dk2"/>
                </a:solidFill>
              </a:rPr>
              <a:t>E</a:t>
            </a:r>
            <a:r>
              <a:rPr baseline="-25000" lang="en" sz="700">
                <a:solidFill>
                  <a:schemeClr val="dk2"/>
                </a:solidFill>
              </a:rPr>
              <a:t>2</a:t>
            </a:r>
            <a:endParaRPr baseline="-25000" sz="700">
              <a:solidFill>
                <a:schemeClr val="dk2"/>
              </a:solidFill>
            </a:endParaRPr>
          </a:p>
        </p:txBody>
      </p:sp>
      <p:sp>
        <p:nvSpPr>
          <p:cNvPr id="725" name="Google Shape;725;p37"/>
          <p:cNvSpPr txBox="1"/>
          <p:nvPr/>
        </p:nvSpPr>
        <p:spPr>
          <a:xfrm>
            <a:off x="5759931" y="1498467"/>
            <a:ext cx="370800" cy="16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dk2"/>
                </a:solidFill>
              </a:rPr>
              <a:t>E</a:t>
            </a:r>
            <a:r>
              <a:rPr baseline="-25000" lang="en" sz="700">
                <a:solidFill>
                  <a:schemeClr val="dk2"/>
                </a:solidFill>
              </a:rPr>
              <a:t>3</a:t>
            </a:r>
            <a:endParaRPr baseline="-25000" sz="700">
              <a:solidFill>
                <a:schemeClr val="dk2"/>
              </a:solidFill>
            </a:endParaRPr>
          </a:p>
        </p:txBody>
      </p:sp>
      <p:sp>
        <p:nvSpPr>
          <p:cNvPr id="726" name="Google Shape;726;p37"/>
          <p:cNvSpPr txBox="1"/>
          <p:nvPr/>
        </p:nvSpPr>
        <p:spPr>
          <a:xfrm>
            <a:off x="3341355" y="1935717"/>
            <a:ext cx="426000" cy="16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dk2"/>
                </a:solidFill>
              </a:rPr>
              <a:t>Q</a:t>
            </a:r>
            <a:r>
              <a:rPr baseline="-25000" lang="en" sz="700">
                <a:solidFill>
                  <a:schemeClr val="dk2"/>
                </a:solidFill>
              </a:rPr>
              <a:t>1</a:t>
            </a:r>
            <a:endParaRPr baseline="-25000" sz="700">
              <a:solidFill>
                <a:schemeClr val="dk2"/>
              </a:solidFill>
            </a:endParaRPr>
          </a:p>
        </p:txBody>
      </p:sp>
      <p:sp>
        <p:nvSpPr>
          <p:cNvPr id="727" name="Google Shape;727;p37"/>
          <p:cNvSpPr txBox="1"/>
          <p:nvPr/>
        </p:nvSpPr>
        <p:spPr>
          <a:xfrm>
            <a:off x="4550643" y="1935717"/>
            <a:ext cx="426000" cy="16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dk2"/>
                </a:solidFill>
              </a:rPr>
              <a:t>Q</a:t>
            </a:r>
            <a:r>
              <a:rPr baseline="-25000" lang="en" sz="700">
                <a:solidFill>
                  <a:schemeClr val="dk2"/>
                </a:solidFill>
              </a:rPr>
              <a:t>2</a:t>
            </a:r>
            <a:endParaRPr baseline="-25000" sz="700">
              <a:solidFill>
                <a:schemeClr val="dk2"/>
              </a:solidFill>
            </a:endParaRPr>
          </a:p>
        </p:txBody>
      </p:sp>
      <p:sp>
        <p:nvSpPr>
          <p:cNvPr id="728" name="Google Shape;728;p37"/>
          <p:cNvSpPr txBox="1"/>
          <p:nvPr/>
        </p:nvSpPr>
        <p:spPr>
          <a:xfrm>
            <a:off x="5759931" y="1935717"/>
            <a:ext cx="426000" cy="16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dk2"/>
                </a:solidFill>
              </a:rPr>
              <a:t>Q</a:t>
            </a:r>
            <a:r>
              <a:rPr baseline="-25000" lang="en" sz="700">
                <a:solidFill>
                  <a:schemeClr val="dk2"/>
                </a:solidFill>
              </a:rPr>
              <a:t>3</a:t>
            </a:r>
            <a:endParaRPr baseline="-25000" sz="700">
              <a:solidFill>
                <a:schemeClr val="dk2"/>
              </a:solidFill>
            </a:endParaRPr>
          </a:p>
        </p:txBody>
      </p:sp>
      <p:sp>
        <p:nvSpPr>
          <p:cNvPr id="729" name="Google Shape;729;p37"/>
          <p:cNvSpPr txBox="1"/>
          <p:nvPr/>
        </p:nvSpPr>
        <p:spPr>
          <a:xfrm>
            <a:off x="6814435" y="1891469"/>
            <a:ext cx="475800" cy="25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dk2"/>
                </a:solidFill>
              </a:rPr>
              <a:t>Q</a:t>
            </a:r>
            <a:r>
              <a:rPr baseline="-25000" lang="en" sz="700">
                <a:solidFill>
                  <a:schemeClr val="dk2"/>
                </a:solidFill>
              </a:rPr>
              <a:t>4</a:t>
            </a:r>
            <a:endParaRPr baseline="-25000" sz="700">
              <a:solidFill>
                <a:schemeClr val="dk2"/>
              </a:solidFill>
            </a:endParaRPr>
          </a:p>
        </p:txBody>
      </p:sp>
      <p:sp>
        <p:nvSpPr>
          <p:cNvPr id="730" name="Google Shape;730;p37"/>
          <p:cNvSpPr txBox="1"/>
          <p:nvPr/>
        </p:nvSpPr>
        <p:spPr>
          <a:xfrm>
            <a:off x="6814131" y="1453492"/>
            <a:ext cx="370800" cy="16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dk2"/>
                </a:solidFill>
              </a:rPr>
              <a:t>E</a:t>
            </a:r>
            <a:r>
              <a:rPr baseline="-25000" lang="en" sz="700">
                <a:solidFill>
                  <a:schemeClr val="dk2"/>
                </a:solidFill>
              </a:rPr>
              <a:t>4</a:t>
            </a:r>
            <a:endParaRPr baseline="-25000" sz="700">
              <a:solidFill>
                <a:schemeClr val="dk2"/>
              </a:solidFill>
            </a:endParaRPr>
          </a:p>
        </p:txBody>
      </p:sp>
      <p:sp>
        <p:nvSpPr>
          <p:cNvPr id="731" name="Google Shape;731;p37"/>
          <p:cNvSpPr/>
          <p:nvPr/>
        </p:nvSpPr>
        <p:spPr>
          <a:xfrm rot="5400000">
            <a:off x="-1369825" y="2892850"/>
            <a:ext cx="4281900" cy="205800"/>
          </a:xfrm>
          <a:prstGeom prst="roundRect">
            <a:avLst>
              <a:gd fmla="val 16667"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700"/>
              <a:t>Embedding</a:t>
            </a:r>
            <a:endParaRPr sz="700"/>
          </a:p>
        </p:txBody>
      </p:sp>
      <p:sp>
        <p:nvSpPr>
          <p:cNvPr id="732" name="Google Shape;732;p37"/>
          <p:cNvSpPr/>
          <p:nvPr/>
        </p:nvSpPr>
        <p:spPr>
          <a:xfrm>
            <a:off x="554357" y="2252959"/>
            <a:ext cx="426000" cy="450900"/>
          </a:xfrm>
          <a:prstGeom prst="roundRect">
            <a:avLst>
              <a:gd fmla="val 16667"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t>2.11</a:t>
            </a:r>
            <a:endParaRPr sz="700"/>
          </a:p>
          <a:p>
            <a:pPr indent="0" lvl="0" marL="0" rtl="0" algn="ctr">
              <a:spcBef>
                <a:spcPts val="0"/>
              </a:spcBef>
              <a:spcAft>
                <a:spcPts val="0"/>
              </a:spcAft>
              <a:buNone/>
            </a:pPr>
            <a:r>
              <a:rPr lang="en" sz="700"/>
              <a:t>-4.22</a:t>
            </a:r>
            <a:endParaRPr sz="700"/>
          </a:p>
          <a:p>
            <a:pPr indent="0" lvl="0" marL="0" rtl="0" algn="ctr">
              <a:spcBef>
                <a:spcPts val="0"/>
              </a:spcBef>
              <a:spcAft>
                <a:spcPts val="0"/>
              </a:spcAft>
              <a:buNone/>
            </a:pPr>
            <a:r>
              <a:rPr lang="en" sz="700"/>
              <a:t>5.93</a:t>
            </a:r>
            <a:endParaRPr sz="700"/>
          </a:p>
        </p:txBody>
      </p:sp>
      <p:sp>
        <p:nvSpPr>
          <p:cNvPr id="733" name="Google Shape;733;p37"/>
          <p:cNvSpPr/>
          <p:nvPr/>
        </p:nvSpPr>
        <p:spPr>
          <a:xfrm>
            <a:off x="554339" y="3033909"/>
            <a:ext cx="426000" cy="450900"/>
          </a:xfrm>
          <a:prstGeom prst="roundRect">
            <a:avLst>
              <a:gd fmla="val 16667"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t>2.43</a:t>
            </a:r>
            <a:endParaRPr sz="700"/>
          </a:p>
          <a:p>
            <a:pPr indent="0" lvl="0" marL="0" rtl="0" algn="ctr">
              <a:spcBef>
                <a:spcPts val="0"/>
              </a:spcBef>
              <a:spcAft>
                <a:spcPts val="0"/>
              </a:spcAft>
              <a:buNone/>
            </a:pPr>
            <a:r>
              <a:rPr lang="en" sz="700"/>
              <a:t>-3.2</a:t>
            </a:r>
            <a:endParaRPr sz="700"/>
          </a:p>
          <a:p>
            <a:pPr indent="0" lvl="0" marL="0" rtl="0" algn="ctr">
              <a:spcBef>
                <a:spcPts val="0"/>
              </a:spcBef>
              <a:spcAft>
                <a:spcPts val="0"/>
              </a:spcAft>
              <a:buNone/>
            </a:pPr>
            <a:r>
              <a:rPr lang="en" sz="700"/>
              <a:t>3.32</a:t>
            </a:r>
            <a:endParaRPr sz="700"/>
          </a:p>
        </p:txBody>
      </p:sp>
      <p:sp>
        <p:nvSpPr>
          <p:cNvPr id="734" name="Google Shape;734;p37"/>
          <p:cNvSpPr/>
          <p:nvPr/>
        </p:nvSpPr>
        <p:spPr>
          <a:xfrm>
            <a:off x="554359" y="3753534"/>
            <a:ext cx="426000" cy="450900"/>
          </a:xfrm>
          <a:prstGeom prst="roundRect">
            <a:avLst>
              <a:gd fmla="val 16667"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t>2.11</a:t>
            </a:r>
            <a:endParaRPr sz="700"/>
          </a:p>
          <a:p>
            <a:pPr indent="0" lvl="0" marL="0" rtl="0" algn="ctr">
              <a:spcBef>
                <a:spcPts val="0"/>
              </a:spcBef>
              <a:spcAft>
                <a:spcPts val="0"/>
              </a:spcAft>
              <a:buNone/>
            </a:pPr>
            <a:r>
              <a:rPr lang="en" sz="700"/>
              <a:t>-4.22</a:t>
            </a:r>
            <a:endParaRPr sz="700"/>
          </a:p>
          <a:p>
            <a:pPr indent="0" lvl="0" marL="0" rtl="0" algn="ctr">
              <a:spcBef>
                <a:spcPts val="0"/>
              </a:spcBef>
              <a:spcAft>
                <a:spcPts val="0"/>
              </a:spcAft>
              <a:buNone/>
            </a:pPr>
            <a:r>
              <a:rPr lang="en" sz="700"/>
              <a:t>1.12</a:t>
            </a:r>
            <a:endParaRPr sz="700"/>
          </a:p>
        </p:txBody>
      </p:sp>
      <p:sp>
        <p:nvSpPr>
          <p:cNvPr id="735" name="Google Shape;735;p37"/>
          <p:cNvSpPr/>
          <p:nvPr/>
        </p:nvSpPr>
        <p:spPr>
          <a:xfrm>
            <a:off x="558133" y="4421234"/>
            <a:ext cx="426000" cy="450900"/>
          </a:xfrm>
          <a:prstGeom prst="roundRect">
            <a:avLst>
              <a:gd fmla="val 16667"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t>3.11</a:t>
            </a:r>
            <a:endParaRPr sz="700"/>
          </a:p>
          <a:p>
            <a:pPr indent="0" lvl="0" marL="0" rtl="0" algn="ctr">
              <a:spcBef>
                <a:spcPts val="0"/>
              </a:spcBef>
              <a:spcAft>
                <a:spcPts val="0"/>
              </a:spcAft>
              <a:buNone/>
            </a:pPr>
            <a:r>
              <a:rPr lang="en" sz="700"/>
              <a:t>-4.22</a:t>
            </a:r>
            <a:endParaRPr sz="700"/>
          </a:p>
          <a:p>
            <a:pPr indent="0" lvl="0" marL="0" rtl="0" algn="ctr">
              <a:spcBef>
                <a:spcPts val="0"/>
              </a:spcBef>
              <a:spcAft>
                <a:spcPts val="0"/>
              </a:spcAft>
              <a:buNone/>
            </a:pPr>
            <a:r>
              <a:rPr lang="en" sz="700"/>
              <a:t>4.98</a:t>
            </a:r>
            <a:endParaRPr sz="700"/>
          </a:p>
        </p:txBody>
      </p:sp>
      <p:graphicFrame>
        <p:nvGraphicFramePr>
          <p:cNvPr id="736" name="Google Shape;736;p37"/>
          <p:cNvGraphicFramePr/>
          <p:nvPr/>
        </p:nvGraphicFramePr>
        <p:xfrm>
          <a:off x="2654900" y="2532225"/>
          <a:ext cx="3000000" cy="3000000"/>
        </p:xfrm>
        <a:graphic>
          <a:graphicData uri="http://schemas.openxmlformats.org/drawingml/2006/table">
            <a:tbl>
              <a:tblPr>
                <a:noFill/>
                <a:tableStyleId>{6497CBBA-E030-4E24-B39F-737B80262214}</a:tableStyleId>
              </a:tblPr>
              <a:tblGrid>
                <a:gridCol w="1050100"/>
                <a:gridCol w="1050100"/>
                <a:gridCol w="1050100"/>
                <a:gridCol w="1050100"/>
              </a:tblGrid>
              <a:tr h="505225">
                <a:tc>
                  <a:txBody>
                    <a:bodyPr/>
                    <a:lstStyle/>
                    <a:p>
                      <a:pPr indent="0" lvl="0" marL="0" rtl="0" algn="l">
                        <a:spcBef>
                          <a:spcPts val="0"/>
                        </a:spcBef>
                        <a:spcAft>
                          <a:spcPts val="0"/>
                        </a:spcAft>
                        <a:buNone/>
                      </a:pPr>
                      <a:r>
                        <a:rPr lang="en">
                          <a:solidFill>
                            <a:srgbClr val="6AA84F"/>
                          </a:solidFill>
                        </a:rPr>
                        <a:t>70</a:t>
                      </a:r>
                      <a:endParaRPr>
                        <a:solidFill>
                          <a:srgbClr val="CC0000"/>
                        </a:solidFill>
                      </a:endParaRPr>
                    </a:p>
                  </a:txBody>
                  <a:tcPr marT="91425" marB="91425" marR="91425" marL="91425"/>
                </a:tc>
                <a:tc>
                  <a:txBody>
                    <a:bodyPr/>
                    <a:lstStyle/>
                    <a:p>
                      <a:pPr indent="0" lvl="0" marL="0" rtl="0" algn="l">
                        <a:spcBef>
                          <a:spcPts val="0"/>
                        </a:spcBef>
                        <a:spcAft>
                          <a:spcPts val="0"/>
                        </a:spcAft>
                        <a:buNone/>
                      </a:pPr>
                      <a:r>
                        <a:rPr lang="en">
                          <a:solidFill>
                            <a:srgbClr val="6AA84F"/>
                          </a:solidFill>
                        </a:rPr>
                        <a:t>70</a:t>
                      </a:r>
                      <a:endParaRPr>
                        <a:solidFill>
                          <a:srgbClr val="6AA84F"/>
                        </a:solidFill>
                      </a:endParaRPr>
                    </a:p>
                  </a:txBody>
                  <a:tcPr marT="91425" marB="91425" marR="91425" marL="91425"/>
                </a:tc>
                <a:tc>
                  <a:txBody>
                    <a:bodyPr/>
                    <a:lstStyle/>
                    <a:p>
                      <a:pPr indent="0" lvl="0" marL="0" rtl="0" algn="l">
                        <a:spcBef>
                          <a:spcPts val="0"/>
                        </a:spcBef>
                        <a:spcAft>
                          <a:spcPts val="0"/>
                        </a:spcAft>
                        <a:buNone/>
                      </a:pPr>
                      <a:r>
                        <a:rPr lang="en">
                          <a:solidFill>
                            <a:srgbClr val="CC0000"/>
                          </a:solidFill>
                        </a:rPr>
                        <a:t>0</a:t>
                      </a:r>
                      <a:endParaRPr>
                        <a:solidFill>
                          <a:srgbClr val="CC0000"/>
                        </a:solidFill>
                      </a:endParaRPr>
                    </a:p>
                  </a:txBody>
                  <a:tcPr marT="91425" marB="91425" marR="91425" marL="91425"/>
                </a:tc>
                <a:tc>
                  <a:txBody>
                    <a:bodyPr/>
                    <a:lstStyle/>
                    <a:p>
                      <a:pPr indent="0" lvl="0" marL="0" rtl="0" algn="l">
                        <a:spcBef>
                          <a:spcPts val="0"/>
                        </a:spcBef>
                        <a:spcAft>
                          <a:spcPts val="0"/>
                        </a:spcAft>
                        <a:buNone/>
                      </a:pPr>
                      <a:r>
                        <a:rPr lang="en">
                          <a:solidFill>
                            <a:srgbClr val="38761D"/>
                          </a:solidFill>
                        </a:rPr>
                        <a:t>85</a:t>
                      </a:r>
                      <a:endParaRPr>
                        <a:solidFill>
                          <a:srgbClr val="38761D"/>
                        </a:solidFill>
                      </a:endParaRPr>
                    </a:p>
                  </a:txBody>
                  <a:tcPr marT="91425" marB="91425" marR="91425" marL="91425"/>
                </a:tc>
              </a:tr>
              <a:tr h="505225">
                <a:tc>
                  <a:txBody>
                    <a:bodyPr/>
                    <a:lstStyle/>
                    <a:p>
                      <a:pPr indent="0" lvl="0" marL="0" rtl="0" algn="l">
                        <a:spcBef>
                          <a:spcPts val="0"/>
                        </a:spcBef>
                        <a:spcAft>
                          <a:spcPts val="0"/>
                        </a:spcAft>
                        <a:buClr>
                          <a:schemeClr val="dk1"/>
                        </a:buClr>
                        <a:buSzPts val="1100"/>
                        <a:buFont typeface="Arial"/>
                        <a:buNone/>
                      </a:pPr>
                      <a:r>
                        <a:rPr lang="en">
                          <a:solidFill>
                            <a:srgbClr val="CC0000"/>
                          </a:solidFill>
                        </a:rPr>
                        <a:t>-4</a:t>
                      </a:r>
                      <a:endParaRPr>
                        <a:solidFill>
                          <a:srgbClr val="CC0000"/>
                        </a:solidFill>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
                          <a:solidFill>
                            <a:srgbClr val="6AA84F"/>
                          </a:solidFill>
                        </a:rPr>
                        <a:t>35</a:t>
                      </a:r>
                      <a:endParaRPr>
                        <a:solidFill>
                          <a:srgbClr val="660000"/>
                        </a:solidFill>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
                          <a:solidFill>
                            <a:srgbClr val="CC0000"/>
                          </a:solidFill>
                        </a:rPr>
                        <a:t>0</a:t>
                      </a:r>
                      <a:endParaRPr>
                        <a:solidFill>
                          <a:srgbClr val="CC0000"/>
                        </a:solidFill>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
                          <a:solidFill>
                            <a:srgbClr val="CC0000"/>
                          </a:solidFill>
                        </a:rPr>
                        <a:t>0</a:t>
                      </a:r>
                      <a:endParaRPr>
                        <a:solidFill>
                          <a:srgbClr val="CC0000"/>
                        </a:solidFill>
                      </a:endParaRPr>
                    </a:p>
                  </a:txBody>
                  <a:tcPr marT="91425" marB="91425" marR="91425" marL="91425"/>
                </a:tc>
              </a:tr>
              <a:tr h="505225">
                <a:tc>
                  <a:txBody>
                    <a:bodyPr/>
                    <a:lstStyle/>
                    <a:p>
                      <a:pPr indent="0" lvl="0" marL="0" rtl="0" algn="l">
                        <a:spcBef>
                          <a:spcPts val="0"/>
                        </a:spcBef>
                        <a:spcAft>
                          <a:spcPts val="0"/>
                        </a:spcAft>
                        <a:buNone/>
                      </a:pPr>
                      <a:r>
                        <a:rPr lang="en">
                          <a:solidFill>
                            <a:srgbClr val="CC0000"/>
                          </a:solidFill>
                        </a:rPr>
                        <a:t>2</a:t>
                      </a:r>
                      <a:endParaRPr>
                        <a:solidFill>
                          <a:srgbClr val="CC0000"/>
                        </a:solidFill>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
                          <a:solidFill>
                            <a:srgbClr val="CC0000"/>
                          </a:solidFill>
                        </a:rPr>
                        <a:t>0</a:t>
                      </a:r>
                      <a:endParaRPr>
                        <a:solidFill>
                          <a:srgbClr val="CC0000"/>
                        </a:solidFill>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
                          <a:solidFill>
                            <a:srgbClr val="6AA84F"/>
                          </a:solidFill>
                        </a:rPr>
                        <a:t>30</a:t>
                      </a:r>
                      <a:endParaRPr>
                        <a:solidFill>
                          <a:srgbClr val="CC0000"/>
                        </a:solidFill>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
                          <a:solidFill>
                            <a:srgbClr val="CC0000"/>
                          </a:solidFill>
                        </a:rPr>
                        <a:t>0</a:t>
                      </a:r>
                      <a:endParaRPr>
                        <a:solidFill>
                          <a:srgbClr val="CC0000"/>
                        </a:solidFill>
                      </a:endParaRPr>
                    </a:p>
                  </a:txBody>
                  <a:tcPr marT="91425" marB="91425" marR="91425" marL="91425"/>
                </a:tc>
              </a:tr>
              <a:tr h="505225">
                <a:tc>
                  <a:txBody>
                    <a:bodyPr/>
                    <a:lstStyle/>
                    <a:p>
                      <a:pPr indent="0" lvl="0" marL="0" rtl="0" algn="l">
                        <a:spcBef>
                          <a:spcPts val="0"/>
                        </a:spcBef>
                        <a:spcAft>
                          <a:spcPts val="0"/>
                        </a:spcAft>
                        <a:buNone/>
                      </a:pPr>
                      <a:r>
                        <a:rPr lang="en">
                          <a:solidFill>
                            <a:srgbClr val="CC0000"/>
                          </a:solidFill>
                        </a:rPr>
                        <a:t>3</a:t>
                      </a:r>
                      <a:endParaRPr>
                        <a:solidFill>
                          <a:srgbClr val="CC0000"/>
                        </a:solidFill>
                      </a:endParaRPr>
                    </a:p>
                  </a:txBody>
                  <a:tcPr marT="91425" marB="91425" marR="91425" marL="91425"/>
                </a:tc>
                <a:tc>
                  <a:txBody>
                    <a:bodyPr/>
                    <a:lstStyle/>
                    <a:p>
                      <a:pPr indent="0" lvl="0" marL="0" rtl="0" algn="l">
                        <a:spcBef>
                          <a:spcPts val="0"/>
                        </a:spcBef>
                        <a:spcAft>
                          <a:spcPts val="0"/>
                        </a:spcAft>
                        <a:buNone/>
                      </a:pPr>
                      <a:r>
                        <a:rPr lang="en">
                          <a:solidFill>
                            <a:srgbClr val="CC0000"/>
                          </a:solidFill>
                        </a:rPr>
                        <a:t>-3</a:t>
                      </a:r>
                      <a:endParaRPr>
                        <a:solidFill>
                          <a:srgbClr val="CC0000"/>
                        </a:solidFill>
                      </a:endParaRPr>
                    </a:p>
                  </a:txBody>
                  <a:tcPr marT="91425" marB="91425" marR="91425" marL="91425"/>
                </a:tc>
                <a:tc>
                  <a:txBody>
                    <a:bodyPr/>
                    <a:lstStyle/>
                    <a:p>
                      <a:pPr indent="0" lvl="0" marL="0" rtl="0" algn="l">
                        <a:spcBef>
                          <a:spcPts val="0"/>
                        </a:spcBef>
                        <a:spcAft>
                          <a:spcPts val="0"/>
                        </a:spcAft>
                        <a:buNone/>
                      </a:pPr>
                      <a:r>
                        <a:rPr lang="en">
                          <a:solidFill>
                            <a:srgbClr val="CC0000"/>
                          </a:solidFill>
                        </a:rPr>
                        <a:t>4</a:t>
                      </a:r>
                      <a:endParaRPr>
                        <a:solidFill>
                          <a:srgbClr val="CC0000"/>
                        </a:solidFill>
                      </a:endParaRPr>
                    </a:p>
                  </a:txBody>
                  <a:tcPr marT="91425" marB="91425" marR="91425" marL="91425"/>
                </a:tc>
                <a:tc>
                  <a:txBody>
                    <a:bodyPr/>
                    <a:lstStyle/>
                    <a:p>
                      <a:pPr indent="0" lvl="0" marL="0" rtl="0" algn="l">
                        <a:spcBef>
                          <a:spcPts val="0"/>
                        </a:spcBef>
                        <a:spcAft>
                          <a:spcPts val="0"/>
                        </a:spcAft>
                        <a:buNone/>
                      </a:pPr>
                      <a:r>
                        <a:rPr lang="en">
                          <a:solidFill>
                            <a:srgbClr val="6AA84F"/>
                          </a:solidFill>
                        </a:rPr>
                        <a:t>18</a:t>
                      </a:r>
                      <a:endParaRPr>
                        <a:solidFill>
                          <a:srgbClr val="660000"/>
                        </a:solidFill>
                      </a:endParaRPr>
                    </a:p>
                  </a:txBody>
                  <a:tcPr marT="91425" marB="91425" marR="91425" marL="91425"/>
                </a:tc>
              </a:tr>
              <a:tr h="505225">
                <a:tc>
                  <a:txBody>
                    <a:bodyPr/>
                    <a:lstStyle/>
                    <a:p>
                      <a:pPr indent="0" lvl="0" marL="0" rtl="0" algn="l">
                        <a:spcBef>
                          <a:spcPts val="0"/>
                        </a:spcBef>
                        <a:spcAft>
                          <a:spcPts val="0"/>
                        </a:spcAft>
                        <a:buNone/>
                      </a:pPr>
                      <a:r>
                        <a:rPr lang="en">
                          <a:solidFill>
                            <a:schemeClr val="dk1"/>
                          </a:solidFill>
                        </a:rPr>
                        <a:t>…</a:t>
                      </a:r>
                      <a:endParaRPr>
                        <a:solidFill>
                          <a:schemeClr val="dk1"/>
                        </a:solidFill>
                      </a:endParaRPr>
                    </a:p>
                  </a:txBody>
                  <a:tcPr marT="91425" marB="91425" marR="91425" marL="91425"/>
                </a:tc>
                <a:tc>
                  <a:txBody>
                    <a:bodyPr/>
                    <a:lstStyle/>
                    <a:p>
                      <a:pPr indent="0" lvl="0" marL="0" rtl="0" algn="l">
                        <a:spcBef>
                          <a:spcPts val="0"/>
                        </a:spcBef>
                        <a:spcAft>
                          <a:spcPts val="0"/>
                        </a:spcAft>
                        <a:buNone/>
                      </a:pPr>
                      <a:r>
                        <a:rPr lang="en">
                          <a:solidFill>
                            <a:schemeClr val="dk1"/>
                          </a:solidFill>
                        </a:rPr>
                        <a:t>…</a:t>
                      </a:r>
                      <a:endParaRPr>
                        <a:solidFill>
                          <a:srgbClr val="CC0000"/>
                        </a:solidFill>
                      </a:endParaRPr>
                    </a:p>
                  </a:txBody>
                  <a:tcPr marT="91425" marB="91425" marR="91425" marL="91425"/>
                </a:tc>
                <a:tc>
                  <a:txBody>
                    <a:bodyPr/>
                    <a:lstStyle/>
                    <a:p>
                      <a:pPr indent="0" lvl="0" marL="0" rtl="0" algn="l">
                        <a:spcBef>
                          <a:spcPts val="0"/>
                        </a:spcBef>
                        <a:spcAft>
                          <a:spcPts val="0"/>
                        </a:spcAft>
                        <a:buNone/>
                      </a:pPr>
                      <a:r>
                        <a:rPr lang="en">
                          <a:solidFill>
                            <a:schemeClr val="dk1"/>
                          </a:solidFill>
                        </a:rPr>
                        <a:t>…</a:t>
                      </a:r>
                      <a:endParaRPr>
                        <a:solidFill>
                          <a:srgbClr val="CC0000"/>
                        </a:solidFill>
                      </a:endParaRPr>
                    </a:p>
                  </a:txBody>
                  <a:tcPr marT="91425" marB="91425" marR="91425" marL="91425"/>
                </a:tc>
                <a:tc>
                  <a:txBody>
                    <a:bodyPr/>
                    <a:lstStyle/>
                    <a:p>
                      <a:pPr indent="0" lvl="0" marL="0" rtl="0" algn="l">
                        <a:spcBef>
                          <a:spcPts val="0"/>
                        </a:spcBef>
                        <a:spcAft>
                          <a:spcPts val="0"/>
                        </a:spcAft>
                        <a:buNone/>
                      </a:pPr>
                      <a:r>
                        <a:rPr lang="en">
                          <a:solidFill>
                            <a:schemeClr val="dk1"/>
                          </a:solidFill>
                        </a:rPr>
                        <a:t>…</a:t>
                      </a:r>
                      <a:endParaRPr>
                        <a:solidFill>
                          <a:srgbClr val="660000"/>
                        </a:solidFill>
                      </a:endParaRPr>
                    </a:p>
                  </a:txBody>
                  <a:tcPr marT="91425" marB="91425" marR="91425" marL="91425"/>
                </a:tc>
              </a:tr>
            </a:tbl>
          </a:graphicData>
        </a:graphic>
      </p:graphicFrame>
      <p:sp>
        <p:nvSpPr>
          <p:cNvPr id="737" name="Google Shape;737;p37"/>
          <p:cNvSpPr/>
          <p:nvPr/>
        </p:nvSpPr>
        <p:spPr>
          <a:xfrm>
            <a:off x="5229775" y="1228200"/>
            <a:ext cx="479700" cy="393600"/>
          </a:xfrm>
          <a:prstGeom prst="roundRect">
            <a:avLst>
              <a:gd fmla="val 16667"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t>2.11</a:t>
            </a:r>
            <a:endParaRPr sz="700"/>
          </a:p>
          <a:p>
            <a:pPr indent="0" lvl="0" marL="0" rtl="0" algn="ctr">
              <a:spcBef>
                <a:spcPts val="0"/>
              </a:spcBef>
              <a:spcAft>
                <a:spcPts val="0"/>
              </a:spcAft>
              <a:buNone/>
            </a:pPr>
            <a:r>
              <a:rPr lang="en" sz="700"/>
              <a:t>-4.22</a:t>
            </a:r>
            <a:endParaRPr sz="700"/>
          </a:p>
          <a:p>
            <a:pPr indent="0" lvl="0" marL="0" rtl="0" algn="ctr">
              <a:spcBef>
                <a:spcPts val="0"/>
              </a:spcBef>
              <a:spcAft>
                <a:spcPts val="0"/>
              </a:spcAft>
              <a:buNone/>
            </a:pPr>
            <a:r>
              <a:rPr lang="en" sz="700"/>
              <a:t>1.12</a:t>
            </a:r>
            <a:endParaRPr sz="700"/>
          </a:p>
        </p:txBody>
      </p:sp>
      <p:sp>
        <p:nvSpPr>
          <p:cNvPr id="738" name="Google Shape;738;p37"/>
          <p:cNvSpPr txBox="1"/>
          <p:nvPr/>
        </p:nvSpPr>
        <p:spPr>
          <a:xfrm>
            <a:off x="883330" y="2601687"/>
            <a:ext cx="370800" cy="16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dk2"/>
                </a:solidFill>
              </a:rPr>
              <a:t>E</a:t>
            </a:r>
            <a:r>
              <a:rPr baseline="-25000" lang="en" sz="700">
                <a:solidFill>
                  <a:schemeClr val="dk2"/>
                </a:solidFill>
              </a:rPr>
              <a:t>1</a:t>
            </a:r>
            <a:endParaRPr baseline="-25000" sz="700">
              <a:solidFill>
                <a:schemeClr val="dk2"/>
              </a:solidFill>
            </a:endParaRPr>
          </a:p>
        </p:txBody>
      </p:sp>
      <p:sp>
        <p:nvSpPr>
          <p:cNvPr id="739" name="Google Shape;739;p37"/>
          <p:cNvSpPr txBox="1"/>
          <p:nvPr/>
        </p:nvSpPr>
        <p:spPr>
          <a:xfrm>
            <a:off x="872575" y="3373226"/>
            <a:ext cx="370800" cy="16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dk2"/>
                </a:solidFill>
              </a:rPr>
              <a:t>E</a:t>
            </a:r>
            <a:r>
              <a:rPr baseline="-25000" lang="en" sz="700">
                <a:solidFill>
                  <a:schemeClr val="dk2"/>
                </a:solidFill>
              </a:rPr>
              <a:t>2</a:t>
            </a:r>
            <a:endParaRPr baseline="-25000" sz="700">
              <a:solidFill>
                <a:schemeClr val="dk2"/>
              </a:solidFill>
            </a:endParaRPr>
          </a:p>
        </p:txBody>
      </p:sp>
      <p:sp>
        <p:nvSpPr>
          <p:cNvPr id="740" name="Google Shape;740;p37"/>
          <p:cNvSpPr txBox="1"/>
          <p:nvPr/>
        </p:nvSpPr>
        <p:spPr>
          <a:xfrm>
            <a:off x="848381" y="4106105"/>
            <a:ext cx="370800" cy="16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dk2"/>
                </a:solidFill>
              </a:rPr>
              <a:t>E</a:t>
            </a:r>
            <a:r>
              <a:rPr baseline="-25000" lang="en" sz="700">
                <a:solidFill>
                  <a:schemeClr val="dk2"/>
                </a:solidFill>
              </a:rPr>
              <a:t>3</a:t>
            </a:r>
            <a:endParaRPr baseline="-25000" sz="700">
              <a:solidFill>
                <a:schemeClr val="dk2"/>
              </a:solidFill>
            </a:endParaRPr>
          </a:p>
        </p:txBody>
      </p:sp>
      <p:sp>
        <p:nvSpPr>
          <p:cNvPr id="741" name="Google Shape;741;p37"/>
          <p:cNvSpPr txBox="1"/>
          <p:nvPr/>
        </p:nvSpPr>
        <p:spPr>
          <a:xfrm>
            <a:off x="848381" y="4792867"/>
            <a:ext cx="370800" cy="16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dk2"/>
                </a:solidFill>
              </a:rPr>
              <a:t>E</a:t>
            </a:r>
            <a:r>
              <a:rPr baseline="-25000" lang="en" sz="700">
                <a:solidFill>
                  <a:schemeClr val="dk2"/>
                </a:solidFill>
              </a:rPr>
              <a:t>4</a:t>
            </a:r>
            <a:endParaRPr baseline="-25000" sz="700">
              <a:solidFill>
                <a:schemeClr val="dk2"/>
              </a:solidFill>
            </a:endParaRPr>
          </a:p>
        </p:txBody>
      </p:sp>
      <p:sp>
        <p:nvSpPr>
          <p:cNvPr id="742" name="Google Shape;742;p37"/>
          <p:cNvSpPr txBox="1"/>
          <p:nvPr/>
        </p:nvSpPr>
        <p:spPr>
          <a:xfrm>
            <a:off x="1413901" y="2576849"/>
            <a:ext cx="477000" cy="25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dk2"/>
                </a:solidFill>
              </a:rPr>
              <a:t>K</a:t>
            </a:r>
            <a:r>
              <a:rPr baseline="-25000" lang="en" sz="700">
                <a:solidFill>
                  <a:schemeClr val="dk2"/>
                </a:solidFill>
              </a:rPr>
              <a:t>1</a:t>
            </a:r>
            <a:endParaRPr baseline="-25000" sz="700">
              <a:solidFill>
                <a:schemeClr val="dk2"/>
              </a:solidFill>
            </a:endParaRPr>
          </a:p>
        </p:txBody>
      </p:sp>
      <p:sp>
        <p:nvSpPr>
          <p:cNvPr id="743" name="Google Shape;743;p37"/>
          <p:cNvSpPr txBox="1"/>
          <p:nvPr/>
        </p:nvSpPr>
        <p:spPr>
          <a:xfrm>
            <a:off x="1413889" y="3389812"/>
            <a:ext cx="477000" cy="25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dk2"/>
                </a:solidFill>
              </a:rPr>
              <a:t>K</a:t>
            </a:r>
            <a:r>
              <a:rPr baseline="-25000" lang="en" sz="700">
                <a:solidFill>
                  <a:schemeClr val="dk2"/>
                </a:solidFill>
              </a:rPr>
              <a:t>2</a:t>
            </a:r>
            <a:endParaRPr baseline="-25000" sz="700">
              <a:solidFill>
                <a:schemeClr val="dk2"/>
              </a:solidFill>
            </a:endParaRPr>
          </a:p>
        </p:txBody>
      </p:sp>
      <p:sp>
        <p:nvSpPr>
          <p:cNvPr id="744" name="Google Shape;744;p37"/>
          <p:cNvSpPr txBox="1"/>
          <p:nvPr/>
        </p:nvSpPr>
        <p:spPr>
          <a:xfrm>
            <a:off x="1413889" y="4084699"/>
            <a:ext cx="477000" cy="25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dk2"/>
                </a:solidFill>
              </a:rPr>
              <a:t>K</a:t>
            </a:r>
            <a:r>
              <a:rPr baseline="-25000" lang="en" sz="700">
                <a:solidFill>
                  <a:schemeClr val="dk2"/>
                </a:solidFill>
              </a:rPr>
              <a:t>3</a:t>
            </a:r>
            <a:endParaRPr baseline="-25000" sz="700">
              <a:solidFill>
                <a:schemeClr val="dk2"/>
              </a:solidFill>
            </a:endParaRPr>
          </a:p>
        </p:txBody>
      </p:sp>
      <p:sp>
        <p:nvSpPr>
          <p:cNvPr id="745" name="Google Shape;745;p37"/>
          <p:cNvSpPr txBox="1"/>
          <p:nvPr/>
        </p:nvSpPr>
        <p:spPr>
          <a:xfrm>
            <a:off x="1413889" y="4733137"/>
            <a:ext cx="477000" cy="25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dk2"/>
                </a:solidFill>
              </a:rPr>
              <a:t>K</a:t>
            </a:r>
            <a:r>
              <a:rPr baseline="-25000" lang="en" sz="700">
                <a:solidFill>
                  <a:schemeClr val="dk2"/>
                </a:solidFill>
              </a:rPr>
              <a:t>4</a:t>
            </a:r>
            <a:endParaRPr baseline="-25000" sz="700">
              <a:solidFill>
                <a:schemeClr val="dk2"/>
              </a:solidFill>
            </a:endParaRPr>
          </a:p>
        </p:txBody>
      </p:sp>
      <p:sp>
        <p:nvSpPr>
          <p:cNvPr id="746" name="Google Shape;746;p37"/>
          <p:cNvSpPr/>
          <p:nvPr/>
        </p:nvSpPr>
        <p:spPr>
          <a:xfrm rot="5400000">
            <a:off x="-819700" y="2892850"/>
            <a:ext cx="4239600" cy="205800"/>
          </a:xfrm>
          <a:prstGeom prst="roundRect">
            <a:avLst>
              <a:gd fmla="val 16667" name="adj"/>
            </a:avLst>
          </a:prstGeom>
          <a:solidFill>
            <a:srgbClr val="F6B2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700"/>
              <a:t>KEYS		</a:t>
            </a:r>
            <a:endParaRPr sz="700"/>
          </a:p>
        </p:txBody>
      </p:sp>
      <p:sp>
        <p:nvSpPr>
          <p:cNvPr id="747" name="Google Shape;747;p37"/>
          <p:cNvSpPr/>
          <p:nvPr/>
        </p:nvSpPr>
        <p:spPr>
          <a:xfrm>
            <a:off x="1087107" y="2182648"/>
            <a:ext cx="426000" cy="450900"/>
          </a:xfrm>
          <a:prstGeom prst="roundRect">
            <a:avLst>
              <a:gd fmla="val 16667" name="adj"/>
            </a:avLst>
          </a:prstGeom>
          <a:solidFill>
            <a:srgbClr val="F6B2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t>-3.11</a:t>
            </a:r>
            <a:endParaRPr sz="700"/>
          </a:p>
          <a:p>
            <a:pPr indent="0" lvl="0" marL="0" rtl="0" algn="ctr">
              <a:spcBef>
                <a:spcPts val="0"/>
              </a:spcBef>
              <a:spcAft>
                <a:spcPts val="0"/>
              </a:spcAft>
              <a:buNone/>
            </a:pPr>
            <a:r>
              <a:rPr lang="en" sz="700"/>
              <a:t>2.422</a:t>
            </a:r>
            <a:endParaRPr sz="700"/>
          </a:p>
          <a:p>
            <a:pPr indent="0" lvl="0" marL="0" rtl="0" algn="l">
              <a:spcBef>
                <a:spcPts val="0"/>
              </a:spcBef>
              <a:spcAft>
                <a:spcPts val="0"/>
              </a:spcAft>
              <a:buNone/>
            </a:pPr>
            <a:r>
              <a:rPr lang="en" sz="700"/>
              <a:t> 7.93</a:t>
            </a:r>
            <a:endParaRPr sz="700"/>
          </a:p>
        </p:txBody>
      </p:sp>
      <p:sp>
        <p:nvSpPr>
          <p:cNvPr id="748" name="Google Shape;748;p37"/>
          <p:cNvSpPr/>
          <p:nvPr/>
        </p:nvSpPr>
        <p:spPr>
          <a:xfrm>
            <a:off x="1087107" y="3055948"/>
            <a:ext cx="426000" cy="450900"/>
          </a:xfrm>
          <a:prstGeom prst="roundRect">
            <a:avLst>
              <a:gd fmla="val 16667" name="adj"/>
            </a:avLst>
          </a:prstGeom>
          <a:solidFill>
            <a:srgbClr val="F6B2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t>2.11</a:t>
            </a:r>
            <a:endParaRPr sz="700"/>
          </a:p>
          <a:p>
            <a:pPr indent="0" lvl="0" marL="0" rtl="0" algn="ctr">
              <a:spcBef>
                <a:spcPts val="0"/>
              </a:spcBef>
              <a:spcAft>
                <a:spcPts val="0"/>
              </a:spcAft>
              <a:buNone/>
            </a:pPr>
            <a:r>
              <a:rPr lang="en" sz="700"/>
              <a:t>-3.22</a:t>
            </a:r>
            <a:endParaRPr sz="700"/>
          </a:p>
          <a:p>
            <a:pPr indent="0" lvl="0" marL="0" rtl="0" algn="ctr">
              <a:spcBef>
                <a:spcPts val="0"/>
              </a:spcBef>
              <a:spcAft>
                <a:spcPts val="0"/>
              </a:spcAft>
              <a:buNone/>
            </a:pPr>
            <a:r>
              <a:rPr lang="en" sz="700"/>
              <a:t>5.93</a:t>
            </a:r>
            <a:endParaRPr sz="700"/>
          </a:p>
        </p:txBody>
      </p:sp>
      <p:sp>
        <p:nvSpPr>
          <p:cNvPr id="749" name="Google Shape;749;p37"/>
          <p:cNvSpPr/>
          <p:nvPr/>
        </p:nvSpPr>
        <p:spPr>
          <a:xfrm>
            <a:off x="1087109" y="3732154"/>
            <a:ext cx="426000" cy="450900"/>
          </a:xfrm>
          <a:prstGeom prst="roundRect">
            <a:avLst>
              <a:gd fmla="val 16667" name="adj"/>
            </a:avLst>
          </a:prstGeom>
          <a:solidFill>
            <a:srgbClr val="F6B2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t>2.11</a:t>
            </a:r>
            <a:endParaRPr sz="700"/>
          </a:p>
          <a:p>
            <a:pPr indent="0" lvl="0" marL="0" rtl="0" algn="ctr">
              <a:spcBef>
                <a:spcPts val="0"/>
              </a:spcBef>
              <a:spcAft>
                <a:spcPts val="0"/>
              </a:spcAft>
              <a:buNone/>
            </a:pPr>
            <a:r>
              <a:rPr lang="en" sz="700"/>
              <a:t>-1.2</a:t>
            </a:r>
            <a:endParaRPr sz="700"/>
          </a:p>
          <a:p>
            <a:pPr indent="0" lvl="0" marL="0" rtl="0" algn="ctr">
              <a:spcBef>
                <a:spcPts val="0"/>
              </a:spcBef>
              <a:spcAft>
                <a:spcPts val="0"/>
              </a:spcAft>
              <a:buNone/>
            </a:pPr>
            <a:r>
              <a:rPr lang="en" sz="700"/>
              <a:t>5.93</a:t>
            </a:r>
            <a:endParaRPr sz="700"/>
          </a:p>
        </p:txBody>
      </p:sp>
      <p:sp>
        <p:nvSpPr>
          <p:cNvPr id="750" name="Google Shape;750;p37"/>
          <p:cNvSpPr/>
          <p:nvPr/>
        </p:nvSpPr>
        <p:spPr>
          <a:xfrm>
            <a:off x="1087097" y="4399842"/>
            <a:ext cx="426000" cy="450900"/>
          </a:xfrm>
          <a:prstGeom prst="roundRect">
            <a:avLst>
              <a:gd fmla="val 16667" name="adj"/>
            </a:avLst>
          </a:prstGeom>
          <a:solidFill>
            <a:srgbClr val="F6B2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t>-21</a:t>
            </a:r>
            <a:endParaRPr sz="700"/>
          </a:p>
          <a:p>
            <a:pPr indent="0" lvl="0" marL="0" rtl="0" algn="ctr">
              <a:spcBef>
                <a:spcPts val="0"/>
              </a:spcBef>
              <a:spcAft>
                <a:spcPts val="0"/>
              </a:spcAft>
              <a:buNone/>
            </a:pPr>
            <a:r>
              <a:rPr lang="en" sz="700"/>
              <a:t>42.21.2</a:t>
            </a:r>
            <a:endParaRPr sz="700"/>
          </a:p>
          <a:p>
            <a:pPr indent="0" lvl="0" marL="0" rtl="0" algn="ctr">
              <a:spcBef>
                <a:spcPts val="0"/>
              </a:spcBef>
              <a:spcAft>
                <a:spcPts val="0"/>
              </a:spcAft>
              <a:buNone/>
            </a:pPr>
            <a:r>
              <a:rPr lang="en" sz="700"/>
              <a:t>1.23</a:t>
            </a:r>
            <a:endParaRPr sz="700"/>
          </a:p>
        </p:txBody>
      </p:sp>
      <p:sp>
        <p:nvSpPr>
          <p:cNvPr id="751" name="Google Shape;751;p37"/>
          <p:cNvSpPr/>
          <p:nvPr/>
        </p:nvSpPr>
        <p:spPr>
          <a:xfrm>
            <a:off x="37550" y="2779025"/>
            <a:ext cx="612300" cy="198300"/>
          </a:xfrm>
          <a:prstGeom prst="roundRect">
            <a:avLst>
              <a:gd fmla="val 16667" name="adj"/>
            </a:avLst>
          </a:prstGeom>
          <a:noFill/>
          <a:ln cap="flat" cmpd="sng" w="9525">
            <a:solidFill>
              <a:srgbClr val="0E235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500">
                <a:solidFill>
                  <a:srgbClr val="011C5D"/>
                </a:solidFill>
              </a:rPr>
              <a:t>Transformers</a:t>
            </a:r>
            <a:endParaRPr sz="500"/>
          </a:p>
        </p:txBody>
      </p:sp>
      <p:sp>
        <p:nvSpPr>
          <p:cNvPr id="752" name="Google Shape;752;p37"/>
          <p:cNvSpPr/>
          <p:nvPr/>
        </p:nvSpPr>
        <p:spPr>
          <a:xfrm>
            <a:off x="90425" y="2024025"/>
            <a:ext cx="370800" cy="198300"/>
          </a:xfrm>
          <a:prstGeom prst="roundRect">
            <a:avLst>
              <a:gd fmla="val 16667" name="adj"/>
            </a:avLst>
          </a:prstGeom>
          <a:noFill/>
          <a:ln cap="flat" cmpd="sng" w="9525">
            <a:solidFill>
              <a:srgbClr val="0E235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700">
                <a:solidFill>
                  <a:srgbClr val="011C5D"/>
                </a:solidFill>
              </a:rPr>
              <a:t>Les</a:t>
            </a:r>
            <a:endParaRPr sz="700"/>
          </a:p>
        </p:txBody>
      </p:sp>
      <p:sp>
        <p:nvSpPr>
          <p:cNvPr id="753" name="Google Shape;753;p37"/>
          <p:cNvSpPr/>
          <p:nvPr/>
        </p:nvSpPr>
        <p:spPr>
          <a:xfrm>
            <a:off x="90425" y="3498638"/>
            <a:ext cx="370800" cy="198300"/>
          </a:xfrm>
          <a:prstGeom prst="roundRect">
            <a:avLst>
              <a:gd fmla="val 16667" name="adj"/>
            </a:avLst>
          </a:prstGeom>
          <a:noFill/>
          <a:ln cap="flat" cmpd="sng" w="9525">
            <a:solidFill>
              <a:srgbClr val="0E235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700">
                <a:solidFill>
                  <a:srgbClr val="011C5D"/>
                </a:solidFill>
              </a:rPr>
              <a:t>sont</a:t>
            </a:r>
            <a:endParaRPr sz="700"/>
          </a:p>
        </p:txBody>
      </p:sp>
      <p:sp>
        <p:nvSpPr>
          <p:cNvPr id="754" name="Google Shape;754;p37"/>
          <p:cNvSpPr/>
          <p:nvPr/>
        </p:nvSpPr>
        <p:spPr>
          <a:xfrm>
            <a:off x="90425" y="4192288"/>
            <a:ext cx="370800" cy="198300"/>
          </a:xfrm>
          <a:prstGeom prst="roundRect">
            <a:avLst>
              <a:gd fmla="val 16667" name="adj"/>
            </a:avLst>
          </a:prstGeom>
          <a:noFill/>
          <a:ln cap="flat" cmpd="sng" w="9525">
            <a:solidFill>
              <a:srgbClr val="0E235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700">
                <a:solidFill>
                  <a:srgbClr val="011C5D"/>
                </a:solidFill>
              </a:rPr>
              <a:t>des</a:t>
            </a:r>
            <a:endParaRPr sz="700"/>
          </a:p>
        </p:txBody>
      </p:sp>
      <p:sp>
        <p:nvSpPr>
          <p:cNvPr id="755" name="Google Shape;755;p37"/>
          <p:cNvSpPr/>
          <p:nvPr/>
        </p:nvSpPr>
        <p:spPr>
          <a:xfrm>
            <a:off x="90425" y="4859988"/>
            <a:ext cx="370800" cy="198300"/>
          </a:xfrm>
          <a:prstGeom prst="roundRect">
            <a:avLst>
              <a:gd fmla="val 16667" name="adj"/>
            </a:avLst>
          </a:prstGeom>
          <a:noFill/>
          <a:ln cap="flat" cmpd="sng" w="9525">
            <a:solidFill>
              <a:srgbClr val="0E235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700">
                <a:solidFill>
                  <a:srgbClr val="011C5D"/>
                </a:solidFill>
              </a:rPr>
              <a:t>…</a:t>
            </a:r>
            <a:endParaRPr sz="700"/>
          </a:p>
        </p:txBody>
      </p:sp>
      <p:sp>
        <p:nvSpPr>
          <p:cNvPr id="756" name="Google Shape;756;p3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0" name="Shape 760"/>
        <p:cNvGrpSpPr/>
        <p:nvPr/>
      </p:nvGrpSpPr>
      <p:grpSpPr>
        <a:xfrm>
          <a:off x="0" y="0"/>
          <a:ext cx="0" cy="0"/>
          <a:chOff x="0" y="0"/>
          <a:chExt cx="0" cy="0"/>
        </a:xfrm>
      </p:grpSpPr>
      <p:sp>
        <p:nvSpPr>
          <p:cNvPr id="761" name="Google Shape;761;p38"/>
          <p:cNvSpPr txBox="1"/>
          <p:nvPr>
            <p:ph type="title"/>
          </p:nvPr>
        </p:nvSpPr>
        <p:spPr>
          <a:xfrm>
            <a:off x="0" y="0"/>
            <a:ext cx="7595700" cy="51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II.B.2 Cross attention</a:t>
            </a:r>
            <a:endParaRPr/>
          </a:p>
        </p:txBody>
      </p:sp>
      <p:pic>
        <p:nvPicPr>
          <p:cNvPr id="762" name="Google Shape;762;p38"/>
          <p:cNvPicPr preferRelativeResize="0"/>
          <p:nvPr/>
        </p:nvPicPr>
        <p:blipFill>
          <a:blip r:embed="rId3">
            <a:alphaModFix/>
          </a:blip>
          <a:stretch>
            <a:fillRect/>
          </a:stretch>
        </p:blipFill>
        <p:spPr>
          <a:xfrm>
            <a:off x="2572500" y="810224"/>
            <a:ext cx="3308949" cy="3978951"/>
          </a:xfrm>
          <a:prstGeom prst="rect">
            <a:avLst/>
          </a:prstGeom>
          <a:noFill/>
          <a:ln>
            <a:noFill/>
          </a:ln>
        </p:spPr>
      </p:pic>
      <p:sp>
        <p:nvSpPr>
          <p:cNvPr id="763" name="Google Shape;763;p38"/>
          <p:cNvSpPr/>
          <p:nvPr/>
        </p:nvSpPr>
        <p:spPr>
          <a:xfrm>
            <a:off x="4461775" y="2431650"/>
            <a:ext cx="562500" cy="240600"/>
          </a:xfrm>
          <a:prstGeom prst="roundRect">
            <a:avLst>
              <a:gd fmla="val 16667" name="adj"/>
            </a:avLst>
          </a:prstGeom>
          <a:noFill/>
          <a:ln cap="flat" cmpd="sng" w="19050">
            <a:solidFill>
              <a:srgbClr val="99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64" name="Google Shape;764;p38"/>
          <p:cNvSpPr/>
          <p:nvPr/>
        </p:nvSpPr>
        <p:spPr>
          <a:xfrm>
            <a:off x="3619125" y="3101250"/>
            <a:ext cx="562500" cy="240600"/>
          </a:xfrm>
          <a:prstGeom prst="roundRect">
            <a:avLst>
              <a:gd fmla="val 16667" name="adj"/>
            </a:avLst>
          </a:prstGeom>
          <a:noFill/>
          <a:ln cap="flat" cmpd="sng" w="19050">
            <a:solidFill>
              <a:srgbClr val="99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65" name="Google Shape;765;p3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9" name="Shape 769"/>
        <p:cNvGrpSpPr/>
        <p:nvPr/>
      </p:nvGrpSpPr>
      <p:grpSpPr>
        <a:xfrm>
          <a:off x="0" y="0"/>
          <a:ext cx="0" cy="0"/>
          <a:chOff x="0" y="0"/>
          <a:chExt cx="0" cy="0"/>
        </a:xfrm>
      </p:grpSpPr>
      <p:sp>
        <p:nvSpPr>
          <p:cNvPr id="770" name="Google Shape;770;p39"/>
          <p:cNvSpPr txBox="1"/>
          <p:nvPr>
            <p:ph type="title"/>
          </p:nvPr>
        </p:nvSpPr>
        <p:spPr>
          <a:xfrm>
            <a:off x="0" y="0"/>
            <a:ext cx="7595700" cy="51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II.B.1 Self Attention Mechanism</a:t>
            </a:r>
            <a:endParaRPr/>
          </a:p>
        </p:txBody>
      </p:sp>
      <p:sp>
        <p:nvSpPr>
          <p:cNvPr id="771" name="Google Shape;771;p39"/>
          <p:cNvSpPr/>
          <p:nvPr/>
        </p:nvSpPr>
        <p:spPr>
          <a:xfrm>
            <a:off x="6125525" y="1542050"/>
            <a:ext cx="2311800" cy="589500"/>
          </a:xfrm>
          <a:prstGeom prst="roundRect">
            <a:avLst>
              <a:gd fmla="val 16667"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000">
                <a:solidFill>
                  <a:srgbClr val="0E2356"/>
                </a:solidFill>
                <a:latin typeface="Ubuntu"/>
                <a:ea typeface="Ubuntu"/>
                <a:cs typeface="Ubuntu"/>
                <a:sym typeface="Ubuntu"/>
              </a:rPr>
              <a:t>Values</a:t>
            </a:r>
            <a:r>
              <a:rPr lang="en" sz="1000">
                <a:solidFill>
                  <a:srgbClr val="0E2356"/>
                </a:solidFill>
                <a:latin typeface="Ubuntu"/>
                <a:ea typeface="Ubuntu"/>
                <a:cs typeface="Ubuntu"/>
                <a:sym typeface="Ubuntu"/>
              </a:rPr>
              <a:t>: What do I reveal to others ?</a:t>
            </a:r>
            <a:endParaRPr sz="1000">
              <a:solidFill>
                <a:srgbClr val="0E2356"/>
              </a:solidFill>
              <a:latin typeface="Ubuntu"/>
              <a:ea typeface="Ubuntu"/>
              <a:cs typeface="Ubuntu"/>
              <a:sym typeface="Ubuntu"/>
            </a:endParaRPr>
          </a:p>
          <a:p>
            <a:pPr indent="0" lvl="0" marL="0" rtl="0" algn="l">
              <a:spcBef>
                <a:spcPts val="0"/>
              </a:spcBef>
              <a:spcAft>
                <a:spcPts val="0"/>
              </a:spcAft>
              <a:buNone/>
            </a:pPr>
            <a:r>
              <a:rPr lang="en" sz="1000">
                <a:solidFill>
                  <a:srgbClr val="0E2356"/>
                </a:solidFill>
                <a:latin typeface="Ubuntu"/>
                <a:ea typeface="Ubuntu"/>
                <a:cs typeface="Ubuntu"/>
                <a:sym typeface="Ubuntu"/>
              </a:rPr>
              <a:t>|E| : Embedding (1, 1512)</a:t>
            </a:r>
            <a:endParaRPr sz="1000">
              <a:solidFill>
                <a:srgbClr val="0E2356"/>
              </a:solidFill>
              <a:latin typeface="Ubuntu"/>
              <a:ea typeface="Ubuntu"/>
              <a:cs typeface="Ubuntu"/>
              <a:sym typeface="Ubuntu"/>
            </a:endParaRPr>
          </a:p>
          <a:p>
            <a:pPr indent="0" lvl="0" marL="0" rtl="0" algn="l">
              <a:spcBef>
                <a:spcPts val="0"/>
              </a:spcBef>
              <a:spcAft>
                <a:spcPts val="0"/>
              </a:spcAft>
              <a:buNone/>
            </a:pPr>
            <a:r>
              <a:rPr lang="en" sz="1000">
                <a:solidFill>
                  <a:srgbClr val="0E2356"/>
                </a:solidFill>
                <a:latin typeface="Ubuntu"/>
                <a:ea typeface="Ubuntu"/>
                <a:cs typeface="Ubuntu"/>
                <a:sym typeface="Ubuntu"/>
              </a:rPr>
              <a:t>|W</a:t>
            </a:r>
            <a:r>
              <a:rPr baseline="-25000" lang="en" sz="1000">
                <a:solidFill>
                  <a:srgbClr val="0E2356"/>
                </a:solidFill>
                <a:latin typeface="Ubuntu"/>
                <a:ea typeface="Ubuntu"/>
                <a:cs typeface="Ubuntu"/>
                <a:sym typeface="Ubuntu"/>
              </a:rPr>
              <a:t>V</a:t>
            </a:r>
            <a:r>
              <a:rPr lang="en" sz="1000">
                <a:solidFill>
                  <a:srgbClr val="0E2356"/>
                </a:solidFill>
                <a:latin typeface="Ubuntu"/>
                <a:ea typeface="Ubuntu"/>
                <a:cs typeface="Ubuntu"/>
                <a:sym typeface="Ubuntu"/>
              </a:rPr>
              <a:t>|: Value matrix (12 288, 12 288)</a:t>
            </a:r>
            <a:endParaRPr>
              <a:latin typeface="Ubuntu"/>
              <a:ea typeface="Ubuntu"/>
              <a:cs typeface="Ubuntu"/>
              <a:sym typeface="Ubuntu"/>
            </a:endParaRPr>
          </a:p>
        </p:txBody>
      </p:sp>
      <p:sp>
        <p:nvSpPr>
          <p:cNvPr id="772" name="Google Shape;772;p39"/>
          <p:cNvSpPr/>
          <p:nvPr/>
        </p:nvSpPr>
        <p:spPr>
          <a:xfrm>
            <a:off x="3423900" y="1542050"/>
            <a:ext cx="2296200" cy="589500"/>
          </a:xfrm>
          <a:prstGeom prst="roundRect">
            <a:avLst>
              <a:gd fmla="val 16667"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000">
                <a:solidFill>
                  <a:srgbClr val="0E2356"/>
                </a:solidFill>
                <a:latin typeface="Ubuntu"/>
                <a:ea typeface="Ubuntu"/>
                <a:cs typeface="Ubuntu"/>
                <a:sym typeface="Ubuntu"/>
              </a:rPr>
              <a:t>Key</a:t>
            </a:r>
            <a:r>
              <a:rPr lang="en" sz="1000">
                <a:solidFill>
                  <a:srgbClr val="0E2356"/>
                </a:solidFill>
                <a:latin typeface="Ubuntu"/>
                <a:ea typeface="Ubuntu"/>
                <a:cs typeface="Ubuntu"/>
                <a:sym typeface="Ubuntu"/>
              </a:rPr>
              <a:t>: What do I have ? </a:t>
            </a:r>
            <a:endParaRPr sz="1000">
              <a:solidFill>
                <a:srgbClr val="0E2356"/>
              </a:solidFill>
              <a:latin typeface="Ubuntu"/>
              <a:ea typeface="Ubuntu"/>
              <a:cs typeface="Ubuntu"/>
              <a:sym typeface="Ubuntu"/>
            </a:endParaRPr>
          </a:p>
          <a:p>
            <a:pPr indent="0" lvl="0" marL="0" rtl="0" algn="l">
              <a:spcBef>
                <a:spcPts val="0"/>
              </a:spcBef>
              <a:spcAft>
                <a:spcPts val="0"/>
              </a:spcAft>
              <a:buNone/>
            </a:pPr>
            <a:r>
              <a:rPr lang="en" sz="1000">
                <a:solidFill>
                  <a:srgbClr val="0E2356"/>
                </a:solidFill>
                <a:latin typeface="Ubuntu"/>
                <a:ea typeface="Ubuntu"/>
                <a:cs typeface="Ubuntu"/>
                <a:sym typeface="Ubuntu"/>
              </a:rPr>
              <a:t>|E| : Embedding (1, 12 288)</a:t>
            </a:r>
            <a:endParaRPr sz="1000">
              <a:solidFill>
                <a:srgbClr val="0E2356"/>
              </a:solidFill>
              <a:latin typeface="Ubuntu"/>
              <a:ea typeface="Ubuntu"/>
              <a:cs typeface="Ubuntu"/>
              <a:sym typeface="Ubuntu"/>
            </a:endParaRPr>
          </a:p>
          <a:p>
            <a:pPr indent="0" lvl="0" marL="0" rtl="0" algn="l">
              <a:spcBef>
                <a:spcPts val="0"/>
              </a:spcBef>
              <a:spcAft>
                <a:spcPts val="0"/>
              </a:spcAft>
              <a:buNone/>
            </a:pPr>
            <a:r>
              <a:rPr lang="en" sz="1000">
                <a:solidFill>
                  <a:srgbClr val="0E2356"/>
                </a:solidFill>
                <a:latin typeface="Ubuntu"/>
                <a:ea typeface="Ubuntu"/>
                <a:cs typeface="Ubuntu"/>
                <a:sym typeface="Ubuntu"/>
              </a:rPr>
              <a:t>|W</a:t>
            </a:r>
            <a:r>
              <a:rPr baseline="-25000" lang="en" sz="1000">
                <a:solidFill>
                  <a:srgbClr val="0E2356"/>
                </a:solidFill>
                <a:latin typeface="Ubuntu"/>
                <a:ea typeface="Ubuntu"/>
                <a:cs typeface="Ubuntu"/>
                <a:sym typeface="Ubuntu"/>
              </a:rPr>
              <a:t>K</a:t>
            </a:r>
            <a:r>
              <a:rPr lang="en" sz="1000">
                <a:solidFill>
                  <a:srgbClr val="0E2356"/>
                </a:solidFill>
                <a:latin typeface="Ubuntu"/>
                <a:ea typeface="Ubuntu"/>
                <a:cs typeface="Ubuntu"/>
                <a:sym typeface="Ubuntu"/>
              </a:rPr>
              <a:t>|: Query matrix (12 288, 128)</a:t>
            </a:r>
            <a:endParaRPr>
              <a:latin typeface="Ubuntu"/>
              <a:ea typeface="Ubuntu"/>
              <a:cs typeface="Ubuntu"/>
              <a:sym typeface="Ubuntu"/>
            </a:endParaRPr>
          </a:p>
        </p:txBody>
      </p:sp>
      <p:sp>
        <p:nvSpPr>
          <p:cNvPr id="773" name="Google Shape;773;p39"/>
          <p:cNvSpPr/>
          <p:nvPr/>
        </p:nvSpPr>
        <p:spPr>
          <a:xfrm>
            <a:off x="574625" y="1542050"/>
            <a:ext cx="2296200" cy="589500"/>
          </a:xfrm>
          <a:prstGeom prst="roundRect">
            <a:avLst>
              <a:gd fmla="val 16667"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000">
                <a:solidFill>
                  <a:srgbClr val="0E2356"/>
                </a:solidFill>
                <a:latin typeface="Ubuntu"/>
                <a:ea typeface="Ubuntu"/>
                <a:cs typeface="Ubuntu"/>
                <a:sym typeface="Ubuntu"/>
              </a:rPr>
              <a:t>Query</a:t>
            </a:r>
            <a:r>
              <a:rPr lang="en" sz="1000">
                <a:solidFill>
                  <a:srgbClr val="0E2356"/>
                </a:solidFill>
                <a:latin typeface="Ubuntu"/>
                <a:ea typeface="Ubuntu"/>
                <a:cs typeface="Ubuntu"/>
                <a:sym typeface="Ubuntu"/>
              </a:rPr>
              <a:t>: What am I looking for ? </a:t>
            </a:r>
            <a:endParaRPr sz="1000">
              <a:solidFill>
                <a:srgbClr val="0E2356"/>
              </a:solidFill>
              <a:latin typeface="Ubuntu"/>
              <a:ea typeface="Ubuntu"/>
              <a:cs typeface="Ubuntu"/>
              <a:sym typeface="Ubuntu"/>
            </a:endParaRPr>
          </a:p>
          <a:p>
            <a:pPr indent="0" lvl="0" marL="0" rtl="0" algn="l">
              <a:spcBef>
                <a:spcPts val="0"/>
              </a:spcBef>
              <a:spcAft>
                <a:spcPts val="0"/>
              </a:spcAft>
              <a:buClr>
                <a:schemeClr val="dk1"/>
              </a:buClr>
              <a:buSzPts val="1100"/>
              <a:buFont typeface="Arial"/>
              <a:buNone/>
            </a:pPr>
            <a:r>
              <a:rPr lang="en" sz="1000">
                <a:solidFill>
                  <a:srgbClr val="0E2356"/>
                </a:solidFill>
                <a:latin typeface="Ubuntu"/>
                <a:ea typeface="Ubuntu"/>
                <a:cs typeface="Ubuntu"/>
                <a:sym typeface="Ubuntu"/>
              </a:rPr>
              <a:t>|E| : Embedding (1, 12 288)</a:t>
            </a:r>
            <a:endParaRPr sz="1000">
              <a:solidFill>
                <a:srgbClr val="0E2356"/>
              </a:solidFill>
              <a:latin typeface="Ubuntu"/>
              <a:ea typeface="Ubuntu"/>
              <a:cs typeface="Ubuntu"/>
              <a:sym typeface="Ubuntu"/>
            </a:endParaRPr>
          </a:p>
          <a:p>
            <a:pPr indent="0" lvl="0" marL="0" rtl="0" algn="l">
              <a:spcBef>
                <a:spcPts val="0"/>
              </a:spcBef>
              <a:spcAft>
                <a:spcPts val="0"/>
              </a:spcAft>
              <a:buClr>
                <a:schemeClr val="dk1"/>
              </a:buClr>
              <a:buSzPts val="1100"/>
              <a:buFont typeface="Arial"/>
              <a:buNone/>
            </a:pPr>
            <a:r>
              <a:rPr lang="en" sz="1000">
                <a:solidFill>
                  <a:srgbClr val="0E2356"/>
                </a:solidFill>
                <a:latin typeface="Ubuntu"/>
                <a:ea typeface="Ubuntu"/>
                <a:cs typeface="Ubuntu"/>
                <a:sym typeface="Ubuntu"/>
              </a:rPr>
              <a:t>|W</a:t>
            </a:r>
            <a:r>
              <a:rPr baseline="-25000" lang="en" sz="1000">
                <a:solidFill>
                  <a:srgbClr val="0E2356"/>
                </a:solidFill>
                <a:latin typeface="Ubuntu"/>
                <a:ea typeface="Ubuntu"/>
                <a:cs typeface="Ubuntu"/>
                <a:sym typeface="Ubuntu"/>
              </a:rPr>
              <a:t>Q</a:t>
            </a:r>
            <a:r>
              <a:rPr lang="en" sz="1000">
                <a:solidFill>
                  <a:srgbClr val="0E2356"/>
                </a:solidFill>
                <a:latin typeface="Ubuntu"/>
                <a:ea typeface="Ubuntu"/>
                <a:cs typeface="Ubuntu"/>
                <a:sym typeface="Ubuntu"/>
              </a:rPr>
              <a:t>|: Query matrix (12 288, 128)</a:t>
            </a:r>
            <a:endParaRPr>
              <a:latin typeface="Ubuntu"/>
              <a:ea typeface="Ubuntu"/>
              <a:cs typeface="Ubuntu"/>
              <a:sym typeface="Ubuntu"/>
            </a:endParaRPr>
          </a:p>
        </p:txBody>
      </p:sp>
      <p:graphicFrame>
        <p:nvGraphicFramePr>
          <p:cNvPr id="774" name="Google Shape;774;p39"/>
          <p:cNvGraphicFramePr/>
          <p:nvPr/>
        </p:nvGraphicFramePr>
        <p:xfrm>
          <a:off x="574625" y="2211650"/>
          <a:ext cx="3000000" cy="3000000"/>
        </p:xfrm>
        <a:graphic>
          <a:graphicData uri="http://schemas.openxmlformats.org/drawingml/2006/table">
            <a:tbl>
              <a:tblPr>
                <a:noFill/>
                <a:tableStyleId>{6497CBBA-E030-4E24-B39F-737B80262214}</a:tableStyleId>
              </a:tblPr>
              <a:tblGrid>
                <a:gridCol w="1965675"/>
                <a:gridCol w="1965675"/>
                <a:gridCol w="1965675"/>
                <a:gridCol w="1965675"/>
              </a:tblGrid>
              <a:tr h="493150">
                <a:tc>
                  <a:txBody>
                    <a:bodyPr/>
                    <a:lstStyle/>
                    <a:p>
                      <a:pPr indent="0" lvl="0" marL="0" rtl="0" algn="l">
                        <a:spcBef>
                          <a:spcPts val="0"/>
                        </a:spcBef>
                        <a:spcAft>
                          <a:spcPts val="0"/>
                        </a:spcAft>
                        <a:buNone/>
                      </a:pPr>
                      <a:r>
                        <a:rPr b="1" lang="en" sz="1000">
                          <a:latin typeface="Ubuntu"/>
                          <a:ea typeface="Ubuntu"/>
                          <a:cs typeface="Ubuntu"/>
                          <a:sym typeface="Ubuntu"/>
                        </a:rPr>
                        <a:t>Embedding</a:t>
                      </a:r>
                      <a:endParaRPr b="1" sz="1000">
                        <a:latin typeface="Ubuntu"/>
                        <a:ea typeface="Ubuntu"/>
                        <a:cs typeface="Ubuntu"/>
                        <a:sym typeface="Ubuntu"/>
                      </a:endParaRPr>
                    </a:p>
                  </a:txBody>
                  <a:tcPr marT="91425" marB="91425" marR="91425" marL="91425"/>
                </a:tc>
                <a:tc>
                  <a:txBody>
                    <a:bodyPr/>
                    <a:lstStyle/>
                    <a:p>
                      <a:pPr indent="0" lvl="0" marL="0" rtl="0" algn="l">
                        <a:spcBef>
                          <a:spcPts val="0"/>
                        </a:spcBef>
                        <a:spcAft>
                          <a:spcPts val="0"/>
                        </a:spcAft>
                        <a:buNone/>
                      </a:pPr>
                      <a:r>
                        <a:rPr lang="en" sz="1000">
                          <a:latin typeface="Ubuntu"/>
                          <a:ea typeface="Ubuntu"/>
                          <a:cs typeface="Ubuntu"/>
                          <a:sym typeface="Ubuntu"/>
                        </a:rPr>
                        <a:t>(Embedding Dimension, N words)</a:t>
                      </a:r>
                      <a:endParaRPr sz="1000">
                        <a:latin typeface="Ubuntu"/>
                        <a:ea typeface="Ubuntu"/>
                        <a:cs typeface="Ubuntu"/>
                        <a:sym typeface="Ubuntu"/>
                      </a:endParaRPr>
                    </a:p>
                  </a:txBody>
                  <a:tcPr marT="91425" marB="91425" marR="91425" marL="91425"/>
                </a:tc>
                <a:tc>
                  <a:txBody>
                    <a:bodyPr/>
                    <a:lstStyle/>
                    <a:p>
                      <a:pPr indent="0" lvl="0" marL="0" rtl="0" algn="l">
                        <a:spcBef>
                          <a:spcPts val="0"/>
                        </a:spcBef>
                        <a:spcAft>
                          <a:spcPts val="0"/>
                        </a:spcAft>
                        <a:buNone/>
                      </a:pPr>
                      <a:r>
                        <a:rPr lang="en" sz="1000">
                          <a:latin typeface="Ubuntu"/>
                          <a:ea typeface="Ubuntu"/>
                          <a:cs typeface="Ubuntu"/>
                          <a:sym typeface="Ubuntu"/>
                        </a:rPr>
                        <a:t>(12 288, </a:t>
                      </a:r>
                      <a:r>
                        <a:rPr lang="en" sz="1000">
                          <a:latin typeface="Ubuntu"/>
                          <a:ea typeface="Ubuntu"/>
                          <a:cs typeface="Ubuntu"/>
                          <a:sym typeface="Ubuntu"/>
                        </a:rPr>
                        <a:t>50 257</a:t>
                      </a:r>
                      <a:r>
                        <a:rPr lang="en" sz="1000">
                          <a:latin typeface="Ubuntu"/>
                          <a:ea typeface="Ubuntu"/>
                          <a:cs typeface="Ubuntu"/>
                          <a:sym typeface="Ubuntu"/>
                        </a:rPr>
                        <a:t>)</a:t>
                      </a:r>
                      <a:endParaRPr sz="1000">
                        <a:latin typeface="Ubuntu"/>
                        <a:ea typeface="Ubuntu"/>
                        <a:cs typeface="Ubuntu"/>
                        <a:sym typeface="Ubuntu"/>
                      </a:endParaRPr>
                    </a:p>
                  </a:txBody>
                  <a:tcPr marT="91425" marB="91425" marR="91425" marL="91425"/>
                </a:tc>
                <a:tc>
                  <a:txBody>
                    <a:bodyPr/>
                    <a:lstStyle/>
                    <a:p>
                      <a:pPr indent="0" lvl="0" marL="0" rtl="0" algn="l">
                        <a:spcBef>
                          <a:spcPts val="0"/>
                        </a:spcBef>
                        <a:spcAft>
                          <a:spcPts val="0"/>
                        </a:spcAft>
                        <a:buNone/>
                      </a:pPr>
                      <a:r>
                        <a:rPr lang="en" sz="1000">
                          <a:latin typeface="Ubuntu"/>
                          <a:ea typeface="Ubuntu"/>
                          <a:cs typeface="Ubuntu"/>
                          <a:sym typeface="Ubuntu"/>
                        </a:rPr>
                        <a:t>49 152 params</a:t>
                      </a:r>
                      <a:endParaRPr sz="1000">
                        <a:latin typeface="Ubuntu"/>
                        <a:ea typeface="Ubuntu"/>
                        <a:cs typeface="Ubuntu"/>
                        <a:sym typeface="Ubuntu"/>
                      </a:endParaRPr>
                    </a:p>
                  </a:txBody>
                  <a:tcPr marT="91425" marB="91425" marR="91425" marL="91425"/>
                </a:tc>
              </a:tr>
              <a:tr h="493150">
                <a:tc>
                  <a:txBody>
                    <a:bodyPr/>
                    <a:lstStyle/>
                    <a:p>
                      <a:pPr indent="0" lvl="0" marL="0" rtl="0" algn="l">
                        <a:spcBef>
                          <a:spcPts val="0"/>
                        </a:spcBef>
                        <a:spcAft>
                          <a:spcPts val="0"/>
                        </a:spcAft>
                        <a:buNone/>
                      </a:pPr>
                      <a:r>
                        <a:rPr b="1" lang="en" sz="1000">
                          <a:latin typeface="Ubuntu"/>
                          <a:ea typeface="Ubuntu"/>
                          <a:cs typeface="Ubuntu"/>
                          <a:sym typeface="Ubuntu"/>
                        </a:rPr>
                        <a:t>Key</a:t>
                      </a:r>
                      <a:endParaRPr b="1" sz="1000">
                        <a:latin typeface="Ubuntu"/>
                        <a:ea typeface="Ubuntu"/>
                        <a:cs typeface="Ubuntu"/>
                        <a:sym typeface="Ubuntu"/>
                      </a:endParaRPr>
                    </a:p>
                  </a:txBody>
                  <a:tcPr marT="91425" marB="91425" marR="91425" marL="91425"/>
                </a:tc>
                <a:tc>
                  <a:txBody>
                    <a:bodyPr/>
                    <a:lstStyle/>
                    <a:p>
                      <a:pPr indent="0" lvl="0" marL="0" rtl="0" algn="l">
                        <a:spcBef>
                          <a:spcPts val="0"/>
                        </a:spcBef>
                        <a:spcAft>
                          <a:spcPts val="0"/>
                        </a:spcAft>
                        <a:buNone/>
                      </a:pPr>
                      <a:r>
                        <a:rPr lang="en" sz="1000">
                          <a:latin typeface="Ubuntu"/>
                          <a:ea typeface="Ubuntu"/>
                          <a:cs typeface="Ubuntu"/>
                          <a:sym typeface="Ubuntu"/>
                        </a:rPr>
                        <a:t>(Key size, </a:t>
                      </a:r>
                      <a:r>
                        <a:rPr lang="en" sz="1000">
                          <a:solidFill>
                            <a:schemeClr val="dk1"/>
                          </a:solidFill>
                          <a:latin typeface="Ubuntu"/>
                          <a:ea typeface="Ubuntu"/>
                          <a:cs typeface="Ubuntu"/>
                          <a:sym typeface="Ubuntu"/>
                        </a:rPr>
                        <a:t>Embedding Dimension)</a:t>
                      </a:r>
                      <a:endParaRPr sz="1000">
                        <a:latin typeface="Ubuntu"/>
                        <a:ea typeface="Ubuntu"/>
                        <a:cs typeface="Ubuntu"/>
                        <a:sym typeface="Ubuntu"/>
                      </a:endParaRPr>
                    </a:p>
                  </a:txBody>
                  <a:tcPr marT="91425" marB="91425" marR="91425" marL="91425"/>
                </a:tc>
                <a:tc>
                  <a:txBody>
                    <a:bodyPr/>
                    <a:lstStyle/>
                    <a:p>
                      <a:pPr indent="0" lvl="0" marL="0" rtl="0" algn="l">
                        <a:spcBef>
                          <a:spcPts val="0"/>
                        </a:spcBef>
                        <a:spcAft>
                          <a:spcPts val="0"/>
                        </a:spcAft>
                        <a:buNone/>
                      </a:pPr>
                      <a:r>
                        <a:rPr lang="en" sz="1000">
                          <a:latin typeface="Ubuntu"/>
                          <a:ea typeface="Ubuntu"/>
                          <a:cs typeface="Ubuntu"/>
                          <a:sym typeface="Ubuntu"/>
                        </a:rPr>
                        <a:t>(128, 12 288)</a:t>
                      </a:r>
                      <a:endParaRPr sz="1000">
                        <a:latin typeface="Ubuntu"/>
                        <a:ea typeface="Ubuntu"/>
                        <a:cs typeface="Ubuntu"/>
                        <a:sym typeface="Ubuntu"/>
                      </a:endParaRPr>
                    </a:p>
                  </a:txBody>
                  <a:tcPr marT="91425" marB="91425" marR="91425" marL="91425"/>
                </a:tc>
                <a:tc>
                  <a:txBody>
                    <a:bodyPr/>
                    <a:lstStyle/>
                    <a:p>
                      <a:pPr indent="0" lvl="0" marL="0" rtl="0" algn="l">
                        <a:spcBef>
                          <a:spcPts val="0"/>
                        </a:spcBef>
                        <a:spcAft>
                          <a:spcPts val="0"/>
                        </a:spcAft>
                        <a:buNone/>
                      </a:pPr>
                      <a:r>
                        <a:rPr lang="en" sz="1000">
                          <a:latin typeface="Ubuntu"/>
                          <a:ea typeface="Ubuntu"/>
                          <a:cs typeface="Ubuntu"/>
                          <a:sym typeface="Ubuntu"/>
                        </a:rPr>
                        <a:t>1 572 864 </a:t>
                      </a:r>
                      <a:r>
                        <a:rPr lang="en" sz="1000">
                          <a:solidFill>
                            <a:schemeClr val="dk1"/>
                          </a:solidFill>
                          <a:latin typeface="Ubuntu"/>
                          <a:ea typeface="Ubuntu"/>
                          <a:cs typeface="Ubuntu"/>
                          <a:sym typeface="Ubuntu"/>
                        </a:rPr>
                        <a:t>params </a:t>
                      </a:r>
                      <a:r>
                        <a:rPr lang="en" sz="1000">
                          <a:latin typeface="Ubuntu"/>
                          <a:ea typeface="Ubuntu"/>
                          <a:cs typeface="Ubuntu"/>
                          <a:sym typeface="Ubuntu"/>
                        </a:rPr>
                        <a:t>per head</a:t>
                      </a:r>
                      <a:endParaRPr sz="1000">
                        <a:latin typeface="Ubuntu"/>
                        <a:ea typeface="Ubuntu"/>
                        <a:cs typeface="Ubuntu"/>
                        <a:sym typeface="Ubuntu"/>
                      </a:endParaRPr>
                    </a:p>
                  </a:txBody>
                  <a:tcPr marT="91425" marB="91425" marR="91425" marL="91425"/>
                </a:tc>
              </a:tr>
              <a:tr h="493150">
                <a:tc>
                  <a:txBody>
                    <a:bodyPr/>
                    <a:lstStyle/>
                    <a:p>
                      <a:pPr indent="0" lvl="0" marL="0" rtl="0" algn="l">
                        <a:spcBef>
                          <a:spcPts val="0"/>
                        </a:spcBef>
                        <a:spcAft>
                          <a:spcPts val="0"/>
                        </a:spcAft>
                        <a:buNone/>
                      </a:pPr>
                      <a:r>
                        <a:rPr b="1" lang="en" sz="1000">
                          <a:latin typeface="Ubuntu"/>
                          <a:ea typeface="Ubuntu"/>
                          <a:cs typeface="Ubuntu"/>
                          <a:sym typeface="Ubuntu"/>
                        </a:rPr>
                        <a:t>Query</a:t>
                      </a:r>
                      <a:endParaRPr b="1" sz="1000">
                        <a:latin typeface="Ubuntu"/>
                        <a:ea typeface="Ubuntu"/>
                        <a:cs typeface="Ubuntu"/>
                        <a:sym typeface="Ubuntu"/>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000">
                          <a:latin typeface="Ubuntu"/>
                          <a:ea typeface="Ubuntu"/>
                          <a:cs typeface="Ubuntu"/>
                          <a:sym typeface="Ubuntu"/>
                        </a:rPr>
                        <a:t>(Query size, </a:t>
                      </a:r>
                      <a:r>
                        <a:rPr lang="en" sz="1000">
                          <a:solidFill>
                            <a:schemeClr val="dk1"/>
                          </a:solidFill>
                          <a:latin typeface="Ubuntu"/>
                          <a:ea typeface="Ubuntu"/>
                          <a:cs typeface="Ubuntu"/>
                          <a:sym typeface="Ubuntu"/>
                        </a:rPr>
                        <a:t>Embedding Dimension)</a:t>
                      </a:r>
                      <a:endParaRPr sz="1000">
                        <a:latin typeface="Ubuntu"/>
                        <a:ea typeface="Ubuntu"/>
                        <a:cs typeface="Ubuntu"/>
                        <a:sym typeface="Ubuntu"/>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sz="1000">
                          <a:solidFill>
                            <a:schemeClr val="dk1"/>
                          </a:solidFill>
                          <a:latin typeface="Ubuntu"/>
                          <a:ea typeface="Ubuntu"/>
                          <a:cs typeface="Ubuntu"/>
                          <a:sym typeface="Ubuntu"/>
                        </a:rPr>
                        <a:t>(128, 12 288)</a:t>
                      </a:r>
                      <a:endParaRPr sz="1000">
                        <a:solidFill>
                          <a:schemeClr val="dk1"/>
                        </a:solidFill>
                        <a:latin typeface="Ubuntu"/>
                        <a:ea typeface="Ubuntu"/>
                        <a:cs typeface="Ubuntu"/>
                        <a:sym typeface="Ubuntu"/>
                      </a:endParaRPr>
                    </a:p>
                    <a:p>
                      <a:pPr indent="0" lvl="0" marL="0" rtl="0" algn="l">
                        <a:spcBef>
                          <a:spcPts val="0"/>
                        </a:spcBef>
                        <a:spcAft>
                          <a:spcPts val="0"/>
                        </a:spcAft>
                        <a:buNone/>
                      </a:pPr>
                      <a:r>
                        <a:t/>
                      </a:r>
                      <a:endParaRPr sz="1000">
                        <a:latin typeface="Ubuntu"/>
                        <a:ea typeface="Ubuntu"/>
                        <a:cs typeface="Ubuntu"/>
                        <a:sym typeface="Ubuntu"/>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000">
                          <a:solidFill>
                            <a:schemeClr val="dk1"/>
                          </a:solidFill>
                          <a:latin typeface="Ubuntu"/>
                          <a:ea typeface="Ubuntu"/>
                          <a:cs typeface="Ubuntu"/>
                          <a:sym typeface="Ubuntu"/>
                        </a:rPr>
                        <a:t>1 572 864 params per head</a:t>
                      </a:r>
                      <a:endParaRPr sz="1000">
                        <a:latin typeface="Ubuntu"/>
                        <a:ea typeface="Ubuntu"/>
                        <a:cs typeface="Ubuntu"/>
                        <a:sym typeface="Ubuntu"/>
                      </a:endParaRPr>
                    </a:p>
                  </a:txBody>
                  <a:tcPr marT="91425" marB="91425" marR="91425" marL="91425">
                    <a:lnB cap="flat" cmpd="sng" w="9525">
                      <a:solidFill>
                        <a:srgbClr val="9E9E9E"/>
                      </a:solidFill>
                      <a:prstDash val="solid"/>
                      <a:round/>
                      <a:headEnd len="sm" w="sm" type="none"/>
                      <a:tailEnd len="sm" w="sm" type="none"/>
                    </a:lnB>
                  </a:tcPr>
                </a:tc>
              </a:tr>
              <a:tr h="493150">
                <a:tc>
                  <a:txBody>
                    <a:bodyPr/>
                    <a:lstStyle/>
                    <a:p>
                      <a:pPr indent="0" lvl="0" marL="0" rtl="0" algn="l">
                        <a:spcBef>
                          <a:spcPts val="0"/>
                        </a:spcBef>
                        <a:spcAft>
                          <a:spcPts val="0"/>
                        </a:spcAft>
                        <a:buNone/>
                      </a:pPr>
                      <a:r>
                        <a:rPr b="1" lang="en" sz="1000">
                          <a:latin typeface="Ubuntu"/>
                          <a:ea typeface="Ubuntu"/>
                          <a:cs typeface="Ubuntu"/>
                          <a:sym typeface="Ubuntu"/>
                        </a:rPr>
                        <a:t>Value up</a:t>
                      </a:r>
                      <a:endParaRPr b="1" sz="1000">
                        <a:latin typeface="Ubuntu"/>
                        <a:ea typeface="Ubuntu"/>
                        <a:cs typeface="Ubuntu"/>
                        <a:sym typeface="Ubuntu"/>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000">
                          <a:latin typeface="Ubuntu"/>
                          <a:ea typeface="Ubuntu"/>
                          <a:cs typeface="Ubuntu"/>
                          <a:sym typeface="Ubuntu"/>
                        </a:rPr>
                        <a:t>(</a:t>
                      </a:r>
                      <a:r>
                        <a:rPr lang="en" sz="1000">
                          <a:solidFill>
                            <a:schemeClr val="dk1"/>
                          </a:solidFill>
                          <a:latin typeface="Ubuntu"/>
                          <a:ea typeface="Ubuntu"/>
                          <a:cs typeface="Ubuntu"/>
                          <a:sym typeface="Ubuntu"/>
                        </a:rPr>
                        <a:t>Value size, Embedding Dimension)</a:t>
                      </a:r>
                      <a:endParaRPr sz="1000">
                        <a:latin typeface="Ubuntu"/>
                        <a:ea typeface="Ubuntu"/>
                        <a:cs typeface="Ubuntu"/>
                        <a:sym typeface="Ubuntu"/>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000">
                          <a:solidFill>
                            <a:schemeClr val="dk1"/>
                          </a:solidFill>
                          <a:latin typeface="Ubuntu"/>
                          <a:ea typeface="Ubuntu"/>
                          <a:cs typeface="Ubuntu"/>
                          <a:sym typeface="Ubuntu"/>
                        </a:rPr>
                        <a:t>(128, 12 288)</a:t>
                      </a:r>
                      <a:endParaRPr sz="1000">
                        <a:latin typeface="Ubuntu"/>
                        <a:ea typeface="Ubuntu"/>
                        <a:cs typeface="Ubuntu"/>
                        <a:sym typeface="Ubuntu"/>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000">
                          <a:solidFill>
                            <a:schemeClr val="dk1"/>
                          </a:solidFill>
                          <a:latin typeface="Ubuntu"/>
                          <a:ea typeface="Ubuntu"/>
                          <a:cs typeface="Ubuntu"/>
                          <a:sym typeface="Ubuntu"/>
                        </a:rPr>
                        <a:t>1 572 864 </a:t>
                      </a:r>
                      <a:r>
                        <a:rPr lang="en" sz="1000">
                          <a:solidFill>
                            <a:schemeClr val="dk1"/>
                          </a:solidFill>
                          <a:latin typeface="Ubuntu"/>
                          <a:ea typeface="Ubuntu"/>
                          <a:cs typeface="Ubuntu"/>
                          <a:sym typeface="Ubuntu"/>
                        </a:rPr>
                        <a:t>params </a:t>
                      </a:r>
                      <a:r>
                        <a:rPr lang="en" sz="1000">
                          <a:solidFill>
                            <a:schemeClr val="dk1"/>
                          </a:solidFill>
                          <a:latin typeface="Ubuntu"/>
                          <a:ea typeface="Ubuntu"/>
                          <a:cs typeface="Ubuntu"/>
                          <a:sym typeface="Ubuntu"/>
                        </a:rPr>
                        <a:t>per head</a:t>
                      </a:r>
                      <a:endParaRPr sz="1000">
                        <a:latin typeface="Ubuntu"/>
                        <a:ea typeface="Ubuntu"/>
                        <a:cs typeface="Ubuntu"/>
                        <a:sym typeface="Ubuntu"/>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93150">
                <a:tc>
                  <a:txBody>
                    <a:bodyPr/>
                    <a:lstStyle/>
                    <a:p>
                      <a:pPr indent="0" lvl="0" marL="0" rtl="0" algn="l">
                        <a:spcBef>
                          <a:spcPts val="0"/>
                        </a:spcBef>
                        <a:spcAft>
                          <a:spcPts val="0"/>
                        </a:spcAft>
                        <a:buNone/>
                      </a:pPr>
                      <a:r>
                        <a:rPr b="1" lang="en" sz="1000">
                          <a:latin typeface="Ubuntu"/>
                          <a:ea typeface="Ubuntu"/>
                          <a:cs typeface="Ubuntu"/>
                          <a:sym typeface="Ubuntu"/>
                        </a:rPr>
                        <a:t>Value down</a:t>
                      </a:r>
                      <a:endParaRPr b="1" sz="1000">
                        <a:latin typeface="Ubuntu"/>
                        <a:ea typeface="Ubuntu"/>
                        <a:cs typeface="Ubuntu"/>
                        <a:sym typeface="Ubuntu"/>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000">
                          <a:solidFill>
                            <a:schemeClr val="dk1"/>
                          </a:solidFill>
                          <a:latin typeface="Ubuntu"/>
                          <a:ea typeface="Ubuntu"/>
                          <a:cs typeface="Ubuntu"/>
                          <a:sym typeface="Ubuntu"/>
                        </a:rPr>
                        <a:t>(</a:t>
                      </a:r>
                      <a:r>
                        <a:rPr lang="en" sz="1000">
                          <a:solidFill>
                            <a:schemeClr val="dk1"/>
                          </a:solidFill>
                          <a:latin typeface="Ubuntu"/>
                          <a:ea typeface="Ubuntu"/>
                          <a:cs typeface="Ubuntu"/>
                          <a:sym typeface="Ubuntu"/>
                        </a:rPr>
                        <a:t>Embedding Dimension, V</a:t>
                      </a:r>
                      <a:r>
                        <a:rPr lang="en" sz="1000">
                          <a:solidFill>
                            <a:schemeClr val="dk1"/>
                          </a:solidFill>
                          <a:latin typeface="Ubuntu"/>
                          <a:ea typeface="Ubuntu"/>
                          <a:cs typeface="Ubuntu"/>
                          <a:sym typeface="Ubuntu"/>
                        </a:rPr>
                        <a:t>alue size)</a:t>
                      </a:r>
                      <a:endParaRPr sz="1000">
                        <a:latin typeface="Ubuntu"/>
                        <a:ea typeface="Ubuntu"/>
                        <a:cs typeface="Ubuntu"/>
                        <a:sym typeface="Ubuntu"/>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000">
                          <a:solidFill>
                            <a:schemeClr val="dk1"/>
                          </a:solidFill>
                          <a:latin typeface="Ubuntu"/>
                          <a:ea typeface="Ubuntu"/>
                          <a:cs typeface="Ubuntu"/>
                          <a:sym typeface="Ubuntu"/>
                        </a:rPr>
                        <a:t>(12 288, 128)</a:t>
                      </a:r>
                      <a:endParaRPr sz="1000">
                        <a:solidFill>
                          <a:schemeClr val="dk1"/>
                        </a:solidFill>
                        <a:latin typeface="Ubuntu"/>
                        <a:ea typeface="Ubuntu"/>
                        <a:cs typeface="Ubuntu"/>
                        <a:sym typeface="Ubuntu"/>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000">
                          <a:solidFill>
                            <a:schemeClr val="dk1"/>
                          </a:solidFill>
                          <a:latin typeface="Ubuntu"/>
                          <a:ea typeface="Ubuntu"/>
                          <a:cs typeface="Ubuntu"/>
                          <a:sym typeface="Ubuntu"/>
                        </a:rPr>
                        <a:t>1 572 864 </a:t>
                      </a:r>
                      <a:r>
                        <a:rPr lang="en" sz="1000">
                          <a:solidFill>
                            <a:schemeClr val="dk1"/>
                          </a:solidFill>
                          <a:latin typeface="Ubuntu"/>
                          <a:ea typeface="Ubuntu"/>
                          <a:cs typeface="Ubuntu"/>
                          <a:sym typeface="Ubuntu"/>
                        </a:rPr>
                        <a:t>params </a:t>
                      </a:r>
                      <a:r>
                        <a:rPr lang="en" sz="1000">
                          <a:solidFill>
                            <a:schemeClr val="dk1"/>
                          </a:solidFill>
                          <a:latin typeface="Ubuntu"/>
                          <a:ea typeface="Ubuntu"/>
                          <a:cs typeface="Ubuntu"/>
                          <a:sym typeface="Ubuntu"/>
                        </a:rPr>
                        <a:t>per head</a:t>
                      </a:r>
                      <a:endParaRPr sz="1000">
                        <a:solidFill>
                          <a:schemeClr val="dk1"/>
                        </a:solidFill>
                        <a:latin typeface="Ubuntu"/>
                        <a:ea typeface="Ubuntu"/>
                        <a:cs typeface="Ubuntu"/>
                        <a:sym typeface="Ubuntu"/>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775" name="Google Shape;775;p39"/>
          <p:cNvSpPr txBox="1"/>
          <p:nvPr>
            <p:ph idx="1" type="body"/>
          </p:nvPr>
        </p:nvSpPr>
        <p:spPr>
          <a:xfrm>
            <a:off x="189375" y="630300"/>
            <a:ext cx="5998800" cy="605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solidFill>
                  <a:srgbClr val="011C5D"/>
                </a:solidFill>
              </a:rPr>
              <a:t>GPT 3 d</a:t>
            </a:r>
            <a:r>
              <a:rPr lang="en">
                <a:solidFill>
                  <a:srgbClr val="011C5D"/>
                </a:solidFill>
              </a:rPr>
              <a:t>imension for one attention head</a:t>
            </a:r>
            <a:endParaRPr b="1">
              <a:solidFill>
                <a:srgbClr val="011C5D"/>
              </a:solidFill>
            </a:endParaRPr>
          </a:p>
        </p:txBody>
      </p:sp>
      <p:sp>
        <p:nvSpPr>
          <p:cNvPr id="776" name="Google Shape;776;p3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0" name="Shape 780"/>
        <p:cNvGrpSpPr/>
        <p:nvPr/>
      </p:nvGrpSpPr>
      <p:grpSpPr>
        <a:xfrm>
          <a:off x="0" y="0"/>
          <a:ext cx="0" cy="0"/>
          <a:chOff x="0" y="0"/>
          <a:chExt cx="0" cy="0"/>
        </a:xfrm>
      </p:grpSpPr>
      <p:sp>
        <p:nvSpPr>
          <p:cNvPr id="781" name="Google Shape;781;p40"/>
          <p:cNvSpPr txBox="1"/>
          <p:nvPr>
            <p:ph type="title"/>
          </p:nvPr>
        </p:nvSpPr>
        <p:spPr>
          <a:xfrm>
            <a:off x="0" y="0"/>
            <a:ext cx="7595700" cy="51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II.B.1 Self Attention Mechanism</a:t>
            </a:r>
            <a:endParaRPr/>
          </a:p>
        </p:txBody>
      </p:sp>
      <p:sp>
        <p:nvSpPr>
          <p:cNvPr id="782" name="Google Shape;782;p40"/>
          <p:cNvSpPr/>
          <p:nvPr/>
        </p:nvSpPr>
        <p:spPr>
          <a:xfrm>
            <a:off x="6125525" y="1542050"/>
            <a:ext cx="2311800" cy="589500"/>
          </a:xfrm>
          <a:prstGeom prst="roundRect">
            <a:avLst>
              <a:gd fmla="val 16667"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000">
                <a:solidFill>
                  <a:srgbClr val="0E2356"/>
                </a:solidFill>
                <a:latin typeface="Ubuntu"/>
                <a:ea typeface="Ubuntu"/>
                <a:cs typeface="Ubuntu"/>
                <a:sym typeface="Ubuntu"/>
              </a:rPr>
              <a:t>Values</a:t>
            </a:r>
            <a:r>
              <a:rPr lang="en" sz="1000">
                <a:solidFill>
                  <a:srgbClr val="0E2356"/>
                </a:solidFill>
                <a:latin typeface="Ubuntu"/>
                <a:ea typeface="Ubuntu"/>
                <a:cs typeface="Ubuntu"/>
                <a:sym typeface="Ubuntu"/>
              </a:rPr>
              <a:t>: What do I reveal to others ?</a:t>
            </a:r>
            <a:endParaRPr sz="1000">
              <a:solidFill>
                <a:srgbClr val="0E2356"/>
              </a:solidFill>
              <a:latin typeface="Ubuntu"/>
              <a:ea typeface="Ubuntu"/>
              <a:cs typeface="Ubuntu"/>
              <a:sym typeface="Ubuntu"/>
            </a:endParaRPr>
          </a:p>
          <a:p>
            <a:pPr indent="0" lvl="0" marL="0" rtl="0" algn="l">
              <a:spcBef>
                <a:spcPts val="0"/>
              </a:spcBef>
              <a:spcAft>
                <a:spcPts val="0"/>
              </a:spcAft>
              <a:buNone/>
            </a:pPr>
            <a:r>
              <a:rPr lang="en" sz="1000">
                <a:solidFill>
                  <a:srgbClr val="0E2356"/>
                </a:solidFill>
                <a:latin typeface="Ubuntu"/>
                <a:ea typeface="Ubuntu"/>
                <a:cs typeface="Ubuntu"/>
                <a:sym typeface="Ubuntu"/>
              </a:rPr>
              <a:t>|E| : Embedding (1, 1512)</a:t>
            </a:r>
            <a:endParaRPr sz="1000">
              <a:solidFill>
                <a:srgbClr val="0E2356"/>
              </a:solidFill>
              <a:latin typeface="Ubuntu"/>
              <a:ea typeface="Ubuntu"/>
              <a:cs typeface="Ubuntu"/>
              <a:sym typeface="Ubuntu"/>
            </a:endParaRPr>
          </a:p>
          <a:p>
            <a:pPr indent="0" lvl="0" marL="0" rtl="0" algn="l">
              <a:spcBef>
                <a:spcPts val="0"/>
              </a:spcBef>
              <a:spcAft>
                <a:spcPts val="0"/>
              </a:spcAft>
              <a:buNone/>
            </a:pPr>
            <a:r>
              <a:rPr lang="en" sz="1000">
                <a:solidFill>
                  <a:srgbClr val="0E2356"/>
                </a:solidFill>
                <a:latin typeface="Ubuntu"/>
                <a:ea typeface="Ubuntu"/>
                <a:cs typeface="Ubuntu"/>
                <a:sym typeface="Ubuntu"/>
              </a:rPr>
              <a:t>|W</a:t>
            </a:r>
            <a:r>
              <a:rPr baseline="-25000" lang="en" sz="1000">
                <a:solidFill>
                  <a:srgbClr val="0E2356"/>
                </a:solidFill>
                <a:latin typeface="Ubuntu"/>
                <a:ea typeface="Ubuntu"/>
                <a:cs typeface="Ubuntu"/>
                <a:sym typeface="Ubuntu"/>
              </a:rPr>
              <a:t>V</a:t>
            </a:r>
            <a:r>
              <a:rPr lang="en" sz="1000">
                <a:solidFill>
                  <a:srgbClr val="0E2356"/>
                </a:solidFill>
                <a:latin typeface="Ubuntu"/>
                <a:ea typeface="Ubuntu"/>
                <a:cs typeface="Ubuntu"/>
                <a:sym typeface="Ubuntu"/>
              </a:rPr>
              <a:t>|: Value matrix (12 288, 12 288)</a:t>
            </a:r>
            <a:endParaRPr>
              <a:latin typeface="Ubuntu"/>
              <a:ea typeface="Ubuntu"/>
              <a:cs typeface="Ubuntu"/>
              <a:sym typeface="Ubuntu"/>
            </a:endParaRPr>
          </a:p>
        </p:txBody>
      </p:sp>
      <p:sp>
        <p:nvSpPr>
          <p:cNvPr id="783" name="Google Shape;783;p40"/>
          <p:cNvSpPr/>
          <p:nvPr/>
        </p:nvSpPr>
        <p:spPr>
          <a:xfrm>
            <a:off x="3423900" y="1542050"/>
            <a:ext cx="2296200" cy="589500"/>
          </a:xfrm>
          <a:prstGeom prst="roundRect">
            <a:avLst>
              <a:gd fmla="val 16667"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000">
                <a:solidFill>
                  <a:srgbClr val="0E2356"/>
                </a:solidFill>
                <a:latin typeface="Ubuntu"/>
                <a:ea typeface="Ubuntu"/>
                <a:cs typeface="Ubuntu"/>
                <a:sym typeface="Ubuntu"/>
              </a:rPr>
              <a:t>Key</a:t>
            </a:r>
            <a:r>
              <a:rPr lang="en" sz="1000">
                <a:solidFill>
                  <a:srgbClr val="0E2356"/>
                </a:solidFill>
                <a:latin typeface="Ubuntu"/>
                <a:ea typeface="Ubuntu"/>
                <a:cs typeface="Ubuntu"/>
                <a:sym typeface="Ubuntu"/>
              </a:rPr>
              <a:t>: What do I have ? </a:t>
            </a:r>
            <a:endParaRPr sz="1000">
              <a:solidFill>
                <a:srgbClr val="0E2356"/>
              </a:solidFill>
              <a:latin typeface="Ubuntu"/>
              <a:ea typeface="Ubuntu"/>
              <a:cs typeface="Ubuntu"/>
              <a:sym typeface="Ubuntu"/>
            </a:endParaRPr>
          </a:p>
          <a:p>
            <a:pPr indent="0" lvl="0" marL="0" rtl="0" algn="l">
              <a:spcBef>
                <a:spcPts val="0"/>
              </a:spcBef>
              <a:spcAft>
                <a:spcPts val="0"/>
              </a:spcAft>
              <a:buNone/>
            </a:pPr>
            <a:r>
              <a:rPr lang="en" sz="1000">
                <a:solidFill>
                  <a:srgbClr val="0E2356"/>
                </a:solidFill>
                <a:latin typeface="Ubuntu"/>
                <a:ea typeface="Ubuntu"/>
                <a:cs typeface="Ubuntu"/>
                <a:sym typeface="Ubuntu"/>
              </a:rPr>
              <a:t>|E| : Embedding (1, 12 288)</a:t>
            </a:r>
            <a:endParaRPr sz="1000">
              <a:solidFill>
                <a:srgbClr val="0E2356"/>
              </a:solidFill>
              <a:latin typeface="Ubuntu"/>
              <a:ea typeface="Ubuntu"/>
              <a:cs typeface="Ubuntu"/>
              <a:sym typeface="Ubuntu"/>
            </a:endParaRPr>
          </a:p>
          <a:p>
            <a:pPr indent="0" lvl="0" marL="0" rtl="0" algn="l">
              <a:spcBef>
                <a:spcPts val="0"/>
              </a:spcBef>
              <a:spcAft>
                <a:spcPts val="0"/>
              </a:spcAft>
              <a:buNone/>
            </a:pPr>
            <a:r>
              <a:rPr lang="en" sz="1000">
                <a:solidFill>
                  <a:srgbClr val="0E2356"/>
                </a:solidFill>
                <a:latin typeface="Ubuntu"/>
                <a:ea typeface="Ubuntu"/>
                <a:cs typeface="Ubuntu"/>
                <a:sym typeface="Ubuntu"/>
              </a:rPr>
              <a:t>|W</a:t>
            </a:r>
            <a:r>
              <a:rPr baseline="-25000" lang="en" sz="1000">
                <a:solidFill>
                  <a:srgbClr val="0E2356"/>
                </a:solidFill>
                <a:latin typeface="Ubuntu"/>
                <a:ea typeface="Ubuntu"/>
                <a:cs typeface="Ubuntu"/>
                <a:sym typeface="Ubuntu"/>
              </a:rPr>
              <a:t>K</a:t>
            </a:r>
            <a:r>
              <a:rPr lang="en" sz="1000">
                <a:solidFill>
                  <a:srgbClr val="0E2356"/>
                </a:solidFill>
                <a:latin typeface="Ubuntu"/>
                <a:ea typeface="Ubuntu"/>
                <a:cs typeface="Ubuntu"/>
                <a:sym typeface="Ubuntu"/>
              </a:rPr>
              <a:t>|: Query matrix (12 288, 128)</a:t>
            </a:r>
            <a:endParaRPr>
              <a:latin typeface="Ubuntu"/>
              <a:ea typeface="Ubuntu"/>
              <a:cs typeface="Ubuntu"/>
              <a:sym typeface="Ubuntu"/>
            </a:endParaRPr>
          </a:p>
        </p:txBody>
      </p:sp>
      <p:sp>
        <p:nvSpPr>
          <p:cNvPr id="784" name="Google Shape;784;p40"/>
          <p:cNvSpPr/>
          <p:nvPr/>
        </p:nvSpPr>
        <p:spPr>
          <a:xfrm>
            <a:off x="574625" y="1542050"/>
            <a:ext cx="2296200" cy="589500"/>
          </a:xfrm>
          <a:prstGeom prst="roundRect">
            <a:avLst>
              <a:gd fmla="val 16667"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000">
                <a:solidFill>
                  <a:srgbClr val="0E2356"/>
                </a:solidFill>
                <a:latin typeface="Ubuntu"/>
                <a:ea typeface="Ubuntu"/>
                <a:cs typeface="Ubuntu"/>
                <a:sym typeface="Ubuntu"/>
              </a:rPr>
              <a:t>Query</a:t>
            </a:r>
            <a:r>
              <a:rPr lang="en" sz="1000">
                <a:solidFill>
                  <a:srgbClr val="0E2356"/>
                </a:solidFill>
                <a:latin typeface="Ubuntu"/>
                <a:ea typeface="Ubuntu"/>
                <a:cs typeface="Ubuntu"/>
                <a:sym typeface="Ubuntu"/>
              </a:rPr>
              <a:t>: What am I looking for ? </a:t>
            </a:r>
            <a:endParaRPr sz="1000">
              <a:solidFill>
                <a:srgbClr val="0E2356"/>
              </a:solidFill>
              <a:latin typeface="Ubuntu"/>
              <a:ea typeface="Ubuntu"/>
              <a:cs typeface="Ubuntu"/>
              <a:sym typeface="Ubuntu"/>
            </a:endParaRPr>
          </a:p>
          <a:p>
            <a:pPr indent="0" lvl="0" marL="0" rtl="0" algn="l">
              <a:spcBef>
                <a:spcPts val="0"/>
              </a:spcBef>
              <a:spcAft>
                <a:spcPts val="0"/>
              </a:spcAft>
              <a:buClr>
                <a:schemeClr val="dk1"/>
              </a:buClr>
              <a:buSzPts val="1100"/>
              <a:buFont typeface="Arial"/>
              <a:buNone/>
            </a:pPr>
            <a:r>
              <a:rPr lang="en" sz="1000">
                <a:solidFill>
                  <a:srgbClr val="0E2356"/>
                </a:solidFill>
                <a:latin typeface="Ubuntu"/>
                <a:ea typeface="Ubuntu"/>
                <a:cs typeface="Ubuntu"/>
                <a:sym typeface="Ubuntu"/>
              </a:rPr>
              <a:t>|E| : Embedding (1, 12 288)</a:t>
            </a:r>
            <a:endParaRPr sz="1000">
              <a:solidFill>
                <a:srgbClr val="0E2356"/>
              </a:solidFill>
              <a:latin typeface="Ubuntu"/>
              <a:ea typeface="Ubuntu"/>
              <a:cs typeface="Ubuntu"/>
              <a:sym typeface="Ubuntu"/>
            </a:endParaRPr>
          </a:p>
          <a:p>
            <a:pPr indent="0" lvl="0" marL="0" rtl="0" algn="l">
              <a:spcBef>
                <a:spcPts val="0"/>
              </a:spcBef>
              <a:spcAft>
                <a:spcPts val="0"/>
              </a:spcAft>
              <a:buClr>
                <a:schemeClr val="dk1"/>
              </a:buClr>
              <a:buSzPts val="1100"/>
              <a:buFont typeface="Arial"/>
              <a:buNone/>
            </a:pPr>
            <a:r>
              <a:rPr lang="en" sz="1000">
                <a:solidFill>
                  <a:srgbClr val="0E2356"/>
                </a:solidFill>
                <a:latin typeface="Ubuntu"/>
                <a:ea typeface="Ubuntu"/>
                <a:cs typeface="Ubuntu"/>
                <a:sym typeface="Ubuntu"/>
              </a:rPr>
              <a:t>|W</a:t>
            </a:r>
            <a:r>
              <a:rPr baseline="-25000" lang="en" sz="1000">
                <a:solidFill>
                  <a:srgbClr val="0E2356"/>
                </a:solidFill>
                <a:latin typeface="Ubuntu"/>
                <a:ea typeface="Ubuntu"/>
                <a:cs typeface="Ubuntu"/>
                <a:sym typeface="Ubuntu"/>
              </a:rPr>
              <a:t>Q</a:t>
            </a:r>
            <a:r>
              <a:rPr lang="en" sz="1000">
                <a:solidFill>
                  <a:srgbClr val="0E2356"/>
                </a:solidFill>
                <a:latin typeface="Ubuntu"/>
                <a:ea typeface="Ubuntu"/>
                <a:cs typeface="Ubuntu"/>
                <a:sym typeface="Ubuntu"/>
              </a:rPr>
              <a:t>|: Query matrix (12 288, 128)</a:t>
            </a:r>
            <a:endParaRPr>
              <a:latin typeface="Ubuntu"/>
              <a:ea typeface="Ubuntu"/>
              <a:cs typeface="Ubuntu"/>
              <a:sym typeface="Ubuntu"/>
            </a:endParaRPr>
          </a:p>
        </p:txBody>
      </p:sp>
      <p:graphicFrame>
        <p:nvGraphicFramePr>
          <p:cNvPr id="785" name="Google Shape;785;p40"/>
          <p:cNvGraphicFramePr/>
          <p:nvPr/>
        </p:nvGraphicFramePr>
        <p:xfrm>
          <a:off x="574625" y="2211650"/>
          <a:ext cx="3000000" cy="3000000"/>
        </p:xfrm>
        <a:graphic>
          <a:graphicData uri="http://schemas.openxmlformats.org/drawingml/2006/table">
            <a:tbl>
              <a:tblPr>
                <a:noFill/>
                <a:tableStyleId>{6497CBBA-E030-4E24-B39F-737B80262214}</a:tableStyleId>
              </a:tblPr>
              <a:tblGrid>
                <a:gridCol w="1965675"/>
                <a:gridCol w="1965675"/>
                <a:gridCol w="1965675"/>
                <a:gridCol w="1965675"/>
              </a:tblGrid>
              <a:tr h="493150">
                <a:tc>
                  <a:txBody>
                    <a:bodyPr/>
                    <a:lstStyle/>
                    <a:p>
                      <a:pPr indent="0" lvl="0" marL="0" rtl="0" algn="l">
                        <a:spcBef>
                          <a:spcPts val="0"/>
                        </a:spcBef>
                        <a:spcAft>
                          <a:spcPts val="0"/>
                        </a:spcAft>
                        <a:buNone/>
                      </a:pPr>
                      <a:r>
                        <a:rPr b="1" lang="en" sz="1000">
                          <a:latin typeface="Ubuntu"/>
                          <a:ea typeface="Ubuntu"/>
                          <a:cs typeface="Ubuntu"/>
                          <a:sym typeface="Ubuntu"/>
                        </a:rPr>
                        <a:t>Embedding</a:t>
                      </a:r>
                      <a:endParaRPr b="1" sz="1000">
                        <a:latin typeface="Ubuntu"/>
                        <a:ea typeface="Ubuntu"/>
                        <a:cs typeface="Ubuntu"/>
                        <a:sym typeface="Ubuntu"/>
                      </a:endParaRPr>
                    </a:p>
                  </a:txBody>
                  <a:tcPr marT="91425" marB="91425" marR="91425" marL="91425"/>
                </a:tc>
                <a:tc>
                  <a:txBody>
                    <a:bodyPr/>
                    <a:lstStyle/>
                    <a:p>
                      <a:pPr indent="0" lvl="0" marL="0" rtl="0" algn="l">
                        <a:spcBef>
                          <a:spcPts val="0"/>
                        </a:spcBef>
                        <a:spcAft>
                          <a:spcPts val="0"/>
                        </a:spcAft>
                        <a:buNone/>
                      </a:pPr>
                      <a:r>
                        <a:rPr lang="en" sz="1000">
                          <a:latin typeface="Ubuntu"/>
                          <a:ea typeface="Ubuntu"/>
                          <a:cs typeface="Ubuntu"/>
                          <a:sym typeface="Ubuntu"/>
                        </a:rPr>
                        <a:t>(Embedding Dimension, N words)</a:t>
                      </a:r>
                      <a:endParaRPr sz="1000">
                        <a:latin typeface="Ubuntu"/>
                        <a:ea typeface="Ubuntu"/>
                        <a:cs typeface="Ubuntu"/>
                        <a:sym typeface="Ubuntu"/>
                      </a:endParaRPr>
                    </a:p>
                  </a:txBody>
                  <a:tcPr marT="91425" marB="91425" marR="91425" marL="91425"/>
                </a:tc>
                <a:tc>
                  <a:txBody>
                    <a:bodyPr/>
                    <a:lstStyle/>
                    <a:p>
                      <a:pPr indent="0" lvl="0" marL="0" rtl="0" algn="l">
                        <a:spcBef>
                          <a:spcPts val="0"/>
                        </a:spcBef>
                        <a:spcAft>
                          <a:spcPts val="0"/>
                        </a:spcAft>
                        <a:buNone/>
                      </a:pPr>
                      <a:r>
                        <a:rPr lang="en" sz="1000">
                          <a:latin typeface="Ubuntu"/>
                          <a:ea typeface="Ubuntu"/>
                          <a:cs typeface="Ubuntu"/>
                          <a:sym typeface="Ubuntu"/>
                        </a:rPr>
                        <a:t>(12 288, 4) </a:t>
                      </a:r>
                      <a:endParaRPr sz="1000">
                        <a:latin typeface="Ubuntu"/>
                        <a:ea typeface="Ubuntu"/>
                        <a:cs typeface="Ubuntu"/>
                        <a:sym typeface="Ubuntu"/>
                      </a:endParaRPr>
                    </a:p>
                  </a:txBody>
                  <a:tcPr marT="91425" marB="91425" marR="91425" marL="91425"/>
                </a:tc>
                <a:tc>
                  <a:txBody>
                    <a:bodyPr/>
                    <a:lstStyle/>
                    <a:p>
                      <a:pPr indent="0" lvl="0" marL="0" rtl="0" algn="l">
                        <a:spcBef>
                          <a:spcPts val="0"/>
                        </a:spcBef>
                        <a:spcAft>
                          <a:spcPts val="0"/>
                        </a:spcAft>
                        <a:buNone/>
                      </a:pPr>
                      <a:r>
                        <a:rPr lang="en" sz="1000">
                          <a:latin typeface="Ubuntu"/>
                          <a:ea typeface="Ubuntu"/>
                          <a:cs typeface="Ubuntu"/>
                          <a:sym typeface="Ubuntu"/>
                        </a:rPr>
                        <a:t>49 152 </a:t>
                      </a:r>
                      <a:r>
                        <a:rPr lang="en" sz="1000">
                          <a:solidFill>
                            <a:schemeClr val="dk1"/>
                          </a:solidFill>
                          <a:latin typeface="Ubuntu"/>
                          <a:ea typeface="Ubuntu"/>
                          <a:cs typeface="Ubuntu"/>
                          <a:sym typeface="Ubuntu"/>
                        </a:rPr>
                        <a:t>params</a:t>
                      </a:r>
                      <a:endParaRPr sz="1000">
                        <a:latin typeface="Ubuntu"/>
                        <a:ea typeface="Ubuntu"/>
                        <a:cs typeface="Ubuntu"/>
                        <a:sym typeface="Ubuntu"/>
                      </a:endParaRPr>
                    </a:p>
                  </a:txBody>
                  <a:tcPr marT="91425" marB="91425" marR="91425" marL="91425"/>
                </a:tc>
              </a:tr>
              <a:tr h="493150">
                <a:tc>
                  <a:txBody>
                    <a:bodyPr/>
                    <a:lstStyle/>
                    <a:p>
                      <a:pPr indent="0" lvl="0" marL="0" rtl="0" algn="l">
                        <a:spcBef>
                          <a:spcPts val="0"/>
                        </a:spcBef>
                        <a:spcAft>
                          <a:spcPts val="0"/>
                        </a:spcAft>
                        <a:buNone/>
                      </a:pPr>
                      <a:r>
                        <a:rPr b="1" lang="en" sz="1000">
                          <a:latin typeface="Ubuntu"/>
                          <a:ea typeface="Ubuntu"/>
                          <a:cs typeface="Ubuntu"/>
                          <a:sym typeface="Ubuntu"/>
                        </a:rPr>
                        <a:t>Key</a:t>
                      </a:r>
                      <a:endParaRPr b="1" sz="1000">
                        <a:latin typeface="Ubuntu"/>
                        <a:ea typeface="Ubuntu"/>
                        <a:cs typeface="Ubuntu"/>
                        <a:sym typeface="Ubuntu"/>
                      </a:endParaRPr>
                    </a:p>
                  </a:txBody>
                  <a:tcPr marT="91425" marB="91425" marR="91425" marL="91425"/>
                </a:tc>
                <a:tc>
                  <a:txBody>
                    <a:bodyPr/>
                    <a:lstStyle/>
                    <a:p>
                      <a:pPr indent="0" lvl="0" marL="0" rtl="0" algn="l">
                        <a:spcBef>
                          <a:spcPts val="0"/>
                        </a:spcBef>
                        <a:spcAft>
                          <a:spcPts val="0"/>
                        </a:spcAft>
                        <a:buNone/>
                      </a:pPr>
                      <a:r>
                        <a:rPr lang="en" sz="1000">
                          <a:latin typeface="Ubuntu"/>
                          <a:ea typeface="Ubuntu"/>
                          <a:cs typeface="Ubuntu"/>
                          <a:sym typeface="Ubuntu"/>
                        </a:rPr>
                        <a:t>(Key size, </a:t>
                      </a:r>
                      <a:r>
                        <a:rPr lang="en" sz="1000">
                          <a:solidFill>
                            <a:schemeClr val="dk1"/>
                          </a:solidFill>
                          <a:latin typeface="Ubuntu"/>
                          <a:ea typeface="Ubuntu"/>
                          <a:cs typeface="Ubuntu"/>
                          <a:sym typeface="Ubuntu"/>
                        </a:rPr>
                        <a:t>Embedding Dimension)</a:t>
                      </a:r>
                      <a:endParaRPr sz="1000">
                        <a:latin typeface="Ubuntu"/>
                        <a:ea typeface="Ubuntu"/>
                        <a:cs typeface="Ubuntu"/>
                        <a:sym typeface="Ubuntu"/>
                      </a:endParaRPr>
                    </a:p>
                  </a:txBody>
                  <a:tcPr marT="91425" marB="91425" marR="91425" marL="91425"/>
                </a:tc>
                <a:tc>
                  <a:txBody>
                    <a:bodyPr/>
                    <a:lstStyle/>
                    <a:p>
                      <a:pPr indent="0" lvl="0" marL="0" rtl="0" algn="l">
                        <a:spcBef>
                          <a:spcPts val="0"/>
                        </a:spcBef>
                        <a:spcAft>
                          <a:spcPts val="0"/>
                        </a:spcAft>
                        <a:buNone/>
                      </a:pPr>
                      <a:r>
                        <a:rPr lang="en" sz="1000">
                          <a:latin typeface="Ubuntu"/>
                          <a:ea typeface="Ubuntu"/>
                          <a:cs typeface="Ubuntu"/>
                          <a:sym typeface="Ubuntu"/>
                        </a:rPr>
                        <a:t>(128, 12 288) </a:t>
                      </a:r>
                      <a:r>
                        <a:rPr lang="en" sz="1000">
                          <a:solidFill>
                            <a:schemeClr val="dk1"/>
                          </a:solidFill>
                          <a:latin typeface="Ubuntu"/>
                          <a:ea typeface="Ubuntu"/>
                          <a:cs typeface="Ubuntu"/>
                          <a:sym typeface="Ubuntu"/>
                        </a:rPr>
                        <a:t>x 96 heads</a:t>
                      </a:r>
                      <a:endParaRPr sz="1000">
                        <a:latin typeface="Ubuntu"/>
                        <a:ea typeface="Ubuntu"/>
                        <a:cs typeface="Ubuntu"/>
                        <a:sym typeface="Ubuntu"/>
                      </a:endParaRPr>
                    </a:p>
                  </a:txBody>
                  <a:tcPr marT="91425" marB="91425" marR="91425" marL="91425"/>
                </a:tc>
                <a:tc>
                  <a:txBody>
                    <a:bodyPr/>
                    <a:lstStyle/>
                    <a:p>
                      <a:pPr indent="0" lvl="0" marL="0" rtl="0" algn="l">
                        <a:spcBef>
                          <a:spcPts val="0"/>
                        </a:spcBef>
                        <a:spcAft>
                          <a:spcPts val="0"/>
                        </a:spcAft>
                        <a:buNone/>
                      </a:pPr>
                      <a:r>
                        <a:rPr lang="en" sz="1000">
                          <a:latin typeface="Ubuntu"/>
                          <a:ea typeface="Ubuntu"/>
                          <a:cs typeface="Ubuntu"/>
                          <a:sym typeface="Ubuntu"/>
                        </a:rPr>
                        <a:t>150 994 944 </a:t>
                      </a:r>
                      <a:r>
                        <a:rPr lang="en" sz="1000">
                          <a:solidFill>
                            <a:schemeClr val="dk1"/>
                          </a:solidFill>
                          <a:latin typeface="Ubuntu"/>
                          <a:ea typeface="Ubuntu"/>
                          <a:cs typeface="Ubuntu"/>
                          <a:sym typeface="Ubuntu"/>
                        </a:rPr>
                        <a:t>params</a:t>
                      </a:r>
                      <a:endParaRPr sz="1000">
                        <a:latin typeface="Ubuntu"/>
                        <a:ea typeface="Ubuntu"/>
                        <a:cs typeface="Ubuntu"/>
                        <a:sym typeface="Ubuntu"/>
                      </a:endParaRPr>
                    </a:p>
                  </a:txBody>
                  <a:tcPr marT="91425" marB="91425" marR="91425" marL="91425"/>
                </a:tc>
              </a:tr>
              <a:tr h="493150">
                <a:tc>
                  <a:txBody>
                    <a:bodyPr/>
                    <a:lstStyle/>
                    <a:p>
                      <a:pPr indent="0" lvl="0" marL="0" rtl="0" algn="l">
                        <a:spcBef>
                          <a:spcPts val="0"/>
                        </a:spcBef>
                        <a:spcAft>
                          <a:spcPts val="0"/>
                        </a:spcAft>
                        <a:buNone/>
                      </a:pPr>
                      <a:r>
                        <a:rPr b="1" lang="en" sz="1000">
                          <a:latin typeface="Ubuntu"/>
                          <a:ea typeface="Ubuntu"/>
                          <a:cs typeface="Ubuntu"/>
                          <a:sym typeface="Ubuntu"/>
                        </a:rPr>
                        <a:t>Query</a:t>
                      </a:r>
                      <a:endParaRPr b="1" sz="1000">
                        <a:latin typeface="Ubuntu"/>
                        <a:ea typeface="Ubuntu"/>
                        <a:cs typeface="Ubuntu"/>
                        <a:sym typeface="Ubuntu"/>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000">
                          <a:latin typeface="Ubuntu"/>
                          <a:ea typeface="Ubuntu"/>
                          <a:cs typeface="Ubuntu"/>
                          <a:sym typeface="Ubuntu"/>
                        </a:rPr>
                        <a:t>(Query size, </a:t>
                      </a:r>
                      <a:r>
                        <a:rPr lang="en" sz="1000">
                          <a:solidFill>
                            <a:schemeClr val="dk1"/>
                          </a:solidFill>
                          <a:latin typeface="Ubuntu"/>
                          <a:ea typeface="Ubuntu"/>
                          <a:cs typeface="Ubuntu"/>
                          <a:sym typeface="Ubuntu"/>
                        </a:rPr>
                        <a:t>Embedding Dimension)</a:t>
                      </a:r>
                      <a:endParaRPr sz="1000">
                        <a:latin typeface="Ubuntu"/>
                        <a:ea typeface="Ubuntu"/>
                        <a:cs typeface="Ubuntu"/>
                        <a:sym typeface="Ubuntu"/>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000">
                          <a:solidFill>
                            <a:schemeClr val="dk1"/>
                          </a:solidFill>
                          <a:latin typeface="Ubuntu"/>
                          <a:ea typeface="Ubuntu"/>
                          <a:cs typeface="Ubuntu"/>
                          <a:sym typeface="Ubuntu"/>
                        </a:rPr>
                        <a:t>(128, 12 288) </a:t>
                      </a:r>
                      <a:r>
                        <a:rPr lang="en" sz="1000">
                          <a:solidFill>
                            <a:schemeClr val="dk1"/>
                          </a:solidFill>
                          <a:latin typeface="Ubuntu"/>
                          <a:ea typeface="Ubuntu"/>
                          <a:cs typeface="Ubuntu"/>
                          <a:sym typeface="Ubuntu"/>
                        </a:rPr>
                        <a:t>x 96 heads</a:t>
                      </a:r>
                      <a:endParaRPr sz="1000">
                        <a:solidFill>
                          <a:schemeClr val="dk1"/>
                        </a:solidFill>
                        <a:latin typeface="Ubuntu"/>
                        <a:ea typeface="Ubuntu"/>
                        <a:cs typeface="Ubuntu"/>
                        <a:sym typeface="Ubuntu"/>
                      </a:endParaRPr>
                    </a:p>
                    <a:p>
                      <a:pPr indent="0" lvl="0" marL="0" rtl="0" algn="l">
                        <a:spcBef>
                          <a:spcPts val="0"/>
                        </a:spcBef>
                        <a:spcAft>
                          <a:spcPts val="0"/>
                        </a:spcAft>
                        <a:buNone/>
                      </a:pPr>
                      <a:r>
                        <a:t/>
                      </a:r>
                      <a:endParaRPr sz="1000">
                        <a:latin typeface="Ubuntu"/>
                        <a:ea typeface="Ubuntu"/>
                        <a:cs typeface="Ubuntu"/>
                        <a:sym typeface="Ubuntu"/>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000">
                          <a:solidFill>
                            <a:schemeClr val="dk1"/>
                          </a:solidFill>
                          <a:latin typeface="Ubuntu"/>
                          <a:ea typeface="Ubuntu"/>
                          <a:cs typeface="Ubuntu"/>
                          <a:sym typeface="Ubuntu"/>
                        </a:rPr>
                        <a:t>150 994 944 params</a:t>
                      </a:r>
                      <a:endParaRPr sz="1000">
                        <a:solidFill>
                          <a:schemeClr val="dk1"/>
                        </a:solidFill>
                        <a:latin typeface="Ubuntu"/>
                        <a:ea typeface="Ubuntu"/>
                        <a:cs typeface="Ubuntu"/>
                        <a:sym typeface="Ubuntu"/>
                      </a:endParaRPr>
                    </a:p>
                  </a:txBody>
                  <a:tcPr marT="91425" marB="91425" marR="91425" marL="91425">
                    <a:lnB cap="flat" cmpd="sng" w="9525">
                      <a:solidFill>
                        <a:srgbClr val="9E9E9E"/>
                      </a:solidFill>
                      <a:prstDash val="solid"/>
                      <a:round/>
                      <a:headEnd len="sm" w="sm" type="none"/>
                      <a:tailEnd len="sm" w="sm" type="none"/>
                    </a:lnB>
                  </a:tcPr>
                </a:tc>
              </a:tr>
              <a:tr h="493150">
                <a:tc>
                  <a:txBody>
                    <a:bodyPr/>
                    <a:lstStyle/>
                    <a:p>
                      <a:pPr indent="0" lvl="0" marL="0" rtl="0" algn="l">
                        <a:spcBef>
                          <a:spcPts val="0"/>
                        </a:spcBef>
                        <a:spcAft>
                          <a:spcPts val="0"/>
                        </a:spcAft>
                        <a:buNone/>
                      </a:pPr>
                      <a:r>
                        <a:rPr b="1" lang="en" sz="1000">
                          <a:latin typeface="Ubuntu"/>
                          <a:ea typeface="Ubuntu"/>
                          <a:cs typeface="Ubuntu"/>
                          <a:sym typeface="Ubuntu"/>
                        </a:rPr>
                        <a:t>Value up</a:t>
                      </a:r>
                      <a:endParaRPr b="1" sz="1000">
                        <a:latin typeface="Ubuntu"/>
                        <a:ea typeface="Ubuntu"/>
                        <a:cs typeface="Ubuntu"/>
                        <a:sym typeface="Ubuntu"/>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000">
                          <a:latin typeface="Ubuntu"/>
                          <a:ea typeface="Ubuntu"/>
                          <a:cs typeface="Ubuntu"/>
                          <a:sym typeface="Ubuntu"/>
                        </a:rPr>
                        <a:t>(</a:t>
                      </a:r>
                      <a:r>
                        <a:rPr lang="en" sz="1000">
                          <a:solidFill>
                            <a:schemeClr val="dk1"/>
                          </a:solidFill>
                          <a:latin typeface="Ubuntu"/>
                          <a:ea typeface="Ubuntu"/>
                          <a:cs typeface="Ubuntu"/>
                          <a:sym typeface="Ubuntu"/>
                        </a:rPr>
                        <a:t>Value size, Embedding Dimension)</a:t>
                      </a:r>
                      <a:endParaRPr sz="1000">
                        <a:latin typeface="Ubuntu"/>
                        <a:ea typeface="Ubuntu"/>
                        <a:cs typeface="Ubuntu"/>
                        <a:sym typeface="Ubuntu"/>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000">
                          <a:solidFill>
                            <a:schemeClr val="dk1"/>
                          </a:solidFill>
                          <a:latin typeface="Ubuntu"/>
                          <a:ea typeface="Ubuntu"/>
                          <a:cs typeface="Ubuntu"/>
                          <a:sym typeface="Ubuntu"/>
                        </a:rPr>
                        <a:t>(128, 12 288)  x 96 heads</a:t>
                      </a:r>
                      <a:endParaRPr sz="1000">
                        <a:latin typeface="Ubuntu"/>
                        <a:ea typeface="Ubuntu"/>
                        <a:cs typeface="Ubuntu"/>
                        <a:sym typeface="Ubuntu"/>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000">
                          <a:solidFill>
                            <a:schemeClr val="dk1"/>
                          </a:solidFill>
                          <a:latin typeface="Ubuntu"/>
                          <a:ea typeface="Ubuntu"/>
                          <a:cs typeface="Ubuntu"/>
                          <a:sym typeface="Ubuntu"/>
                        </a:rPr>
                        <a:t>150 994 944 params</a:t>
                      </a:r>
                      <a:endParaRPr sz="1000">
                        <a:solidFill>
                          <a:schemeClr val="dk1"/>
                        </a:solidFill>
                        <a:latin typeface="Ubuntu"/>
                        <a:ea typeface="Ubuntu"/>
                        <a:cs typeface="Ubuntu"/>
                        <a:sym typeface="Ubuntu"/>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93150">
                <a:tc>
                  <a:txBody>
                    <a:bodyPr/>
                    <a:lstStyle/>
                    <a:p>
                      <a:pPr indent="0" lvl="0" marL="0" rtl="0" algn="l">
                        <a:spcBef>
                          <a:spcPts val="0"/>
                        </a:spcBef>
                        <a:spcAft>
                          <a:spcPts val="0"/>
                        </a:spcAft>
                        <a:buNone/>
                      </a:pPr>
                      <a:r>
                        <a:rPr b="1" lang="en" sz="1000">
                          <a:latin typeface="Ubuntu"/>
                          <a:ea typeface="Ubuntu"/>
                          <a:cs typeface="Ubuntu"/>
                          <a:sym typeface="Ubuntu"/>
                        </a:rPr>
                        <a:t>Value down</a:t>
                      </a:r>
                      <a:endParaRPr b="1" sz="1000">
                        <a:latin typeface="Ubuntu"/>
                        <a:ea typeface="Ubuntu"/>
                        <a:cs typeface="Ubuntu"/>
                        <a:sym typeface="Ubuntu"/>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000">
                          <a:solidFill>
                            <a:schemeClr val="dk1"/>
                          </a:solidFill>
                          <a:latin typeface="Ubuntu"/>
                          <a:ea typeface="Ubuntu"/>
                          <a:cs typeface="Ubuntu"/>
                          <a:sym typeface="Ubuntu"/>
                        </a:rPr>
                        <a:t>(Embedding Dimension, Value size)</a:t>
                      </a:r>
                      <a:endParaRPr sz="1000">
                        <a:latin typeface="Ubuntu"/>
                        <a:ea typeface="Ubuntu"/>
                        <a:cs typeface="Ubuntu"/>
                        <a:sym typeface="Ubuntu"/>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000">
                          <a:solidFill>
                            <a:schemeClr val="dk1"/>
                          </a:solidFill>
                          <a:latin typeface="Ubuntu"/>
                          <a:ea typeface="Ubuntu"/>
                          <a:cs typeface="Ubuntu"/>
                          <a:sym typeface="Ubuntu"/>
                        </a:rPr>
                        <a:t>(12 288, 128)  </a:t>
                      </a:r>
                      <a:r>
                        <a:rPr lang="en" sz="1000">
                          <a:solidFill>
                            <a:schemeClr val="dk1"/>
                          </a:solidFill>
                          <a:latin typeface="Ubuntu"/>
                          <a:ea typeface="Ubuntu"/>
                          <a:cs typeface="Ubuntu"/>
                          <a:sym typeface="Ubuntu"/>
                        </a:rPr>
                        <a:t>x 96 heads</a:t>
                      </a:r>
                      <a:endParaRPr sz="1000">
                        <a:solidFill>
                          <a:schemeClr val="dk1"/>
                        </a:solidFill>
                        <a:latin typeface="Ubuntu"/>
                        <a:ea typeface="Ubuntu"/>
                        <a:cs typeface="Ubuntu"/>
                        <a:sym typeface="Ubuntu"/>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000">
                          <a:solidFill>
                            <a:schemeClr val="dk1"/>
                          </a:solidFill>
                          <a:latin typeface="Ubuntu"/>
                          <a:ea typeface="Ubuntu"/>
                          <a:cs typeface="Ubuntu"/>
                          <a:sym typeface="Ubuntu"/>
                        </a:rPr>
                        <a:t>150 994 944 params</a:t>
                      </a:r>
                      <a:endParaRPr sz="1000">
                        <a:solidFill>
                          <a:schemeClr val="dk1"/>
                        </a:solidFill>
                        <a:latin typeface="Ubuntu"/>
                        <a:ea typeface="Ubuntu"/>
                        <a:cs typeface="Ubuntu"/>
                        <a:sym typeface="Ubuntu"/>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786" name="Google Shape;786;p40"/>
          <p:cNvSpPr txBox="1"/>
          <p:nvPr>
            <p:ph idx="1" type="body"/>
          </p:nvPr>
        </p:nvSpPr>
        <p:spPr>
          <a:xfrm>
            <a:off x="189375" y="630300"/>
            <a:ext cx="7708200" cy="605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solidFill>
                  <a:srgbClr val="011C5D"/>
                </a:solidFill>
              </a:rPr>
              <a:t>GPT 3 dimension for all attention heads: </a:t>
            </a:r>
            <a:r>
              <a:rPr i="1" lang="en">
                <a:solidFill>
                  <a:srgbClr val="011C5D"/>
                </a:solidFill>
              </a:rPr>
              <a:t>603 979 776 parameters</a:t>
            </a:r>
            <a:r>
              <a:rPr lang="en">
                <a:solidFill>
                  <a:srgbClr val="011C5D"/>
                </a:solidFill>
              </a:rPr>
              <a:t> </a:t>
            </a:r>
            <a:endParaRPr b="1">
              <a:solidFill>
                <a:srgbClr val="011C5D"/>
              </a:solidFill>
            </a:endParaRPr>
          </a:p>
        </p:txBody>
      </p:sp>
      <p:sp>
        <p:nvSpPr>
          <p:cNvPr id="787" name="Google Shape;787;p4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1" name="Shape 791"/>
        <p:cNvGrpSpPr/>
        <p:nvPr/>
      </p:nvGrpSpPr>
      <p:grpSpPr>
        <a:xfrm>
          <a:off x="0" y="0"/>
          <a:ext cx="0" cy="0"/>
          <a:chOff x="0" y="0"/>
          <a:chExt cx="0" cy="0"/>
        </a:xfrm>
      </p:grpSpPr>
      <p:sp>
        <p:nvSpPr>
          <p:cNvPr id="792" name="Google Shape;792;p41"/>
          <p:cNvSpPr txBox="1"/>
          <p:nvPr>
            <p:ph type="title"/>
          </p:nvPr>
        </p:nvSpPr>
        <p:spPr>
          <a:xfrm>
            <a:off x="0" y="0"/>
            <a:ext cx="7595700" cy="51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II.B.</a:t>
            </a:r>
            <a:r>
              <a:rPr lang="en"/>
              <a:t>1 Self Attention Mechanism</a:t>
            </a:r>
            <a:endParaRPr/>
          </a:p>
        </p:txBody>
      </p:sp>
      <p:sp>
        <p:nvSpPr>
          <p:cNvPr id="793" name="Google Shape;793;p41"/>
          <p:cNvSpPr txBox="1"/>
          <p:nvPr>
            <p:ph idx="1" type="body"/>
          </p:nvPr>
        </p:nvSpPr>
        <p:spPr>
          <a:xfrm>
            <a:off x="189375" y="630300"/>
            <a:ext cx="5998800" cy="605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solidFill>
                  <a:srgbClr val="011C5D"/>
                </a:solidFill>
              </a:rPr>
              <a:t>Value Matrix (12 288, 12 288) decomposition≈</a:t>
            </a:r>
            <a:endParaRPr>
              <a:solidFill>
                <a:srgbClr val="011C5D"/>
              </a:solidFill>
            </a:endParaRPr>
          </a:p>
        </p:txBody>
      </p:sp>
      <p:graphicFrame>
        <p:nvGraphicFramePr>
          <p:cNvPr id="794" name="Google Shape;794;p41"/>
          <p:cNvGraphicFramePr/>
          <p:nvPr/>
        </p:nvGraphicFramePr>
        <p:xfrm>
          <a:off x="4676350" y="3036688"/>
          <a:ext cx="3000000" cy="3000000"/>
        </p:xfrm>
        <a:graphic>
          <a:graphicData uri="http://schemas.openxmlformats.org/drawingml/2006/table">
            <a:tbl>
              <a:tblPr>
                <a:noFill/>
                <a:tableStyleId>{6497CBBA-E030-4E24-B39F-737B80262214}</a:tableStyleId>
              </a:tblPr>
              <a:tblGrid>
                <a:gridCol w="629375"/>
                <a:gridCol w="629375"/>
                <a:gridCol w="629375"/>
                <a:gridCol w="629375"/>
              </a:tblGrid>
              <a:tr h="335550">
                <a:tc>
                  <a:txBody>
                    <a:bodyPr/>
                    <a:lstStyle/>
                    <a:p>
                      <a:pPr indent="0" lvl="0" marL="0" rtl="0" algn="l">
                        <a:spcBef>
                          <a:spcPts val="0"/>
                        </a:spcBef>
                        <a:spcAft>
                          <a:spcPts val="0"/>
                        </a:spcAft>
                        <a:buNone/>
                      </a:pPr>
                      <a:r>
                        <a:rPr lang="en" sz="700">
                          <a:solidFill>
                            <a:srgbClr val="011C5D"/>
                          </a:solidFill>
                        </a:rPr>
                        <a:t>1</a:t>
                      </a:r>
                      <a:endParaRPr sz="700">
                        <a:solidFill>
                          <a:srgbClr val="011C5D"/>
                        </a:solidFill>
                      </a:endParaRPr>
                    </a:p>
                  </a:txBody>
                  <a:tcPr marT="91425" marB="91425" marR="91425" marL="91425"/>
                </a:tc>
                <a:tc>
                  <a:txBody>
                    <a:bodyPr/>
                    <a:lstStyle/>
                    <a:p>
                      <a:pPr indent="0" lvl="0" marL="0" rtl="0" algn="l">
                        <a:spcBef>
                          <a:spcPts val="0"/>
                        </a:spcBef>
                        <a:spcAft>
                          <a:spcPts val="0"/>
                        </a:spcAft>
                        <a:buNone/>
                      </a:pPr>
                      <a:r>
                        <a:rPr lang="en" sz="700">
                          <a:solidFill>
                            <a:srgbClr val="011C5D"/>
                          </a:solidFill>
                        </a:rPr>
                        <a:t>0.97</a:t>
                      </a:r>
                      <a:endParaRPr sz="700">
                        <a:solidFill>
                          <a:srgbClr val="011C5D"/>
                        </a:solidFill>
                      </a:endParaRPr>
                    </a:p>
                  </a:txBody>
                  <a:tcPr marT="91425" marB="91425" marR="91425" marL="91425"/>
                </a:tc>
                <a:tc>
                  <a:txBody>
                    <a:bodyPr/>
                    <a:lstStyle/>
                    <a:p>
                      <a:pPr indent="0" lvl="0" marL="0" rtl="0" algn="l">
                        <a:spcBef>
                          <a:spcPts val="0"/>
                        </a:spcBef>
                        <a:spcAft>
                          <a:spcPts val="0"/>
                        </a:spcAft>
                        <a:buNone/>
                      </a:pPr>
                      <a:r>
                        <a:rPr lang="en" sz="700">
                          <a:solidFill>
                            <a:srgbClr val="011C5D"/>
                          </a:solidFill>
                        </a:rPr>
                        <a:t>0.33</a:t>
                      </a:r>
                      <a:endParaRPr sz="700">
                        <a:solidFill>
                          <a:srgbClr val="011C5D"/>
                        </a:solidFill>
                      </a:endParaRPr>
                    </a:p>
                  </a:txBody>
                  <a:tcPr marT="91425" marB="91425" marR="91425" marL="91425"/>
                </a:tc>
                <a:tc>
                  <a:txBody>
                    <a:bodyPr/>
                    <a:lstStyle/>
                    <a:p>
                      <a:pPr indent="0" lvl="0" marL="0" rtl="0" algn="l">
                        <a:spcBef>
                          <a:spcPts val="0"/>
                        </a:spcBef>
                        <a:spcAft>
                          <a:spcPts val="0"/>
                        </a:spcAft>
                        <a:buNone/>
                      </a:pPr>
                      <a:r>
                        <a:rPr lang="en" sz="700">
                          <a:solidFill>
                            <a:srgbClr val="011C5D"/>
                          </a:solidFill>
                        </a:rPr>
                        <a:t>0.85</a:t>
                      </a:r>
                      <a:endParaRPr sz="700">
                        <a:solidFill>
                          <a:srgbClr val="011C5D"/>
                        </a:solidFill>
                      </a:endParaRPr>
                    </a:p>
                  </a:txBody>
                  <a:tcPr marT="91425" marB="91425" marR="91425" marL="91425"/>
                </a:tc>
              </a:tr>
              <a:tr h="335550">
                <a:tc>
                  <a:txBody>
                    <a:bodyPr/>
                    <a:lstStyle/>
                    <a:p>
                      <a:pPr indent="0" lvl="0" marL="0" rtl="0" algn="l">
                        <a:spcBef>
                          <a:spcPts val="0"/>
                        </a:spcBef>
                        <a:spcAft>
                          <a:spcPts val="0"/>
                        </a:spcAft>
                        <a:buNone/>
                      </a:pPr>
                      <a:r>
                        <a:rPr lang="en" sz="700">
                          <a:solidFill>
                            <a:srgbClr val="011C5D"/>
                          </a:solidFill>
                        </a:rPr>
                        <a:t>0</a:t>
                      </a:r>
                      <a:endParaRPr sz="700">
                        <a:solidFill>
                          <a:srgbClr val="011C5D"/>
                        </a:solidFill>
                      </a:endParaRPr>
                    </a:p>
                  </a:txBody>
                  <a:tcPr marT="91425" marB="91425" marR="91425" marL="91425"/>
                </a:tc>
                <a:tc>
                  <a:txBody>
                    <a:bodyPr/>
                    <a:lstStyle/>
                    <a:p>
                      <a:pPr indent="0" lvl="0" marL="0" rtl="0" algn="l">
                        <a:spcBef>
                          <a:spcPts val="0"/>
                        </a:spcBef>
                        <a:spcAft>
                          <a:spcPts val="0"/>
                        </a:spcAft>
                        <a:buNone/>
                      </a:pPr>
                      <a:r>
                        <a:rPr lang="en" sz="700">
                          <a:solidFill>
                            <a:srgbClr val="011C5D"/>
                          </a:solidFill>
                        </a:rPr>
                        <a:t>0.03</a:t>
                      </a:r>
                      <a:endParaRPr sz="700">
                        <a:solidFill>
                          <a:srgbClr val="011C5D"/>
                        </a:solidFill>
                      </a:endParaRPr>
                    </a:p>
                  </a:txBody>
                  <a:tcPr marT="91425" marB="91425" marR="91425" marL="91425"/>
                </a:tc>
                <a:tc>
                  <a:txBody>
                    <a:bodyPr/>
                    <a:lstStyle/>
                    <a:p>
                      <a:pPr indent="0" lvl="0" marL="0" rtl="0" algn="l">
                        <a:spcBef>
                          <a:spcPts val="0"/>
                        </a:spcBef>
                        <a:spcAft>
                          <a:spcPts val="0"/>
                        </a:spcAft>
                        <a:buNone/>
                      </a:pPr>
                      <a:r>
                        <a:rPr lang="en" sz="700">
                          <a:solidFill>
                            <a:srgbClr val="011C5D"/>
                          </a:solidFill>
                        </a:rPr>
                        <a:t>0.33</a:t>
                      </a:r>
                      <a:endParaRPr sz="700">
                        <a:solidFill>
                          <a:srgbClr val="011C5D"/>
                        </a:solidFill>
                      </a:endParaRPr>
                    </a:p>
                  </a:txBody>
                  <a:tcPr marT="91425" marB="91425" marR="91425" marL="91425"/>
                </a:tc>
                <a:tc>
                  <a:txBody>
                    <a:bodyPr/>
                    <a:lstStyle/>
                    <a:p>
                      <a:pPr indent="0" lvl="0" marL="0" rtl="0" algn="l">
                        <a:spcBef>
                          <a:spcPts val="0"/>
                        </a:spcBef>
                        <a:spcAft>
                          <a:spcPts val="0"/>
                        </a:spcAft>
                        <a:buNone/>
                      </a:pPr>
                      <a:r>
                        <a:rPr lang="en" sz="700">
                          <a:solidFill>
                            <a:srgbClr val="011C5D"/>
                          </a:solidFill>
                        </a:rPr>
                        <a:t>0.02</a:t>
                      </a:r>
                      <a:endParaRPr sz="700">
                        <a:solidFill>
                          <a:srgbClr val="011C5D"/>
                        </a:solidFill>
                      </a:endParaRPr>
                    </a:p>
                  </a:txBody>
                  <a:tcPr marT="91425" marB="91425" marR="91425" marL="91425"/>
                </a:tc>
              </a:tr>
            </a:tbl>
          </a:graphicData>
        </a:graphic>
      </p:graphicFrame>
      <p:graphicFrame>
        <p:nvGraphicFramePr>
          <p:cNvPr id="795" name="Google Shape;795;p41"/>
          <p:cNvGraphicFramePr/>
          <p:nvPr/>
        </p:nvGraphicFramePr>
        <p:xfrm>
          <a:off x="3100525" y="2116075"/>
          <a:ext cx="3000000" cy="3000000"/>
        </p:xfrm>
        <a:graphic>
          <a:graphicData uri="http://schemas.openxmlformats.org/drawingml/2006/table">
            <a:tbl>
              <a:tblPr>
                <a:noFill/>
                <a:tableStyleId>{6497CBBA-E030-4E24-B39F-737B80262214}</a:tableStyleId>
              </a:tblPr>
              <a:tblGrid>
                <a:gridCol w="394775"/>
                <a:gridCol w="394775"/>
              </a:tblGrid>
              <a:tr h="585075">
                <a:tc>
                  <a:txBody>
                    <a:bodyPr/>
                    <a:lstStyle/>
                    <a:p>
                      <a:pPr indent="0" lvl="0" marL="0" rtl="0" algn="l">
                        <a:spcBef>
                          <a:spcPts val="0"/>
                        </a:spcBef>
                        <a:spcAft>
                          <a:spcPts val="0"/>
                        </a:spcAft>
                        <a:buNone/>
                      </a:pPr>
                      <a:r>
                        <a:rPr lang="en" sz="700">
                          <a:solidFill>
                            <a:srgbClr val="011C5D"/>
                          </a:solidFill>
                        </a:rPr>
                        <a:t>0.8</a:t>
                      </a:r>
                      <a:endParaRPr sz="700">
                        <a:solidFill>
                          <a:srgbClr val="011C5D"/>
                        </a:solidFill>
                      </a:endParaRPr>
                    </a:p>
                  </a:txBody>
                  <a:tcPr marT="91425" marB="91425" marR="91425" marL="91425"/>
                </a:tc>
                <a:tc>
                  <a:txBody>
                    <a:bodyPr/>
                    <a:lstStyle/>
                    <a:p>
                      <a:pPr indent="0" lvl="0" marL="0" rtl="0" algn="l">
                        <a:spcBef>
                          <a:spcPts val="0"/>
                        </a:spcBef>
                        <a:spcAft>
                          <a:spcPts val="0"/>
                        </a:spcAft>
                        <a:buNone/>
                      </a:pPr>
                      <a:r>
                        <a:rPr lang="en" sz="700">
                          <a:solidFill>
                            <a:srgbClr val="011C5D"/>
                          </a:solidFill>
                        </a:rPr>
                        <a:t>0.2</a:t>
                      </a:r>
                      <a:endParaRPr sz="700">
                        <a:solidFill>
                          <a:srgbClr val="011C5D"/>
                        </a:solidFill>
                      </a:endParaRPr>
                    </a:p>
                  </a:txBody>
                  <a:tcPr marT="91425" marB="91425" marR="91425" marL="91425"/>
                </a:tc>
              </a:tr>
              <a:tr h="585075">
                <a:tc>
                  <a:txBody>
                    <a:bodyPr/>
                    <a:lstStyle/>
                    <a:p>
                      <a:pPr indent="0" lvl="0" marL="0" rtl="0" algn="l">
                        <a:spcBef>
                          <a:spcPts val="0"/>
                        </a:spcBef>
                        <a:spcAft>
                          <a:spcPts val="0"/>
                        </a:spcAft>
                        <a:buNone/>
                      </a:pPr>
                      <a:r>
                        <a:rPr lang="en" sz="700">
                          <a:solidFill>
                            <a:srgbClr val="011C5D"/>
                          </a:solidFill>
                        </a:rPr>
                        <a:t>0.3</a:t>
                      </a:r>
                      <a:endParaRPr sz="700">
                        <a:solidFill>
                          <a:srgbClr val="011C5D"/>
                        </a:solidFill>
                      </a:endParaRPr>
                    </a:p>
                  </a:txBody>
                  <a:tcPr marT="91425" marB="91425" marR="91425" marL="91425"/>
                </a:tc>
                <a:tc>
                  <a:txBody>
                    <a:bodyPr/>
                    <a:lstStyle/>
                    <a:p>
                      <a:pPr indent="0" lvl="0" marL="0" rtl="0" algn="l">
                        <a:spcBef>
                          <a:spcPts val="0"/>
                        </a:spcBef>
                        <a:spcAft>
                          <a:spcPts val="0"/>
                        </a:spcAft>
                        <a:buNone/>
                      </a:pPr>
                      <a:r>
                        <a:rPr lang="en" sz="700">
                          <a:solidFill>
                            <a:srgbClr val="011C5D"/>
                          </a:solidFill>
                        </a:rPr>
                        <a:t>1.7</a:t>
                      </a:r>
                      <a:endParaRPr sz="700">
                        <a:solidFill>
                          <a:srgbClr val="011C5D"/>
                        </a:solidFill>
                      </a:endParaRPr>
                    </a:p>
                  </a:txBody>
                  <a:tcPr marT="91425" marB="91425" marR="91425" marL="91425"/>
                </a:tc>
              </a:tr>
              <a:tr h="585075">
                <a:tc>
                  <a:txBody>
                    <a:bodyPr/>
                    <a:lstStyle/>
                    <a:p>
                      <a:pPr indent="0" lvl="0" marL="0" rtl="0" algn="l">
                        <a:spcBef>
                          <a:spcPts val="0"/>
                        </a:spcBef>
                        <a:spcAft>
                          <a:spcPts val="0"/>
                        </a:spcAft>
                        <a:buNone/>
                      </a:pPr>
                      <a:r>
                        <a:rPr lang="en" sz="700">
                          <a:solidFill>
                            <a:srgbClr val="011C5D"/>
                          </a:solidFill>
                        </a:rPr>
                        <a:t>-1.3</a:t>
                      </a:r>
                      <a:endParaRPr sz="700">
                        <a:solidFill>
                          <a:srgbClr val="011C5D"/>
                        </a:solidFill>
                      </a:endParaRPr>
                    </a:p>
                  </a:txBody>
                  <a:tcPr marT="91425" marB="91425" marR="91425" marL="91425"/>
                </a:tc>
                <a:tc>
                  <a:txBody>
                    <a:bodyPr/>
                    <a:lstStyle/>
                    <a:p>
                      <a:pPr indent="0" lvl="0" marL="0" rtl="0" algn="l">
                        <a:spcBef>
                          <a:spcPts val="0"/>
                        </a:spcBef>
                        <a:spcAft>
                          <a:spcPts val="0"/>
                        </a:spcAft>
                        <a:buNone/>
                      </a:pPr>
                      <a:r>
                        <a:rPr lang="en" sz="700">
                          <a:solidFill>
                            <a:srgbClr val="011C5D"/>
                          </a:solidFill>
                        </a:rPr>
                        <a:t>3.2</a:t>
                      </a:r>
                      <a:endParaRPr sz="700">
                        <a:solidFill>
                          <a:srgbClr val="011C5D"/>
                        </a:solidFill>
                      </a:endParaRPr>
                    </a:p>
                  </a:txBody>
                  <a:tcPr marT="91425" marB="91425" marR="91425" marL="91425"/>
                </a:tc>
              </a:tr>
              <a:tr h="585075">
                <a:tc>
                  <a:txBody>
                    <a:bodyPr/>
                    <a:lstStyle/>
                    <a:p>
                      <a:pPr indent="0" lvl="0" marL="0" rtl="0" algn="l">
                        <a:spcBef>
                          <a:spcPts val="0"/>
                        </a:spcBef>
                        <a:spcAft>
                          <a:spcPts val="0"/>
                        </a:spcAft>
                        <a:buNone/>
                      </a:pPr>
                      <a:r>
                        <a:rPr lang="en" sz="700">
                          <a:solidFill>
                            <a:srgbClr val="011C5D"/>
                          </a:solidFill>
                        </a:rPr>
                        <a:t>3.2</a:t>
                      </a:r>
                      <a:endParaRPr sz="700">
                        <a:solidFill>
                          <a:srgbClr val="011C5D"/>
                        </a:solidFill>
                      </a:endParaRPr>
                    </a:p>
                  </a:txBody>
                  <a:tcPr marT="91425" marB="91425" marR="91425" marL="91425"/>
                </a:tc>
                <a:tc>
                  <a:txBody>
                    <a:bodyPr/>
                    <a:lstStyle/>
                    <a:p>
                      <a:pPr indent="0" lvl="0" marL="0" rtl="0" algn="l">
                        <a:spcBef>
                          <a:spcPts val="0"/>
                        </a:spcBef>
                        <a:spcAft>
                          <a:spcPts val="0"/>
                        </a:spcAft>
                        <a:buNone/>
                      </a:pPr>
                      <a:r>
                        <a:rPr lang="en" sz="700">
                          <a:solidFill>
                            <a:srgbClr val="011C5D"/>
                          </a:solidFill>
                        </a:rPr>
                        <a:t>0.32</a:t>
                      </a:r>
                      <a:endParaRPr sz="700">
                        <a:solidFill>
                          <a:srgbClr val="011C5D"/>
                        </a:solidFill>
                      </a:endParaRPr>
                    </a:p>
                  </a:txBody>
                  <a:tcPr marT="91425" marB="91425" marR="91425" marL="91425"/>
                </a:tc>
              </a:tr>
            </a:tbl>
          </a:graphicData>
        </a:graphic>
      </p:graphicFrame>
      <p:graphicFrame>
        <p:nvGraphicFramePr>
          <p:cNvPr id="796" name="Google Shape;796;p41"/>
          <p:cNvGraphicFramePr/>
          <p:nvPr/>
        </p:nvGraphicFramePr>
        <p:xfrm>
          <a:off x="233450" y="2728575"/>
          <a:ext cx="3000000" cy="3000000"/>
        </p:xfrm>
        <a:graphic>
          <a:graphicData uri="http://schemas.openxmlformats.org/drawingml/2006/table">
            <a:tbl>
              <a:tblPr>
                <a:noFill/>
                <a:tableStyleId>{6497CBBA-E030-4E24-B39F-737B80262214}</a:tableStyleId>
              </a:tblPr>
              <a:tblGrid>
                <a:gridCol w="520200"/>
                <a:gridCol w="520200"/>
                <a:gridCol w="520200"/>
                <a:gridCol w="520200"/>
              </a:tblGrid>
              <a:tr h="181075">
                <a:tc>
                  <a:txBody>
                    <a:bodyPr/>
                    <a:lstStyle/>
                    <a:p>
                      <a:pPr indent="0" lvl="0" marL="0" rtl="0" algn="l">
                        <a:spcBef>
                          <a:spcPts val="0"/>
                        </a:spcBef>
                        <a:spcAft>
                          <a:spcPts val="0"/>
                        </a:spcAft>
                        <a:buNone/>
                      </a:pPr>
                      <a:r>
                        <a:rPr lang="en" sz="700"/>
                        <a:t>1.2</a:t>
                      </a:r>
                      <a:endParaRPr sz="700"/>
                    </a:p>
                  </a:txBody>
                  <a:tcPr marT="91425" marB="91425" marR="91425" marL="91425"/>
                </a:tc>
                <a:tc>
                  <a:txBody>
                    <a:bodyPr/>
                    <a:lstStyle/>
                    <a:p>
                      <a:pPr indent="0" lvl="0" marL="0" rtl="0" algn="l">
                        <a:spcBef>
                          <a:spcPts val="0"/>
                        </a:spcBef>
                        <a:spcAft>
                          <a:spcPts val="0"/>
                        </a:spcAft>
                        <a:buNone/>
                      </a:pPr>
                      <a:r>
                        <a:rPr lang="en" sz="700"/>
                        <a:t>0.23</a:t>
                      </a:r>
                      <a:endParaRPr sz="700"/>
                    </a:p>
                  </a:txBody>
                  <a:tcPr marT="91425" marB="91425" marR="91425" marL="91425"/>
                </a:tc>
                <a:tc>
                  <a:txBody>
                    <a:bodyPr/>
                    <a:lstStyle/>
                    <a:p>
                      <a:pPr indent="0" lvl="0" marL="0" rtl="0" algn="l">
                        <a:spcBef>
                          <a:spcPts val="0"/>
                        </a:spcBef>
                        <a:spcAft>
                          <a:spcPts val="0"/>
                        </a:spcAft>
                        <a:buNone/>
                      </a:pPr>
                      <a:r>
                        <a:rPr lang="en" sz="700"/>
                        <a:t>-2.3</a:t>
                      </a:r>
                      <a:endParaRPr sz="700"/>
                    </a:p>
                  </a:txBody>
                  <a:tcPr marT="91425" marB="91425" marR="91425" marL="91425"/>
                </a:tc>
                <a:tc>
                  <a:txBody>
                    <a:bodyPr/>
                    <a:lstStyle/>
                    <a:p>
                      <a:pPr indent="0" lvl="0" marL="0" rtl="0" algn="l">
                        <a:spcBef>
                          <a:spcPts val="0"/>
                        </a:spcBef>
                        <a:spcAft>
                          <a:spcPts val="0"/>
                        </a:spcAft>
                        <a:buNone/>
                      </a:pPr>
                      <a:r>
                        <a:rPr lang="en" sz="700"/>
                        <a:t>3.23</a:t>
                      </a:r>
                      <a:endParaRPr sz="700"/>
                    </a:p>
                  </a:txBody>
                  <a:tcPr marT="91425" marB="91425" marR="91425" marL="91425"/>
                </a:tc>
              </a:tr>
              <a:tr h="181075">
                <a:tc>
                  <a:txBody>
                    <a:bodyPr/>
                    <a:lstStyle/>
                    <a:p>
                      <a:pPr indent="0" lvl="0" marL="0" rtl="0" algn="l">
                        <a:spcBef>
                          <a:spcPts val="0"/>
                        </a:spcBef>
                        <a:spcAft>
                          <a:spcPts val="0"/>
                        </a:spcAft>
                        <a:buNone/>
                      </a:pPr>
                      <a:r>
                        <a:rPr lang="en" sz="700"/>
                        <a:t>0.32</a:t>
                      </a:r>
                      <a:endParaRPr sz="700"/>
                    </a:p>
                  </a:txBody>
                  <a:tcPr marT="91425" marB="91425" marR="91425" marL="91425"/>
                </a:tc>
                <a:tc>
                  <a:txBody>
                    <a:bodyPr/>
                    <a:lstStyle/>
                    <a:p>
                      <a:pPr indent="0" lvl="0" marL="0" rtl="0" algn="l">
                        <a:spcBef>
                          <a:spcPts val="0"/>
                        </a:spcBef>
                        <a:spcAft>
                          <a:spcPts val="0"/>
                        </a:spcAft>
                        <a:buNone/>
                      </a:pPr>
                      <a:r>
                        <a:rPr lang="en" sz="700"/>
                        <a:t>-4.31</a:t>
                      </a:r>
                      <a:endParaRPr sz="700"/>
                    </a:p>
                  </a:txBody>
                  <a:tcPr marT="91425" marB="91425" marR="91425" marL="91425"/>
                </a:tc>
                <a:tc>
                  <a:txBody>
                    <a:bodyPr/>
                    <a:lstStyle/>
                    <a:p>
                      <a:pPr indent="0" lvl="0" marL="0" rtl="0" algn="l">
                        <a:spcBef>
                          <a:spcPts val="0"/>
                        </a:spcBef>
                        <a:spcAft>
                          <a:spcPts val="0"/>
                        </a:spcAft>
                        <a:buNone/>
                      </a:pPr>
                      <a:r>
                        <a:rPr lang="en" sz="700"/>
                        <a:t>2.11</a:t>
                      </a:r>
                      <a:endParaRPr sz="700"/>
                    </a:p>
                  </a:txBody>
                  <a:tcPr marT="91425" marB="91425" marR="91425" marL="91425"/>
                </a:tc>
                <a:tc>
                  <a:txBody>
                    <a:bodyPr/>
                    <a:lstStyle/>
                    <a:p>
                      <a:pPr indent="0" lvl="0" marL="0" rtl="0" algn="l">
                        <a:spcBef>
                          <a:spcPts val="0"/>
                        </a:spcBef>
                        <a:spcAft>
                          <a:spcPts val="0"/>
                        </a:spcAft>
                        <a:buNone/>
                      </a:pPr>
                      <a:r>
                        <a:rPr lang="en" sz="700"/>
                        <a:t>0.12</a:t>
                      </a:r>
                      <a:endParaRPr sz="700"/>
                    </a:p>
                  </a:txBody>
                  <a:tcPr marT="91425" marB="91425" marR="91425" marL="91425"/>
                </a:tc>
              </a:tr>
              <a:tr h="181075">
                <a:tc>
                  <a:txBody>
                    <a:bodyPr/>
                    <a:lstStyle/>
                    <a:p>
                      <a:pPr indent="0" lvl="0" marL="0" rtl="0" algn="l">
                        <a:spcBef>
                          <a:spcPts val="0"/>
                        </a:spcBef>
                        <a:spcAft>
                          <a:spcPts val="0"/>
                        </a:spcAft>
                        <a:buNone/>
                      </a:pPr>
                      <a:r>
                        <a:rPr lang="en" sz="700"/>
                        <a:t>2.33</a:t>
                      </a:r>
                      <a:endParaRPr sz="700"/>
                    </a:p>
                  </a:txBody>
                  <a:tcPr marT="91425" marB="91425" marR="91425" marL="91425"/>
                </a:tc>
                <a:tc>
                  <a:txBody>
                    <a:bodyPr/>
                    <a:lstStyle/>
                    <a:p>
                      <a:pPr indent="0" lvl="0" marL="0" rtl="0" algn="l">
                        <a:spcBef>
                          <a:spcPts val="0"/>
                        </a:spcBef>
                        <a:spcAft>
                          <a:spcPts val="0"/>
                        </a:spcAft>
                        <a:buNone/>
                      </a:pPr>
                      <a:r>
                        <a:rPr lang="en" sz="700"/>
                        <a:t>-2.32</a:t>
                      </a:r>
                      <a:endParaRPr sz="700"/>
                    </a:p>
                  </a:txBody>
                  <a:tcPr marT="91425" marB="91425" marR="91425" marL="91425"/>
                </a:tc>
                <a:tc>
                  <a:txBody>
                    <a:bodyPr/>
                    <a:lstStyle/>
                    <a:p>
                      <a:pPr indent="0" lvl="0" marL="0" rtl="0" algn="l">
                        <a:spcBef>
                          <a:spcPts val="0"/>
                        </a:spcBef>
                        <a:spcAft>
                          <a:spcPts val="0"/>
                        </a:spcAft>
                        <a:buNone/>
                      </a:pPr>
                      <a:r>
                        <a:rPr lang="en" sz="700"/>
                        <a:t>0.23</a:t>
                      </a:r>
                      <a:endParaRPr sz="700"/>
                    </a:p>
                  </a:txBody>
                  <a:tcPr marT="91425" marB="91425" marR="91425" marL="91425"/>
                </a:tc>
                <a:tc>
                  <a:txBody>
                    <a:bodyPr/>
                    <a:lstStyle/>
                    <a:p>
                      <a:pPr indent="0" lvl="0" marL="0" rtl="0" algn="l">
                        <a:spcBef>
                          <a:spcPts val="0"/>
                        </a:spcBef>
                        <a:spcAft>
                          <a:spcPts val="0"/>
                        </a:spcAft>
                        <a:buNone/>
                      </a:pPr>
                      <a:r>
                        <a:rPr lang="en" sz="700"/>
                        <a:t>-0.23</a:t>
                      </a:r>
                      <a:endParaRPr sz="700"/>
                    </a:p>
                  </a:txBody>
                  <a:tcPr marT="91425" marB="91425" marR="91425" marL="91425"/>
                </a:tc>
              </a:tr>
              <a:tr h="181075">
                <a:tc>
                  <a:txBody>
                    <a:bodyPr/>
                    <a:lstStyle/>
                    <a:p>
                      <a:pPr indent="0" lvl="0" marL="0" rtl="0" algn="l">
                        <a:spcBef>
                          <a:spcPts val="0"/>
                        </a:spcBef>
                        <a:spcAft>
                          <a:spcPts val="0"/>
                        </a:spcAft>
                        <a:buNone/>
                      </a:pPr>
                      <a:r>
                        <a:rPr lang="en" sz="700"/>
                        <a:t>-1.76</a:t>
                      </a:r>
                      <a:endParaRPr sz="700"/>
                    </a:p>
                  </a:txBody>
                  <a:tcPr marT="91425" marB="91425" marR="91425" marL="91425"/>
                </a:tc>
                <a:tc>
                  <a:txBody>
                    <a:bodyPr/>
                    <a:lstStyle/>
                    <a:p>
                      <a:pPr indent="0" lvl="0" marL="0" rtl="0" algn="l">
                        <a:spcBef>
                          <a:spcPts val="0"/>
                        </a:spcBef>
                        <a:spcAft>
                          <a:spcPts val="0"/>
                        </a:spcAft>
                        <a:buNone/>
                      </a:pPr>
                      <a:r>
                        <a:rPr lang="en" sz="700"/>
                        <a:t>0.21</a:t>
                      </a:r>
                      <a:endParaRPr sz="700"/>
                    </a:p>
                  </a:txBody>
                  <a:tcPr marT="91425" marB="91425" marR="91425" marL="91425"/>
                </a:tc>
                <a:tc>
                  <a:txBody>
                    <a:bodyPr/>
                    <a:lstStyle/>
                    <a:p>
                      <a:pPr indent="0" lvl="0" marL="0" rtl="0" algn="l">
                        <a:spcBef>
                          <a:spcPts val="0"/>
                        </a:spcBef>
                        <a:spcAft>
                          <a:spcPts val="0"/>
                        </a:spcAft>
                        <a:buNone/>
                      </a:pPr>
                      <a:r>
                        <a:rPr lang="en" sz="700"/>
                        <a:t>0.92</a:t>
                      </a:r>
                      <a:endParaRPr sz="700"/>
                    </a:p>
                  </a:txBody>
                  <a:tcPr marT="91425" marB="91425" marR="91425" marL="91425"/>
                </a:tc>
                <a:tc>
                  <a:txBody>
                    <a:bodyPr/>
                    <a:lstStyle/>
                    <a:p>
                      <a:pPr indent="0" lvl="0" marL="0" rtl="0" algn="l">
                        <a:spcBef>
                          <a:spcPts val="0"/>
                        </a:spcBef>
                        <a:spcAft>
                          <a:spcPts val="0"/>
                        </a:spcAft>
                        <a:buNone/>
                      </a:pPr>
                      <a:r>
                        <a:rPr lang="en" sz="700"/>
                        <a:t>-0.12</a:t>
                      </a:r>
                      <a:endParaRPr sz="700"/>
                    </a:p>
                  </a:txBody>
                  <a:tcPr marT="91425" marB="91425" marR="91425" marL="91425"/>
                </a:tc>
              </a:tr>
            </a:tbl>
          </a:graphicData>
        </a:graphic>
      </p:graphicFrame>
      <p:sp>
        <p:nvSpPr>
          <p:cNvPr id="797" name="Google Shape;797;p41"/>
          <p:cNvSpPr txBox="1"/>
          <p:nvPr/>
        </p:nvSpPr>
        <p:spPr>
          <a:xfrm>
            <a:off x="2586425" y="3102775"/>
            <a:ext cx="481500" cy="36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rPr>
              <a:t>=</a:t>
            </a:r>
            <a:endParaRPr sz="1800">
              <a:solidFill>
                <a:schemeClr val="dk2"/>
              </a:solidFill>
            </a:endParaRPr>
          </a:p>
        </p:txBody>
      </p:sp>
      <p:sp>
        <p:nvSpPr>
          <p:cNvPr id="798" name="Google Shape;798;p41"/>
          <p:cNvSpPr/>
          <p:nvPr/>
        </p:nvSpPr>
        <p:spPr>
          <a:xfrm rot="-5400000">
            <a:off x="3402150" y="1528625"/>
            <a:ext cx="186300" cy="794700"/>
          </a:xfrm>
          <a:prstGeom prst="rightBrace">
            <a:avLst>
              <a:gd fmla="val 50000" name="adj1"/>
              <a:gd fmla="val 50000" name="adj2"/>
            </a:avLst>
          </a:prstGeom>
          <a:noFill/>
          <a:ln cap="flat" cmpd="sng" w="9525">
            <a:solidFill>
              <a:srgbClr val="011C5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9" name="Google Shape;799;p41"/>
          <p:cNvSpPr txBox="1"/>
          <p:nvPr/>
        </p:nvSpPr>
        <p:spPr>
          <a:xfrm>
            <a:off x="5409650" y="2358150"/>
            <a:ext cx="1050900" cy="36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011C5D"/>
                </a:solidFill>
              </a:rPr>
              <a:t>12 288</a:t>
            </a:r>
            <a:endParaRPr sz="1800">
              <a:solidFill>
                <a:srgbClr val="011C5D"/>
              </a:solidFill>
            </a:endParaRPr>
          </a:p>
        </p:txBody>
      </p:sp>
      <p:sp>
        <p:nvSpPr>
          <p:cNvPr id="800" name="Google Shape;800;p41"/>
          <p:cNvSpPr/>
          <p:nvPr/>
        </p:nvSpPr>
        <p:spPr>
          <a:xfrm>
            <a:off x="3983425" y="2124400"/>
            <a:ext cx="186300" cy="2340300"/>
          </a:xfrm>
          <a:prstGeom prst="rightBrace">
            <a:avLst>
              <a:gd fmla="val 50000" name="adj1"/>
              <a:gd fmla="val 50000" name="adj2"/>
            </a:avLst>
          </a:prstGeom>
          <a:noFill/>
          <a:ln cap="flat" cmpd="sng" w="9525">
            <a:solidFill>
              <a:srgbClr val="011C5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1" name="Google Shape;801;p41"/>
          <p:cNvSpPr txBox="1"/>
          <p:nvPr/>
        </p:nvSpPr>
        <p:spPr>
          <a:xfrm>
            <a:off x="3144150" y="1461950"/>
            <a:ext cx="748500" cy="36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011C5D"/>
                </a:solidFill>
              </a:rPr>
              <a:t>128</a:t>
            </a:r>
            <a:endParaRPr sz="1800">
              <a:solidFill>
                <a:srgbClr val="011C5D"/>
              </a:solidFill>
            </a:endParaRPr>
          </a:p>
        </p:txBody>
      </p:sp>
      <p:sp>
        <p:nvSpPr>
          <p:cNvPr id="802" name="Google Shape;802;p41"/>
          <p:cNvSpPr/>
          <p:nvPr/>
        </p:nvSpPr>
        <p:spPr>
          <a:xfrm rot="-5400000">
            <a:off x="5841950" y="1710725"/>
            <a:ext cx="186300" cy="2340300"/>
          </a:xfrm>
          <a:prstGeom prst="rightBrace">
            <a:avLst>
              <a:gd fmla="val 50000" name="adj1"/>
              <a:gd fmla="val 49260" name="adj2"/>
            </a:avLst>
          </a:prstGeom>
          <a:noFill/>
          <a:ln cap="flat" cmpd="sng" w="9525">
            <a:solidFill>
              <a:srgbClr val="011C5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3" name="Google Shape;803;p41"/>
          <p:cNvSpPr/>
          <p:nvPr/>
        </p:nvSpPr>
        <p:spPr>
          <a:xfrm>
            <a:off x="7303950" y="2974900"/>
            <a:ext cx="186300" cy="794700"/>
          </a:xfrm>
          <a:prstGeom prst="rightBrace">
            <a:avLst>
              <a:gd fmla="val 50000" name="adj1"/>
              <a:gd fmla="val 50000" name="adj2"/>
            </a:avLst>
          </a:prstGeom>
          <a:noFill/>
          <a:ln cap="flat" cmpd="sng" w="9525">
            <a:solidFill>
              <a:srgbClr val="011C5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4" name="Google Shape;804;p41"/>
          <p:cNvSpPr txBox="1"/>
          <p:nvPr/>
        </p:nvSpPr>
        <p:spPr>
          <a:xfrm>
            <a:off x="7552225" y="3188800"/>
            <a:ext cx="748500" cy="36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011C5D"/>
                </a:solidFill>
              </a:rPr>
              <a:t>128</a:t>
            </a:r>
            <a:endParaRPr sz="1800">
              <a:solidFill>
                <a:srgbClr val="011C5D"/>
              </a:solidFill>
            </a:endParaRPr>
          </a:p>
        </p:txBody>
      </p:sp>
      <p:sp>
        <p:nvSpPr>
          <p:cNvPr id="805" name="Google Shape;805;p41"/>
          <p:cNvSpPr txBox="1"/>
          <p:nvPr/>
        </p:nvSpPr>
        <p:spPr>
          <a:xfrm>
            <a:off x="1711575" y="3980500"/>
            <a:ext cx="1050900" cy="36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011C5D"/>
                </a:solidFill>
              </a:rPr>
              <a:t>12 288</a:t>
            </a:r>
            <a:endParaRPr sz="1800">
              <a:solidFill>
                <a:srgbClr val="011C5D"/>
              </a:solidFill>
            </a:endParaRPr>
          </a:p>
        </p:txBody>
      </p:sp>
      <p:sp>
        <p:nvSpPr>
          <p:cNvPr id="806" name="Google Shape;806;p41"/>
          <p:cNvSpPr/>
          <p:nvPr/>
        </p:nvSpPr>
        <p:spPr>
          <a:xfrm rot="-5400000">
            <a:off x="1153550" y="1528350"/>
            <a:ext cx="186300" cy="2026500"/>
          </a:xfrm>
          <a:prstGeom prst="rightBrace">
            <a:avLst>
              <a:gd fmla="val 50000" name="adj1"/>
              <a:gd fmla="val 49260" name="adj2"/>
            </a:avLst>
          </a:prstGeom>
          <a:noFill/>
          <a:ln cap="flat" cmpd="sng" w="9525">
            <a:solidFill>
              <a:srgbClr val="011C5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7" name="Google Shape;807;p41"/>
          <p:cNvSpPr txBox="1"/>
          <p:nvPr/>
        </p:nvSpPr>
        <p:spPr>
          <a:xfrm>
            <a:off x="660675" y="2019125"/>
            <a:ext cx="1050900" cy="36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011C5D"/>
                </a:solidFill>
              </a:rPr>
              <a:t>12 288</a:t>
            </a:r>
            <a:endParaRPr sz="1800">
              <a:solidFill>
                <a:srgbClr val="011C5D"/>
              </a:solidFill>
            </a:endParaRPr>
          </a:p>
        </p:txBody>
      </p:sp>
      <p:sp>
        <p:nvSpPr>
          <p:cNvPr id="808" name="Google Shape;808;p41"/>
          <p:cNvSpPr/>
          <p:nvPr/>
        </p:nvSpPr>
        <p:spPr>
          <a:xfrm>
            <a:off x="2367525" y="2728575"/>
            <a:ext cx="186300" cy="1158000"/>
          </a:xfrm>
          <a:prstGeom prst="rightBrace">
            <a:avLst>
              <a:gd fmla="val 50000" name="adj1"/>
              <a:gd fmla="val 50000" name="adj2"/>
            </a:avLst>
          </a:prstGeom>
          <a:noFill/>
          <a:ln cap="flat" cmpd="sng" w="9525">
            <a:solidFill>
              <a:srgbClr val="011C5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9" name="Google Shape;809;p41"/>
          <p:cNvSpPr/>
          <p:nvPr/>
        </p:nvSpPr>
        <p:spPr>
          <a:xfrm>
            <a:off x="5180175" y="785100"/>
            <a:ext cx="3720000" cy="1510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solidFill>
                  <a:srgbClr val="011C5D"/>
                </a:solidFill>
                <a:latin typeface="Ubuntu"/>
                <a:ea typeface="Ubuntu"/>
                <a:cs typeface="Ubuntu"/>
                <a:sym typeface="Ubuntu"/>
              </a:rPr>
              <a:t>Idea:</a:t>
            </a:r>
            <a:r>
              <a:rPr lang="en" sz="1200">
                <a:solidFill>
                  <a:srgbClr val="011C5D"/>
                </a:solidFill>
                <a:latin typeface="Ubuntu"/>
                <a:ea typeface="Ubuntu"/>
                <a:cs typeface="Ubuntu"/>
                <a:sym typeface="Ubuntu"/>
              </a:rPr>
              <a:t> </a:t>
            </a:r>
            <a:endParaRPr sz="1200">
              <a:solidFill>
                <a:srgbClr val="011C5D"/>
              </a:solidFill>
              <a:latin typeface="Ubuntu"/>
              <a:ea typeface="Ubuntu"/>
              <a:cs typeface="Ubuntu"/>
              <a:sym typeface="Ubuntu"/>
            </a:endParaRPr>
          </a:p>
          <a:p>
            <a:pPr indent="-304800" lvl="0" marL="457200" rtl="0" algn="l">
              <a:spcBef>
                <a:spcPts val="0"/>
              </a:spcBef>
              <a:spcAft>
                <a:spcPts val="0"/>
              </a:spcAft>
              <a:buClr>
                <a:srgbClr val="011C5D"/>
              </a:buClr>
              <a:buSzPts val="1200"/>
              <a:buFont typeface="Ubuntu"/>
              <a:buChar char="-"/>
            </a:pPr>
            <a:r>
              <a:rPr lang="en" sz="1200">
                <a:solidFill>
                  <a:srgbClr val="011C5D"/>
                </a:solidFill>
                <a:latin typeface="Ubuntu"/>
                <a:ea typeface="Ubuntu"/>
                <a:cs typeface="Ubuntu"/>
                <a:sym typeface="Ubuntu"/>
              </a:rPr>
              <a:t>The number of # is 150m for the Value matrix</a:t>
            </a:r>
            <a:endParaRPr sz="1200">
              <a:solidFill>
                <a:srgbClr val="011C5D"/>
              </a:solidFill>
              <a:latin typeface="Ubuntu"/>
              <a:ea typeface="Ubuntu"/>
              <a:cs typeface="Ubuntu"/>
              <a:sym typeface="Ubuntu"/>
            </a:endParaRPr>
          </a:p>
          <a:p>
            <a:pPr indent="-304800" lvl="0" marL="457200" rtl="0" algn="l">
              <a:spcBef>
                <a:spcPts val="0"/>
              </a:spcBef>
              <a:spcAft>
                <a:spcPts val="0"/>
              </a:spcAft>
              <a:buClr>
                <a:srgbClr val="011C5D"/>
              </a:buClr>
              <a:buSzPts val="1200"/>
              <a:buFont typeface="Ubuntu"/>
              <a:buChar char="-"/>
            </a:pPr>
            <a:r>
              <a:rPr lang="en" sz="1200">
                <a:solidFill>
                  <a:srgbClr val="011C5D"/>
                </a:solidFill>
                <a:latin typeface="Ubuntu"/>
                <a:ea typeface="Ubuntu"/>
                <a:cs typeface="Ubuntu"/>
                <a:sym typeface="Ubuntu"/>
              </a:rPr>
              <a:t>To avoid this high dimension and respects the </a:t>
            </a:r>
            <a:endParaRPr sz="1200">
              <a:solidFill>
                <a:srgbClr val="011C5D"/>
              </a:solidFill>
              <a:latin typeface="Ubuntu"/>
              <a:ea typeface="Ubuntu"/>
              <a:cs typeface="Ubuntu"/>
              <a:sym typeface="Ubuntu"/>
            </a:endParaRPr>
          </a:p>
          <a:p>
            <a:pPr indent="-304800" lvl="0" marL="457200" rtl="0" algn="l">
              <a:spcBef>
                <a:spcPts val="0"/>
              </a:spcBef>
              <a:spcAft>
                <a:spcPts val="0"/>
              </a:spcAft>
              <a:buClr>
                <a:srgbClr val="011C5D"/>
              </a:buClr>
              <a:buSzPts val="1200"/>
              <a:buFont typeface="Ubuntu"/>
              <a:buChar char="-"/>
            </a:pPr>
            <a:r>
              <a:rPr lang="en" sz="1200">
                <a:solidFill>
                  <a:srgbClr val="011C5D"/>
                </a:solidFill>
                <a:latin typeface="Ubuntu"/>
                <a:ea typeface="Ubuntu"/>
                <a:cs typeface="Ubuntu"/>
                <a:sym typeface="Ubuntu"/>
              </a:rPr>
              <a:t>Force the Value matrix to be low rank</a:t>
            </a:r>
            <a:endParaRPr sz="1200">
              <a:solidFill>
                <a:srgbClr val="011C5D"/>
              </a:solidFill>
              <a:latin typeface="Ubuntu"/>
              <a:ea typeface="Ubuntu"/>
              <a:cs typeface="Ubuntu"/>
              <a:sym typeface="Ubuntu"/>
            </a:endParaRPr>
          </a:p>
        </p:txBody>
      </p:sp>
      <p:sp>
        <p:nvSpPr>
          <p:cNvPr id="810" name="Google Shape;810;p41"/>
          <p:cNvSpPr txBox="1"/>
          <p:nvPr/>
        </p:nvSpPr>
        <p:spPr>
          <a:xfrm>
            <a:off x="4046550" y="4059525"/>
            <a:ext cx="1050900" cy="36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011C5D"/>
                </a:solidFill>
              </a:rPr>
              <a:t>12 288</a:t>
            </a:r>
            <a:endParaRPr sz="1800">
              <a:solidFill>
                <a:srgbClr val="011C5D"/>
              </a:solidFill>
            </a:endParaRPr>
          </a:p>
        </p:txBody>
      </p:sp>
      <p:sp>
        <p:nvSpPr>
          <p:cNvPr id="811" name="Google Shape;811;p4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15" name="Shape 815"/>
        <p:cNvGrpSpPr/>
        <p:nvPr/>
      </p:nvGrpSpPr>
      <p:grpSpPr>
        <a:xfrm>
          <a:off x="0" y="0"/>
          <a:ext cx="0" cy="0"/>
          <a:chOff x="0" y="0"/>
          <a:chExt cx="0" cy="0"/>
        </a:xfrm>
      </p:grpSpPr>
      <p:sp>
        <p:nvSpPr>
          <p:cNvPr id="816" name="Google Shape;816;p42"/>
          <p:cNvSpPr txBox="1"/>
          <p:nvPr>
            <p:ph type="title"/>
          </p:nvPr>
        </p:nvSpPr>
        <p:spPr>
          <a:xfrm>
            <a:off x="0" y="0"/>
            <a:ext cx="7595700" cy="51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II.B.1 Multi </a:t>
            </a:r>
            <a:endParaRPr/>
          </a:p>
        </p:txBody>
      </p:sp>
      <p:sp>
        <p:nvSpPr>
          <p:cNvPr id="817" name="Google Shape;817;p42"/>
          <p:cNvSpPr txBox="1"/>
          <p:nvPr>
            <p:ph idx="1" type="body"/>
          </p:nvPr>
        </p:nvSpPr>
        <p:spPr>
          <a:xfrm>
            <a:off x="189375" y="630300"/>
            <a:ext cx="5998800" cy="605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solidFill>
                  <a:srgbClr val="011C5D"/>
                </a:solidFill>
              </a:rPr>
              <a:t>Value Matrix (12 288, 12 288) decomposition</a:t>
            </a:r>
            <a:endParaRPr>
              <a:solidFill>
                <a:srgbClr val="011C5D"/>
              </a:solidFill>
            </a:endParaRPr>
          </a:p>
        </p:txBody>
      </p:sp>
      <p:graphicFrame>
        <p:nvGraphicFramePr>
          <p:cNvPr id="818" name="Google Shape;818;p42"/>
          <p:cNvGraphicFramePr/>
          <p:nvPr/>
        </p:nvGraphicFramePr>
        <p:xfrm>
          <a:off x="4676350" y="3036688"/>
          <a:ext cx="3000000" cy="3000000"/>
        </p:xfrm>
        <a:graphic>
          <a:graphicData uri="http://schemas.openxmlformats.org/drawingml/2006/table">
            <a:tbl>
              <a:tblPr>
                <a:noFill/>
                <a:tableStyleId>{6497CBBA-E030-4E24-B39F-737B80262214}</a:tableStyleId>
              </a:tblPr>
              <a:tblGrid>
                <a:gridCol w="629375"/>
                <a:gridCol w="629375"/>
                <a:gridCol w="629375"/>
                <a:gridCol w="629375"/>
              </a:tblGrid>
              <a:tr h="335550">
                <a:tc>
                  <a:txBody>
                    <a:bodyPr/>
                    <a:lstStyle/>
                    <a:p>
                      <a:pPr indent="0" lvl="0" marL="0" rtl="0" algn="l">
                        <a:spcBef>
                          <a:spcPts val="0"/>
                        </a:spcBef>
                        <a:spcAft>
                          <a:spcPts val="0"/>
                        </a:spcAft>
                        <a:buNone/>
                      </a:pPr>
                      <a:r>
                        <a:rPr lang="en" sz="700">
                          <a:solidFill>
                            <a:srgbClr val="011C5D"/>
                          </a:solidFill>
                        </a:rPr>
                        <a:t>1</a:t>
                      </a:r>
                      <a:endParaRPr sz="700">
                        <a:solidFill>
                          <a:srgbClr val="011C5D"/>
                        </a:solidFill>
                      </a:endParaRPr>
                    </a:p>
                  </a:txBody>
                  <a:tcPr marT="91425" marB="91425" marR="91425" marL="91425"/>
                </a:tc>
                <a:tc>
                  <a:txBody>
                    <a:bodyPr/>
                    <a:lstStyle/>
                    <a:p>
                      <a:pPr indent="0" lvl="0" marL="0" rtl="0" algn="l">
                        <a:spcBef>
                          <a:spcPts val="0"/>
                        </a:spcBef>
                        <a:spcAft>
                          <a:spcPts val="0"/>
                        </a:spcAft>
                        <a:buNone/>
                      </a:pPr>
                      <a:r>
                        <a:rPr lang="en" sz="700">
                          <a:solidFill>
                            <a:srgbClr val="011C5D"/>
                          </a:solidFill>
                        </a:rPr>
                        <a:t>0.97</a:t>
                      </a:r>
                      <a:endParaRPr sz="700">
                        <a:solidFill>
                          <a:srgbClr val="011C5D"/>
                        </a:solidFill>
                      </a:endParaRPr>
                    </a:p>
                  </a:txBody>
                  <a:tcPr marT="91425" marB="91425" marR="91425" marL="91425"/>
                </a:tc>
                <a:tc>
                  <a:txBody>
                    <a:bodyPr/>
                    <a:lstStyle/>
                    <a:p>
                      <a:pPr indent="0" lvl="0" marL="0" rtl="0" algn="l">
                        <a:spcBef>
                          <a:spcPts val="0"/>
                        </a:spcBef>
                        <a:spcAft>
                          <a:spcPts val="0"/>
                        </a:spcAft>
                        <a:buNone/>
                      </a:pPr>
                      <a:r>
                        <a:rPr lang="en" sz="700">
                          <a:solidFill>
                            <a:srgbClr val="011C5D"/>
                          </a:solidFill>
                        </a:rPr>
                        <a:t>0.33</a:t>
                      </a:r>
                      <a:endParaRPr sz="700">
                        <a:solidFill>
                          <a:srgbClr val="011C5D"/>
                        </a:solidFill>
                      </a:endParaRPr>
                    </a:p>
                  </a:txBody>
                  <a:tcPr marT="91425" marB="91425" marR="91425" marL="91425"/>
                </a:tc>
                <a:tc>
                  <a:txBody>
                    <a:bodyPr/>
                    <a:lstStyle/>
                    <a:p>
                      <a:pPr indent="0" lvl="0" marL="0" rtl="0" algn="l">
                        <a:spcBef>
                          <a:spcPts val="0"/>
                        </a:spcBef>
                        <a:spcAft>
                          <a:spcPts val="0"/>
                        </a:spcAft>
                        <a:buNone/>
                      </a:pPr>
                      <a:r>
                        <a:rPr lang="en" sz="700">
                          <a:solidFill>
                            <a:srgbClr val="011C5D"/>
                          </a:solidFill>
                        </a:rPr>
                        <a:t>0.85</a:t>
                      </a:r>
                      <a:endParaRPr sz="700">
                        <a:solidFill>
                          <a:srgbClr val="011C5D"/>
                        </a:solidFill>
                      </a:endParaRPr>
                    </a:p>
                  </a:txBody>
                  <a:tcPr marT="91425" marB="91425" marR="91425" marL="91425"/>
                </a:tc>
              </a:tr>
              <a:tr h="335550">
                <a:tc>
                  <a:txBody>
                    <a:bodyPr/>
                    <a:lstStyle/>
                    <a:p>
                      <a:pPr indent="0" lvl="0" marL="0" rtl="0" algn="l">
                        <a:spcBef>
                          <a:spcPts val="0"/>
                        </a:spcBef>
                        <a:spcAft>
                          <a:spcPts val="0"/>
                        </a:spcAft>
                        <a:buNone/>
                      </a:pPr>
                      <a:r>
                        <a:rPr lang="en" sz="700">
                          <a:solidFill>
                            <a:srgbClr val="011C5D"/>
                          </a:solidFill>
                        </a:rPr>
                        <a:t>0</a:t>
                      </a:r>
                      <a:endParaRPr sz="700">
                        <a:solidFill>
                          <a:srgbClr val="011C5D"/>
                        </a:solidFill>
                      </a:endParaRPr>
                    </a:p>
                  </a:txBody>
                  <a:tcPr marT="91425" marB="91425" marR="91425" marL="91425"/>
                </a:tc>
                <a:tc>
                  <a:txBody>
                    <a:bodyPr/>
                    <a:lstStyle/>
                    <a:p>
                      <a:pPr indent="0" lvl="0" marL="0" rtl="0" algn="l">
                        <a:spcBef>
                          <a:spcPts val="0"/>
                        </a:spcBef>
                        <a:spcAft>
                          <a:spcPts val="0"/>
                        </a:spcAft>
                        <a:buNone/>
                      </a:pPr>
                      <a:r>
                        <a:rPr lang="en" sz="700">
                          <a:solidFill>
                            <a:srgbClr val="011C5D"/>
                          </a:solidFill>
                        </a:rPr>
                        <a:t>0.03</a:t>
                      </a:r>
                      <a:endParaRPr sz="700">
                        <a:solidFill>
                          <a:srgbClr val="011C5D"/>
                        </a:solidFill>
                      </a:endParaRPr>
                    </a:p>
                  </a:txBody>
                  <a:tcPr marT="91425" marB="91425" marR="91425" marL="91425"/>
                </a:tc>
                <a:tc>
                  <a:txBody>
                    <a:bodyPr/>
                    <a:lstStyle/>
                    <a:p>
                      <a:pPr indent="0" lvl="0" marL="0" rtl="0" algn="l">
                        <a:spcBef>
                          <a:spcPts val="0"/>
                        </a:spcBef>
                        <a:spcAft>
                          <a:spcPts val="0"/>
                        </a:spcAft>
                        <a:buNone/>
                      </a:pPr>
                      <a:r>
                        <a:rPr lang="en" sz="700">
                          <a:solidFill>
                            <a:srgbClr val="011C5D"/>
                          </a:solidFill>
                        </a:rPr>
                        <a:t>0.33</a:t>
                      </a:r>
                      <a:endParaRPr sz="700">
                        <a:solidFill>
                          <a:srgbClr val="011C5D"/>
                        </a:solidFill>
                      </a:endParaRPr>
                    </a:p>
                  </a:txBody>
                  <a:tcPr marT="91425" marB="91425" marR="91425" marL="91425"/>
                </a:tc>
                <a:tc>
                  <a:txBody>
                    <a:bodyPr/>
                    <a:lstStyle/>
                    <a:p>
                      <a:pPr indent="0" lvl="0" marL="0" rtl="0" algn="l">
                        <a:spcBef>
                          <a:spcPts val="0"/>
                        </a:spcBef>
                        <a:spcAft>
                          <a:spcPts val="0"/>
                        </a:spcAft>
                        <a:buNone/>
                      </a:pPr>
                      <a:r>
                        <a:rPr lang="en" sz="700">
                          <a:solidFill>
                            <a:srgbClr val="011C5D"/>
                          </a:solidFill>
                        </a:rPr>
                        <a:t>0.02</a:t>
                      </a:r>
                      <a:endParaRPr sz="700">
                        <a:solidFill>
                          <a:srgbClr val="011C5D"/>
                        </a:solidFill>
                      </a:endParaRPr>
                    </a:p>
                  </a:txBody>
                  <a:tcPr marT="91425" marB="91425" marR="91425" marL="91425"/>
                </a:tc>
              </a:tr>
            </a:tbl>
          </a:graphicData>
        </a:graphic>
      </p:graphicFrame>
      <p:graphicFrame>
        <p:nvGraphicFramePr>
          <p:cNvPr id="819" name="Google Shape;819;p42"/>
          <p:cNvGraphicFramePr/>
          <p:nvPr/>
        </p:nvGraphicFramePr>
        <p:xfrm>
          <a:off x="3100525" y="2116075"/>
          <a:ext cx="3000000" cy="3000000"/>
        </p:xfrm>
        <a:graphic>
          <a:graphicData uri="http://schemas.openxmlformats.org/drawingml/2006/table">
            <a:tbl>
              <a:tblPr>
                <a:noFill/>
                <a:tableStyleId>{6497CBBA-E030-4E24-B39F-737B80262214}</a:tableStyleId>
              </a:tblPr>
              <a:tblGrid>
                <a:gridCol w="394775"/>
                <a:gridCol w="394775"/>
              </a:tblGrid>
              <a:tr h="585075">
                <a:tc>
                  <a:txBody>
                    <a:bodyPr/>
                    <a:lstStyle/>
                    <a:p>
                      <a:pPr indent="0" lvl="0" marL="0" rtl="0" algn="l">
                        <a:spcBef>
                          <a:spcPts val="0"/>
                        </a:spcBef>
                        <a:spcAft>
                          <a:spcPts val="0"/>
                        </a:spcAft>
                        <a:buNone/>
                      </a:pPr>
                      <a:r>
                        <a:rPr lang="en" sz="700">
                          <a:solidFill>
                            <a:srgbClr val="011C5D"/>
                          </a:solidFill>
                        </a:rPr>
                        <a:t>0.8</a:t>
                      </a:r>
                      <a:endParaRPr sz="700">
                        <a:solidFill>
                          <a:srgbClr val="011C5D"/>
                        </a:solidFill>
                      </a:endParaRPr>
                    </a:p>
                  </a:txBody>
                  <a:tcPr marT="91425" marB="91425" marR="91425" marL="91425"/>
                </a:tc>
                <a:tc>
                  <a:txBody>
                    <a:bodyPr/>
                    <a:lstStyle/>
                    <a:p>
                      <a:pPr indent="0" lvl="0" marL="0" rtl="0" algn="l">
                        <a:spcBef>
                          <a:spcPts val="0"/>
                        </a:spcBef>
                        <a:spcAft>
                          <a:spcPts val="0"/>
                        </a:spcAft>
                        <a:buNone/>
                      </a:pPr>
                      <a:r>
                        <a:rPr lang="en" sz="700">
                          <a:solidFill>
                            <a:srgbClr val="011C5D"/>
                          </a:solidFill>
                        </a:rPr>
                        <a:t>0.2</a:t>
                      </a:r>
                      <a:endParaRPr sz="700">
                        <a:solidFill>
                          <a:srgbClr val="011C5D"/>
                        </a:solidFill>
                      </a:endParaRPr>
                    </a:p>
                  </a:txBody>
                  <a:tcPr marT="91425" marB="91425" marR="91425" marL="91425"/>
                </a:tc>
              </a:tr>
              <a:tr h="585075">
                <a:tc>
                  <a:txBody>
                    <a:bodyPr/>
                    <a:lstStyle/>
                    <a:p>
                      <a:pPr indent="0" lvl="0" marL="0" rtl="0" algn="l">
                        <a:spcBef>
                          <a:spcPts val="0"/>
                        </a:spcBef>
                        <a:spcAft>
                          <a:spcPts val="0"/>
                        </a:spcAft>
                        <a:buNone/>
                      </a:pPr>
                      <a:r>
                        <a:rPr lang="en" sz="700">
                          <a:solidFill>
                            <a:srgbClr val="011C5D"/>
                          </a:solidFill>
                        </a:rPr>
                        <a:t>0.3</a:t>
                      </a:r>
                      <a:endParaRPr sz="700">
                        <a:solidFill>
                          <a:srgbClr val="011C5D"/>
                        </a:solidFill>
                      </a:endParaRPr>
                    </a:p>
                  </a:txBody>
                  <a:tcPr marT="91425" marB="91425" marR="91425" marL="91425"/>
                </a:tc>
                <a:tc>
                  <a:txBody>
                    <a:bodyPr/>
                    <a:lstStyle/>
                    <a:p>
                      <a:pPr indent="0" lvl="0" marL="0" rtl="0" algn="l">
                        <a:spcBef>
                          <a:spcPts val="0"/>
                        </a:spcBef>
                        <a:spcAft>
                          <a:spcPts val="0"/>
                        </a:spcAft>
                        <a:buNone/>
                      </a:pPr>
                      <a:r>
                        <a:rPr lang="en" sz="700">
                          <a:solidFill>
                            <a:srgbClr val="011C5D"/>
                          </a:solidFill>
                        </a:rPr>
                        <a:t>1.7</a:t>
                      </a:r>
                      <a:endParaRPr sz="700">
                        <a:solidFill>
                          <a:srgbClr val="011C5D"/>
                        </a:solidFill>
                      </a:endParaRPr>
                    </a:p>
                  </a:txBody>
                  <a:tcPr marT="91425" marB="91425" marR="91425" marL="91425"/>
                </a:tc>
              </a:tr>
              <a:tr h="585075">
                <a:tc>
                  <a:txBody>
                    <a:bodyPr/>
                    <a:lstStyle/>
                    <a:p>
                      <a:pPr indent="0" lvl="0" marL="0" rtl="0" algn="l">
                        <a:spcBef>
                          <a:spcPts val="0"/>
                        </a:spcBef>
                        <a:spcAft>
                          <a:spcPts val="0"/>
                        </a:spcAft>
                        <a:buNone/>
                      </a:pPr>
                      <a:r>
                        <a:rPr lang="en" sz="700">
                          <a:solidFill>
                            <a:srgbClr val="011C5D"/>
                          </a:solidFill>
                        </a:rPr>
                        <a:t>-1.3</a:t>
                      </a:r>
                      <a:endParaRPr sz="700">
                        <a:solidFill>
                          <a:srgbClr val="011C5D"/>
                        </a:solidFill>
                      </a:endParaRPr>
                    </a:p>
                  </a:txBody>
                  <a:tcPr marT="91425" marB="91425" marR="91425" marL="91425"/>
                </a:tc>
                <a:tc>
                  <a:txBody>
                    <a:bodyPr/>
                    <a:lstStyle/>
                    <a:p>
                      <a:pPr indent="0" lvl="0" marL="0" rtl="0" algn="l">
                        <a:spcBef>
                          <a:spcPts val="0"/>
                        </a:spcBef>
                        <a:spcAft>
                          <a:spcPts val="0"/>
                        </a:spcAft>
                        <a:buNone/>
                      </a:pPr>
                      <a:r>
                        <a:rPr lang="en" sz="700">
                          <a:solidFill>
                            <a:srgbClr val="011C5D"/>
                          </a:solidFill>
                        </a:rPr>
                        <a:t>3.2</a:t>
                      </a:r>
                      <a:endParaRPr sz="700">
                        <a:solidFill>
                          <a:srgbClr val="011C5D"/>
                        </a:solidFill>
                      </a:endParaRPr>
                    </a:p>
                  </a:txBody>
                  <a:tcPr marT="91425" marB="91425" marR="91425" marL="91425"/>
                </a:tc>
              </a:tr>
              <a:tr h="585075">
                <a:tc>
                  <a:txBody>
                    <a:bodyPr/>
                    <a:lstStyle/>
                    <a:p>
                      <a:pPr indent="0" lvl="0" marL="0" rtl="0" algn="l">
                        <a:spcBef>
                          <a:spcPts val="0"/>
                        </a:spcBef>
                        <a:spcAft>
                          <a:spcPts val="0"/>
                        </a:spcAft>
                        <a:buNone/>
                      </a:pPr>
                      <a:r>
                        <a:rPr lang="en" sz="700">
                          <a:solidFill>
                            <a:srgbClr val="011C5D"/>
                          </a:solidFill>
                        </a:rPr>
                        <a:t>3.2</a:t>
                      </a:r>
                      <a:endParaRPr sz="700">
                        <a:solidFill>
                          <a:srgbClr val="011C5D"/>
                        </a:solidFill>
                      </a:endParaRPr>
                    </a:p>
                  </a:txBody>
                  <a:tcPr marT="91425" marB="91425" marR="91425" marL="91425"/>
                </a:tc>
                <a:tc>
                  <a:txBody>
                    <a:bodyPr/>
                    <a:lstStyle/>
                    <a:p>
                      <a:pPr indent="0" lvl="0" marL="0" rtl="0" algn="l">
                        <a:spcBef>
                          <a:spcPts val="0"/>
                        </a:spcBef>
                        <a:spcAft>
                          <a:spcPts val="0"/>
                        </a:spcAft>
                        <a:buNone/>
                      </a:pPr>
                      <a:r>
                        <a:rPr lang="en" sz="700">
                          <a:solidFill>
                            <a:srgbClr val="011C5D"/>
                          </a:solidFill>
                        </a:rPr>
                        <a:t>0.32</a:t>
                      </a:r>
                      <a:endParaRPr sz="700">
                        <a:solidFill>
                          <a:srgbClr val="011C5D"/>
                        </a:solidFill>
                      </a:endParaRPr>
                    </a:p>
                  </a:txBody>
                  <a:tcPr marT="91425" marB="91425" marR="91425" marL="91425"/>
                </a:tc>
              </a:tr>
            </a:tbl>
          </a:graphicData>
        </a:graphic>
      </p:graphicFrame>
      <p:graphicFrame>
        <p:nvGraphicFramePr>
          <p:cNvPr id="820" name="Google Shape;820;p42"/>
          <p:cNvGraphicFramePr/>
          <p:nvPr/>
        </p:nvGraphicFramePr>
        <p:xfrm>
          <a:off x="233450" y="2728575"/>
          <a:ext cx="3000000" cy="3000000"/>
        </p:xfrm>
        <a:graphic>
          <a:graphicData uri="http://schemas.openxmlformats.org/drawingml/2006/table">
            <a:tbl>
              <a:tblPr>
                <a:noFill/>
                <a:tableStyleId>{6497CBBA-E030-4E24-B39F-737B80262214}</a:tableStyleId>
              </a:tblPr>
              <a:tblGrid>
                <a:gridCol w="520200"/>
                <a:gridCol w="520200"/>
                <a:gridCol w="520200"/>
                <a:gridCol w="520200"/>
              </a:tblGrid>
              <a:tr h="181075">
                <a:tc>
                  <a:txBody>
                    <a:bodyPr/>
                    <a:lstStyle/>
                    <a:p>
                      <a:pPr indent="0" lvl="0" marL="0" rtl="0" algn="l">
                        <a:spcBef>
                          <a:spcPts val="0"/>
                        </a:spcBef>
                        <a:spcAft>
                          <a:spcPts val="0"/>
                        </a:spcAft>
                        <a:buNone/>
                      </a:pPr>
                      <a:r>
                        <a:rPr lang="en" sz="700"/>
                        <a:t>1.2</a:t>
                      </a:r>
                      <a:endParaRPr sz="700"/>
                    </a:p>
                  </a:txBody>
                  <a:tcPr marT="91425" marB="91425" marR="91425" marL="91425"/>
                </a:tc>
                <a:tc>
                  <a:txBody>
                    <a:bodyPr/>
                    <a:lstStyle/>
                    <a:p>
                      <a:pPr indent="0" lvl="0" marL="0" rtl="0" algn="l">
                        <a:spcBef>
                          <a:spcPts val="0"/>
                        </a:spcBef>
                        <a:spcAft>
                          <a:spcPts val="0"/>
                        </a:spcAft>
                        <a:buNone/>
                      </a:pPr>
                      <a:r>
                        <a:rPr lang="en" sz="700"/>
                        <a:t>0.23</a:t>
                      </a:r>
                      <a:endParaRPr sz="700"/>
                    </a:p>
                  </a:txBody>
                  <a:tcPr marT="91425" marB="91425" marR="91425" marL="91425"/>
                </a:tc>
                <a:tc>
                  <a:txBody>
                    <a:bodyPr/>
                    <a:lstStyle/>
                    <a:p>
                      <a:pPr indent="0" lvl="0" marL="0" rtl="0" algn="l">
                        <a:spcBef>
                          <a:spcPts val="0"/>
                        </a:spcBef>
                        <a:spcAft>
                          <a:spcPts val="0"/>
                        </a:spcAft>
                        <a:buNone/>
                      </a:pPr>
                      <a:r>
                        <a:rPr lang="en" sz="700"/>
                        <a:t>-2.3</a:t>
                      </a:r>
                      <a:endParaRPr sz="700"/>
                    </a:p>
                  </a:txBody>
                  <a:tcPr marT="91425" marB="91425" marR="91425" marL="91425"/>
                </a:tc>
                <a:tc>
                  <a:txBody>
                    <a:bodyPr/>
                    <a:lstStyle/>
                    <a:p>
                      <a:pPr indent="0" lvl="0" marL="0" rtl="0" algn="l">
                        <a:spcBef>
                          <a:spcPts val="0"/>
                        </a:spcBef>
                        <a:spcAft>
                          <a:spcPts val="0"/>
                        </a:spcAft>
                        <a:buNone/>
                      </a:pPr>
                      <a:r>
                        <a:rPr lang="en" sz="700"/>
                        <a:t>3.23</a:t>
                      </a:r>
                      <a:endParaRPr sz="700"/>
                    </a:p>
                  </a:txBody>
                  <a:tcPr marT="91425" marB="91425" marR="91425" marL="91425"/>
                </a:tc>
              </a:tr>
              <a:tr h="181075">
                <a:tc>
                  <a:txBody>
                    <a:bodyPr/>
                    <a:lstStyle/>
                    <a:p>
                      <a:pPr indent="0" lvl="0" marL="0" rtl="0" algn="l">
                        <a:spcBef>
                          <a:spcPts val="0"/>
                        </a:spcBef>
                        <a:spcAft>
                          <a:spcPts val="0"/>
                        </a:spcAft>
                        <a:buNone/>
                      </a:pPr>
                      <a:r>
                        <a:rPr lang="en" sz="700"/>
                        <a:t>0.32</a:t>
                      </a:r>
                      <a:endParaRPr sz="700"/>
                    </a:p>
                  </a:txBody>
                  <a:tcPr marT="91425" marB="91425" marR="91425" marL="91425"/>
                </a:tc>
                <a:tc>
                  <a:txBody>
                    <a:bodyPr/>
                    <a:lstStyle/>
                    <a:p>
                      <a:pPr indent="0" lvl="0" marL="0" rtl="0" algn="l">
                        <a:spcBef>
                          <a:spcPts val="0"/>
                        </a:spcBef>
                        <a:spcAft>
                          <a:spcPts val="0"/>
                        </a:spcAft>
                        <a:buNone/>
                      </a:pPr>
                      <a:r>
                        <a:rPr lang="en" sz="700"/>
                        <a:t>-4.31</a:t>
                      </a:r>
                      <a:endParaRPr sz="700"/>
                    </a:p>
                  </a:txBody>
                  <a:tcPr marT="91425" marB="91425" marR="91425" marL="91425"/>
                </a:tc>
                <a:tc>
                  <a:txBody>
                    <a:bodyPr/>
                    <a:lstStyle/>
                    <a:p>
                      <a:pPr indent="0" lvl="0" marL="0" rtl="0" algn="l">
                        <a:spcBef>
                          <a:spcPts val="0"/>
                        </a:spcBef>
                        <a:spcAft>
                          <a:spcPts val="0"/>
                        </a:spcAft>
                        <a:buNone/>
                      </a:pPr>
                      <a:r>
                        <a:rPr lang="en" sz="700"/>
                        <a:t>2.11</a:t>
                      </a:r>
                      <a:endParaRPr sz="700"/>
                    </a:p>
                  </a:txBody>
                  <a:tcPr marT="91425" marB="91425" marR="91425" marL="91425"/>
                </a:tc>
                <a:tc>
                  <a:txBody>
                    <a:bodyPr/>
                    <a:lstStyle/>
                    <a:p>
                      <a:pPr indent="0" lvl="0" marL="0" rtl="0" algn="l">
                        <a:spcBef>
                          <a:spcPts val="0"/>
                        </a:spcBef>
                        <a:spcAft>
                          <a:spcPts val="0"/>
                        </a:spcAft>
                        <a:buNone/>
                      </a:pPr>
                      <a:r>
                        <a:rPr lang="en" sz="700"/>
                        <a:t>0.12</a:t>
                      </a:r>
                      <a:endParaRPr sz="700"/>
                    </a:p>
                  </a:txBody>
                  <a:tcPr marT="91425" marB="91425" marR="91425" marL="91425"/>
                </a:tc>
              </a:tr>
              <a:tr h="181075">
                <a:tc>
                  <a:txBody>
                    <a:bodyPr/>
                    <a:lstStyle/>
                    <a:p>
                      <a:pPr indent="0" lvl="0" marL="0" rtl="0" algn="l">
                        <a:spcBef>
                          <a:spcPts val="0"/>
                        </a:spcBef>
                        <a:spcAft>
                          <a:spcPts val="0"/>
                        </a:spcAft>
                        <a:buNone/>
                      </a:pPr>
                      <a:r>
                        <a:rPr lang="en" sz="700"/>
                        <a:t>2.33</a:t>
                      </a:r>
                      <a:endParaRPr sz="700"/>
                    </a:p>
                  </a:txBody>
                  <a:tcPr marT="91425" marB="91425" marR="91425" marL="91425"/>
                </a:tc>
                <a:tc>
                  <a:txBody>
                    <a:bodyPr/>
                    <a:lstStyle/>
                    <a:p>
                      <a:pPr indent="0" lvl="0" marL="0" rtl="0" algn="l">
                        <a:spcBef>
                          <a:spcPts val="0"/>
                        </a:spcBef>
                        <a:spcAft>
                          <a:spcPts val="0"/>
                        </a:spcAft>
                        <a:buNone/>
                      </a:pPr>
                      <a:r>
                        <a:rPr lang="en" sz="700"/>
                        <a:t>-2.32</a:t>
                      </a:r>
                      <a:endParaRPr sz="700"/>
                    </a:p>
                  </a:txBody>
                  <a:tcPr marT="91425" marB="91425" marR="91425" marL="91425"/>
                </a:tc>
                <a:tc>
                  <a:txBody>
                    <a:bodyPr/>
                    <a:lstStyle/>
                    <a:p>
                      <a:pPr indent="0" lvl="0" marL="0" rtl="0" algn="l">
                        <a:spcBef>
                          <a:spcPts val="0"/>
                        </a:spcBef>
                        <a:spcAft>
                          <a:spcPts val="0"/>
                        </a:spcAft>
                        <a:buNone/>
                      </a:pPr>
                      <a:r>
                        <a:rPr lang="en" sz="700"/>
                        <a:t>0.23</a:t>
                      </a:r>
                      <a:endParaRPr sz="700"/>
                    </a:p>
                  </a:txBody>
                  <a:tcPr marT="91425" marB="91425" marR="91425" marL="91425"/>
                </a:tc>
                <a:tc>
                  <a:txBody>
                    <a:bodyPr/>
                    <a:lstStyle/>
                    <a:p>
                      <a:pPr indent="0" lvl="0" marL="0" rtl="0" algn="l">
                        <a:spcBef>
                          <a:spcPts val="0"/>
                        </a:spcBef>
                        <a:spcAft>
                          <a:spcPts val="0"/>
                        </a:spcAft>
                        <a:buNone/>
                      </a:pPr>
                      <a:r>
                        <a:rPr lang="en" sz="700"/>
                        <a:t>-0.23</a:t>
                      </a:r>
                      <a:endParaRPr sz="700"/>
                    </a:p>
                  </a:txBody>
                  <a:tcPr marT="91425" marB="91425" marR="91425" marL="91425"/>
                </a:tc>
              </a:tr>
              <a:tr h="181075">
                <a:tc>
                  <a:txBody>
                    <a:bodyPr/>
                    <a:lstStyle/>
                    <a:p>
                      <a:pPr indent="0" lvl="0" marL="0" rtl="0" algn="l">
                        <a:spcBef>
                          <a:spcPts val="0"/>
                        </a:spcBef>
                        <a:spcAft>
                          <a:spcPts val="0"/>
                        </a:spcAft>
                        <a:buNone/>
                      </a:pPr>
                      <a:r>
                        <a:rPr lang="en" sz="700"/>
                        <a:t>-1.76</a:t>
                      </a:r>
                      <a:endParaRPr sz="700"/>
                    </a:p>
                  </a:txBody>
                  <a:tcPr marT="91425" marB="91425" marR="91425" marL="91425"/>
                </a:tc>
                <a:tc>
                  <a:txBody>
                    <a:bodyPr/>
                    <a:lstStyle/>
                    <a:p>
                      <a:pPr indent="0" lvl="0" marL="0" rtl="0" algn="l">
                        <a:spcBef>
                          <a:spcPts val="0"/>
                        </a:spcBef>
                        <a:spcAft>
                          <a:spcPts val="0"/>
                        </a:spcAft>
                        <a:buNone/>
                      </a:pPr>
                      <a:r>
                        <a:rPr lang="en" sz="700"/>
                        <a:t>0.21</a:t>
                      </a:r>
                      <a:endParaRPr sz="700"/>
                    </a:p>
                  </a:txBody>
                  <a:tcPr marT="91425" marB="91425" marR="91425" marL="91425"/>
                </a:tc>
                <a:tc>
                  <a:txBody>
                    <a:bodyPr/>
                    <a:lstStyle/>
                    <a:p>
                      <a:pPr indent="0" lvl="0" marL="0" rtl="0" algn="l">
                        <a:spcBef>
                          <a:spcPts val="0"/>
                        </a:spcBef>
                        <a:spcAft>
                          <a:spcPts val="0"/>
                        </a:spcAft>
                        <a:buNone/>
                      </a:pPr>
                      <a:r>
                        <a:rPr lang="en" sz="700"/>
                        <a:t>0.92</a:t>
                      </a:r>
                      <a:endParaRPr sz="700"/>
                    </a:p>
                  </a:txBody>
                  <a:tcPr marT="91425" marB="91425" marR="91425" marL="91425"/>
                </a:tc>
                <a:tc>
                  <a:txBody>
                    <a:bodyPr/>
                    <a:lstStyle/>
                    <a:p>
                      <a:pPr indent="0" lvl="0" marL="0" rtl="0" algn="l">
                        <a:spcBef>
                          <a:spcPts val="0"/>
                        </a:spcBef>
                        <a:spcAft>
                          <a:spcPts val="0"/>
                        </a:spcAft>
                        <a:buNone/>
                      </a:pPr>
                      <a:r>
                        <a:rPr lang="en" sz="700"/>
                        <a:t>-0.12</a:t>
                      </a:r>
                      <a:endParaRPr sz="700"/>
                    </a:p>
                  </a:txBody>
                  <a:tcPr marT="91425" marB="91425" marR="91425" marL="91425"/>
                </a:tc>
              </a:tr>
            </a:tbl>
          </a:graphicData>
        </a:graphic>
      </p:graphicFrame>
      <p:sp>
        <p:nvSpPr>
          <p:cNvPr id="821" name="Google Shape;821;p42"/>
          <p:cNvSpPr txBox="1"/>
          <p:nvPr/>
        </p:nvSpPr>
        <p:spPr>
          <a:xfrm>
            <a:off x="2586425" y="3102775"/>
            <a:ext cx="481500" cy="36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rPr>
              <a:t>=</a:t>
            </a:r>
            <a:endParaRPr sz="1800">
              <a:solidFill>
                <a:schemeClr val="dk2"/>
              </a:solidFill>
            </a:endParaRPr>
          </a:p>
        </p:txBody>
      </p:sp>
      <p:sp>
        <p:nvSpPr>
          <p:cNvPr id="822" name="Google Shape;822;p42"/>
          <p:cNvSpPr/>
          <p:nvPr/>
        </p:nvSpPr>
        <p:spPr>
          <a:xfrm rot="-5400000">
            <a:off x="3402150" y="1528625"/>
            <a:ext cx="186300" cy="794700"/>
          </a:xfrm>
          <a:prstGeom prst="rightBrace">
            <a:avLst>
              <a:gd fmla="val 50000" name="adj1"/>
              <a:gd fmla="val 50000" name="adj2"/>
            </a:avLst>
          </a:prstGeom>
          <a:noFill/>
          <a:ln cap="flat" cmpd="sng" w="9525">
            <a:solidFill>
              <a:srgbClr val="011C5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3" name="Google Shape;823;p42"/>
          <p:cNvSpPr txBox="1"/>
          <p:nvPr/>
        </p:nvSpPr>
        <p:spPr>
          <a:xfrm>
            <a:off x="5409650" y="2358150"/>
            <a:ext cx="1050900" cy="36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rPr>
              <a:t>12 288</a:t>
            </a:r>
            <a:endParaRPr sz="1800">
              <a:solidFill>
                <a:schemeClr val="dk1"/>
              </a:solidFill>
            </a:endParaRPr>
          </a:p>
        </p:txBody>
      </p:sp>
      <p:sp>
        <p:nvSpPr>
          <p:cNvPr id="824" name="Google Shape;824;p42"/>
          <p:cNvSpPr/>
          <p:nvPr/>
        </p:nvSpPr>
        <p:spPr>
          <a:xfrm>
            <a:off x="3983425" y="2124400"/>
            <a:ext cx="186300" cy="2340300"/>
          </a:xfrm>
          <a:prstGeom prst="rightBrace">
            <a:avLst>
              <a:gd fmla="val 50000" name="adj1"/>
              <a:gd fmla="val 50000" name="adj2"/>
            </a:avLst>
          </a:prstGeom>
          <a:noFill/>
          <a:ln cap="flat" cmpd="sng" w="9525">
            <a:solidFill>
              <a:srgbClr val="011C5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5" name="Google Shape;825;p42"/>
          <p:cNvSpPr txBox="1"/>
          <p:nvPr/>
        </p:nvSpPr>
        <p:spPr>
          <a:xfrm>
            <a:off x="3144150" y="1461950"/>
            <a:ext cx="748500" cy="36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rPr>
              <a:t>128</a:t>
            </a:r>
            <a:endParaRPr sz="1800">
              <a:solidFill>
                <a:schemeClr val="dk1"/>
              </a:solidFill>
            </a:endParaRPr>
          </a:p>
        </p:txBody>
      </p:sp>
      <p:sp>
        <p:nvSpPr>
          <p:cNvPr id="826" name="Google Shape;826;p42"/>
          <p:cNvSpPr/>
          <p:nvPr/>
        </p:nvSpPr>
        <p:spPr>
          <a:xfrm rot="-5400000">
            <a:off x="5841950" y="1710725"/>
            <a:ext cx="186300" cy="2340300"/>
          </a:xfrm>
          <a:prstGeom prst="rightBrace">
            <a:avLst>
              <a:gd fmla="val 50000" name="adj1"/>
              <a:gd fmla="val 49260" name="adj2"/>
            </a:avLst>
          </a:prstGeom>
          <a:noFill/>
          <a:ln cap="flat" cmpd="sng" w="9525">
            <a:solidFill>
              <a:srgbClr val="011C5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7" name="Google Shape;827;p42"/>
          <p:cNvSpPr/>
          <p:nvPr/>
        </p:nvSpPr>
        <p:spPr>
          <a:xfrm>
            <a:off x="7303950" y="2974900"/>
            <a:ext cx="186300" cy="794700"/>
          </a:xfrm>
          <a:prstGeom prst="rightBrace">
            <a:avLst>
              <a:gd fmla="val 50000" name="adj1"/>
              <a:gd fmla="val 50000" name="adj2"/>
            </a:avLst>
          </a:prstGeom>
          <a:noFill/>
          <a:ln cap="flat" cmpd="sng" w="9525">
            <a:solidFill>
              <a:srgbClr val="011C5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8" name="Google Shape;828;p42"/>
          <p:cNvSpPr txBox="1"/>
          <p:nvPr/>
        </p:nvSpPr>
        <p:spPr>
          <a:xfrm>
            <a:off x="7552225" y="3188800"/>
            <a:ext cx="748500" cy="36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rPr>
              <a:t>128</a:t>
            </a:r>
            <a:endParaRPr sz="1800">
              <a:solidFill>
                <a:schemeClr val="dk1"/>
              </a:solidFill>
            </a:endParaRPr>
          </a:p>
        </p:txBody>
      </p:sp>
      <p:sp>
        <p:nvSpPr>
          <p:cNvPr id="829" name="Google Shape;829;p42"/>
          <p:cNvSpPr txBox="1"/>
          <p:nvPr/>
        </p:nvSpPr>
        <p:spPr>
          <a:xfrm>
            <a:off x="1711575" y="3980500"/>
            <a:ext cx="1050900" cy="36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rPr>
              <a:t>12 288</a:t>
            </a:r>
            <a:endParaRPr sz="1800">
              <a:solidFill>
                <a:schemeClr val="dk1"/>
              </a:solidFill>
            </a:endParaRPr>
          </a:p>
        </p:txBody>
      </p:sp>
      <p:sp>
        <p:nvSpPr>
          <p:cNvPr id="830" name="Google Shape;830;p42"/>
          <p:cNvSpPr/>
          <p:nvPr/>
        </p:nvSpPr>
        <p:spPr>
          <a:xfrm rot="-5400000">
            <a:off x="1153550" y="1528350"/>
            <a:ext cx="186300" cy="2026500"/>
          </a:xfrm>
          <a:prstGeom prst="rightBrace">
            <a:avLst>
              <a:gd fmla="val 50000" name="adj1"/>
              <a:gd fmla="val 49260" name="adj2"/>
            </a:avLst>
          </a:prstGeom>
          <a:noFill/>
          <a:ln cap="flat" cmpd="sng" w="9525">
            <a:solidFill>
              <a:srgbClr val="011C5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1" name="Google Shape;831;p42"/>
          <p:cNvSpPr txBox="1"/>
          <p:nvPr/>
        </p:nvSpPr>
        <p:spPr>
          <a:xfrm>
            <a:off x="660675" y="2019125"/>
            <a:ext cx="1050900" cy="36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rPr>
              <a:t>12 288</a:t>
            </a:r>
            <a:endParaRPr sz="1800">
              <a:solidFill>
                <a:schemeClr val="dk1"/>
              </a:solidFill>
            </a:endParaRPr>
          </a:p>
        </p:txBody>
      </p:sp>
      <p:sp>
        <p:nvSpPr>
          <p:cNvPr id="832" name="Google Shape;832;p42"/>
          <p:cNvSpPr/>
          <p:nvPr/>
        </p:nvSpPr>
        <p:spPr>
          <a:xfrm>
            <a:off x="2367525" y="2728575"/>
            <a:ext cx="186300" cy="1158000"/>
          </a:xfrm>
          <a:prstGeom prst="rightBrace">
            <a:avLst>
              <a:gd fmla="val 50000" name="adj1"/>
              <a:gd fmla="val 50000" name="adj2"/>
            </a:avLst>
          </a:prstGeom>
          <a:noFill/>
          <a:ln cap="flat" cmpd="sng" w="9525">
            <a:solidFill>
              <a:srgbClr val="011C5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3" name="Google Shape;833;p42"/>
          <p:cNvSpPr/>
          <p:nvPr/>
        </p:nvSpPr>
        <p:spPr>
          <a:xfrm>
            <a:off x="5180175" y="785100"/>
            <a:ext cx="3720000" cy="1510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t>Idea:</a:t>
            </a:r>
            <a:r>
              <a:rPr lang="en" sz="1200"/>
              <a:t> </a:t>
            </a:r>
            <a:endParaRPr sz="1200"/>
          </a:p>
          <a:p>
            <a:pPr indent="-304800" lvl="0" marL="457200" rtl="0" algn="l">
              <a:spcBef>
                <a:spcPts val="0"/>
              </a:spcBef>
              <a:spcAft>
                <a:spcPts val="0"/>
              </a:spcAft>
              <a:buSzPts val="1200"/>
              <a:buChar char="-"/>
            </a:pPr>
            <a:r>
              <a:rPr lang="en" sz="1200"/>
              <a:t>The number of # is 150m for the Value matrix</a:t>
            </a:r>
            <a:endParaRPr sz="1200"/>
          </a:p>
          <a:p>
            <a:pPr indent="-304800" lvl="0" marL="457200" rtl="0" algn="l">
              <a:spcBef>
                <a:spcPts val="0"/>
              </a:spcBef>
              <a:spcAft>
                <a:spcPts val="0"/>
              </a:spcAft>
              <a:buSzPts val="1200"/>
              <a:buChar char="-"/>
            </a:pPr>
            <a:r>
              <a:rPr lang="en" sz="1200"/>
              <a:t>To avoid this high dimension and respects the </a:t>
            </a:r>
            <a:endParaRPr sz="1200"/>
          </a:p>
          <a:p>
            <a:pPr indent="-304800" lvl="0" marL="457200" rtl="0" algn="l">
              <a:spcBef>
                <a:spcPts val="0"/>
              </a:spcBef>
              <a:spcAft>
                <a:spcPts val="0"/>
              </a:spcAft>
              <a:buSzPts val="1200"/>
              <a:buChar char="-"/>
            </a:pPr>
            <a:r>
              <a:rPr lang="en" sz="1200"/>
              <a:t>Force the Value matrix to be low rank</a:t>
            </a:r>
            <a:endParaRPr sz="1200"/>
          </a:p>
        </p:txBody>
      </p:sp>
      <p:sp>
        <p:nvSpPr>
          <p:cNvPr id="834" name="Google Shape;834;p42"/>
          <p:cNvSpPr txBox="1"/>
          <p:nvPr/>
        </p:nvSpPr>
        <p:spPr>
          <a:xfrm>
            <a:off x="4046550" y="4059525"/>
            <a:ext cx="1050900" cy="36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rPr>
              <a:t>12 288</a:t>
            </a:r>
            <a:endParaRPr sz="1800">
              <a:solidFill>
                <a:schemeClr val="dk1"/>
              </a:solidFill>
            </a:endParaRPr>
          </a:p>
        </p:txBody>
      </p:sp>
      <p:sp>
        <p:nvSpPr>
          <p:cNvPr id="835" name="Google Shape;835;p4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20" name="Google Shape;120;p16"/>
          <p:cNvSpPr txBox="1"/>
          <p:nvPr>
            <p:ph type="title"/>
          </p:nvPr>
        </p:nvSpPr>
        <p:spPr>
          <a:xfrm>
            <a:off x="311700" y="374225"/>
            <a:ext cx="8520600" cy="841800"/>
          </a:xfrm>
          <a:prstGeom prst="rect">
            <a:avLst/>
          </a:prstGeom>
        </p:spPr>
        <p:txBody>
          <a:bodyPr anchorCtr="0" anchor="ctr" bIns="91425" lIns="91425" spcFirstLastPara="1" rIns="91425" wrap="square" tIns="91425">
            <a:normAutofit/>
          </a:bodyPr>
          <a:lstStyle/>
          <a:p>
            <a:pPr indent="0" lvl="0" marL="457200" rtl="0" algn="ctr">
              <a:spcBef>
                <a:spcPts val="0"/>
              </a:spcBef>
              <a:spcAft>
                <a:spcPts val="0"/>
              </a:spcAft>
              <a:buNone/>
            </a:pPr>
            <a:r>
              <a:rPr lang="en"/>
              <a:t>II.B. Transformers Architecture</a:t>
            </a:r>
            <a:endParaRPr/>
          </a:p>
        </p:txBody>
      </p:sp>
      <p:pic>
        <p:nvPicPr>
          <p:cNvPr id="121" name="Google Shape;121;p16"/>
          <p:cNvPicPr preferRelativeResize="0"/>
          <p:nvPr/>
        </p:nvPicPr>
        <p:blipFill>
          <a:blip r:embed="rId3">
            <a:alphaModFix/>
          </a:blip>
          <a:stretch>
            <a:fillRect/>
          </a:stretch>
        </p:blipFill>
        <p:spPr>
          <a:xfrm>
            <a:off x="252425" y="1216025"/>
            <a:ext cx="2403600" cy="2890274"/>
          </a:xfrm>
          <a:prstGeom prst="rect">
            <a:avLst/>
          </a:prstGeom>
          <a:noFill/>
          <a:ln>
            <a:noFill/>
          </a:ln>
        </p:spPr>
      </p:pic>
      <p:sp>
        <p:nvSpPr>
          <p:cNvPr id="122" name="Google Shape;122;p16"/>
          <p:cNvSpPr txBox="1"/>
          <p:nvPr/>
        </p:nvSpPr>
        <p:spPr>
          <a:xfrm>
            <a:off x="2985725" y="1721825"/>
            <a:ext cx="3828300" cy="202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p:txBody>
      </p:sp>
      <p:sp>
        <p:nvSpPr>
          <p:cNvPr id="123" name="Google Shape;123;p16"/>
          <p:cNvSpPr txBox="1"/>
          <p:nvPr/>
        </p:nvSpPr>
        <p:spPr>
          <a:xfrm>
            <a:off x="2985725" y="1567475"/>
            <a:ext cx="4936500" cy="1745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300">
                <a:solidFill>
                  <a:srgbClr val="0E2356"/>
                </a:solidFill>
                <a:latin typeface="Ubuntu"/>
                <a:ea typeface="Ubuntu"/>
                <a:cs typeface="Ubuntu"/>
                <a:sym typeface="Ubuntu"/>
              </a:rPr>
              <a:t>Introduction</a:t>
            </a:r>
            <a:endParaRPr b="1" sz="1300">
              <a:solidFill>
                <a:srgbClr val="0E2356"/>
              </a:solidFill>
              <a:latin typeface="Ubuntu"/>
              <a:ea typeface="Ubuntu"/>
              <a:cs typeface="Ubuntu"/>
              <a:sym typeface="Ubuntu"/>
            </a:endParaRPr>
          </a:p>
          <a:p>
            <a:pPr indent="-311150" lvl="0" marL="457200" rtl="0" algn="l">
              <a:lnSpc>
                <a:spcPct val="115000"/>
              </a:lnSpc>
              <a:spcBef>
                <a:spcPts val="0"/>
              </a:spcBef>
              <a:spcAft>
                <a:spcPts val="0"/>
              </a:spcAft>
              <a:buClr>
                <a:srgbClr val="9FC5E8"/>
              </a:buClr>
              <a:buSzPts val="1300"/>
              <a:buFont typeface="Ubuntu"/>
              <a:buAutoNum type="arabicPeriod"/>
            </a:pPr>
            <a:r>
              <a:rPr b="1" lang="en" sz="1300">
                <a:solidFill>
                  <a:srgbClr val="9FC5E8"/>
                </a:solidFill>
                <a:latin typeface="Ubuntu"/>
                <a:ea typeface="Ubuntu"/>
                <a:cs typeface="Ubuntu"/>
                <a:sym typeface="Ubuntu"/>
              </a:rPr>
              <a:t>Self Attention / Cross Attention</a:t>
            </a:r>
            <a:endParaRPr b="1" sz="1300">
              <a:solidFill>
                <a:srgbClr val="9FC5E8"/>
              </a:solidFill>
              <a:latin typeface="Ubuntu"/>
              <a:ea typeface="Ubuntu"/>
              <a:cs typeface="Ubuntu"/>
              <a:sym typeface="Ubuntu"/>
            </a:endParaRPr>
          </a:p>
          <a:p>
            <a:pPr indent="-311150" lvl="0" marL="457200" rtl="0" algn="l">
              <a:lnSpc>
                <a:spcPct val="115000"/>
              </a:lnSpc>
              <a:spcBef>
                <a:spcPts val="0"/>
              </a:spcBef>
              <a:spcAft>
                <a:spcPts val="0"/>
              </a:spcAft>
              <a:buClr>
                <a:srgbClr val="9FC5E8"/>
              </a:buClr>
              <a:buSzPts val="1300"/>
              <a:buFont typeface="Ubuntu"/>
              <a:buAutoNum type="arabicPeriod"/>
            </a:pPr>
            <a:r>
              <a:rPr b="1" lang="en" sz="1300">
                <a:solidFill>
                  <a:srgbClr val="9FC5E8"/>
                </a:solidFill>
                <a:latin typeface="Ubuntu"/>
                <a:ea typeface="Ubuntu"/>
                <a:cs typeface="Ubuntu"/>
                <a:sym typeface="Ubuntu"/>
              </a:rPr>
              <a:t>Multi-Head Attention</a:t>
            </a:r>
            <a:endParaRPr b="1" sz="1300">
              <a:solidFill>
                <a:srgbClr val="9FC5E8"/>
              </a:solidFill>
              <a:latin typeface="Ubuntu"/>
              <a:ea typeface="Ubuntu"/>
              <a:cs typeface="Ubuntu"/>
              <a:sym typeface="Ubuntu"/>
            </a:endParaRPr>
          </a:p>
          <a:p>
            <a:pPr indent="-311150" lvl="0" marL="457200" rtl="0" algn="l">
              <a:lnSpc>
                <a:spcPct val="115000"/>
              </a:lnSpc>
              <a:spcBef>
                <a:spcPts val="0"/>
              </a:spcBef>
              <a:spcAft>
                <a:spcPts val="0"/>
              </a:spcAft>
              <a:buClr>
                <a:srgbClr val="9FC5E8"/>
              </a:buClr>
              <a:buSzPts val="1300"/>
              <a:buFont typeface="Ubuntu"/>
              <a:buAutoNum type="arabicPeriod"/>
            </a:pPr>
            <a:r>
              <a:rPr b="1" lang="en" sz="1300">
                <a:solidFill>
                  <a:srgbClr val="9FC5E8"/>
                </a:solidFill>
                <a:latin typeface="Ubuntu"/>
                <a:ea typeface="Ubuntu"/>
                <a:cs typeface="Ubuntu"/>
                <a:sym typeface="Ubuntu"/>
              </a:rPr>
              <a:t>Residual connection &amp; Layer normalization</a:t>
            </a:r>
            <a:endParaRPr b="1" sz="1300">
              <a:solidFill>
                <a:srgbClr val="9FC5E8"/>
              </a:solidFill>
              <a:latin typeface="Ubuntu"/>
              <a:ea typeface="Ubuntu"/>
              <a:cs typeface="Ubuntu"/>
              <a:sym typeface="Ubuntu"/>
            </a:endParaRPr>
          </a:p>
          <a:p>
            <a:pPr indent="-311150" lvl="0" marL="457200" rtl="0" algn="l">
              <a:lnSpc>
                <a:spcPct val="115000"/>
              </a:lnSpc>
              <a:spcBef>
                <a:spcPts val="0"/>
              </a:spcBef>
              <a:spcAft>
                <a:spcPts val="0"/>
              </a:spcAft>
              <a:buClr>
                <a:srgbClr val="9FC5E8"/>
              </a:buClr>
              <a:buSzPts val="1300"/>
              <a:buFont typeface="Ubuntu"/>
              <a:buAutoNum type="arabicPeriod"/>
            </a:pPr>
            <a:r>
              <a:rPr b="1" lang="en" sz="1300">
                <a:solidFill>
                  <a:srgbClr val="9FC5E8"/>
                </a:solidFill>
                <a:latin typeface="Ubuntu"/>
                <a:ea typeface="Ubuntu"/>
                <a:cs typeface="Ubuntu"/>
                <a:sym typeface="Ubuntu"/>
              </a:rPr>
              <a:t>Feed forward layer</a:t>
            </a:r>
            <a:endParaRPr b="1" sz="1300">
              <a:solidFill>
                <a:srgbClr val="9FC5E8"/>
              </a:solidFill>
              <a:latin typeface="Ubuntu"/>
              <a:ea typeface="Ubuntu"/>
              <a:cs typeface="Ubuntu"/>
              <a:sym typeface="Ubuntu"/>
            </a:endParaRPr>
          </a:p>
          <a:p>
            <a:pPr indent="-311150" lvl="0" marL="457200" rtl="0" algn="l">
              <a:lnSpc>
                <a:spcPct val="115000"/>
              </a:lnSpc>
              <a:spcBef>
                <a:spcPts val="0"/>
              </a:spcBef>
              <a:spcAft>
                <a:spcPts val="0"/>
              </a:spcAft>
              <a:buClr>
                <a:srgbClr val="9FC5E8"/>
              </a:buClr>
              <a:buSzPts val="1300"/>
              <a:buFont typeface="Ubuntu"/>
              <a:buAutoNum type="arabicPeriod"/>
            </a:pPr>
            <a:r>
              <a:rPr b="1" lang="en" sz="1300">
                <a:solidFill>
                  <a:srgbClr val="9FC5E8"/>
                </a:solidFill>
                <a:latin typeface="Ubuntu"/>
                <a:ea typeface="Ubuntu"/>
                <a:cs typeface="Ubuntu"/>
                <a:sym typeface="Ubuntu"/>
              </a:rPr>
              <a:t>Softmax Layer</a:t>
            </a:r>
            <a:endParaRPr b="1" sz="1300">
              <a:solidFill>
                <a:srgbClr val="9FC5E8"/>
              </a:solidFill>
              <a:latin typeface="Ubuntu"/>
              <a:ea typeface="Ubuntu"/>
              <a:cs typeface="Ubuntu"/>
              <a:sym typeface="Ubuntu"/>
            </a:endParaRPr>
          </a:p>
          <a:p>
            <a:pPr indent="-311150" lvl="0" marL="457200" rtl="0" algn="l">
              <a:lnSpc>
                <a:spcPct val="115000"/>
              </a:lnSpc>
              <a:spcBef>
                <a:spcPts val="0"/>
              </a:spcBef>
              <a:spcAft>
                <a:spcPts val="0"/>
              </a:spcAft>
              <a:buClr>
                <a:srgbClr val="9FC5E8"/>
              </a:buClr>
              <a:buSzPts val="1300"/>
              <a:buFont typeface="Ubuntu"/>
              <a:buAutoNum type="arabicPeriod"/>
            </a:pPr>
            <a:r>
              <a:rPr b="1" lang="en" sz="1300">
                <a:solidFill>
                  <a:srgbClr val="9FC5E8"/>
                </a:solidFill>
                <a:latin typeface="Ubuntu"/>
                <a:ea typeface="Ubuntu"/>
                <a:cs typeface="Ubuntu"/>
                <a:sym typeface="Ubuntu"/>
              </a:rPr>
              <a:t>Positional Embeddings</a:t>
            </a:r>
            <a:endParaRPr b="1" sz="1300">
              <a:solidFill>
                <a:srgbClr val="9FC5E8"/>
              </a:solidFill>
              <a:latin typeface="Ubuntu"/>
              <a:ea typeface="Ubuntu"/>
              <a:cs typeface="Ubuntu"/>
              <a:sym typeface="Ubuntu"/>
            </a:endParaRPr>
          </a:p>
          <a:p>
            <a:pPr indent="0" lvl="0" marL="0" rtl="0" algn="l">
              <a:lnSpc>
                <a:spcPct val="115000"/>
              </a:lnSpc>
              <a:spcBef>
                <a:spcPts val="900"/>
              </a:spcBef>
              <a:spcAft>
                <a:spcPts val="0"/>
              </a:spcAft>
              <a:buClr>
                <a:schemeClr val="dk1"/>
              </a:buClr>
              <a:buSzPts val="1100"/>
              <a:buFont typeface="Arial"/>
              <a:buNone/>
            </a:pPr>
            <a:r>
              <a:t/>
            </a:r>
            <a:endParaRPr sz="1050">
              <a:solidFill>
                <a:srgbClr val="0E2356"/>
              </a:solidFill>
              <a:latin typeface="Ubuntu"/>
              <a:ea typeface="Ubuntu"/>
              <a:cs typeface="Ubuntu"/>
              <a:sym typeface="Ubuntu"/>
            </a:endParaRPr>
          </a:p>
          <a:p>
            <a:pPr indent="0" lvl="0" marL="0" rtl="0" algn="l">
              <a:spcBef>
                <a:spcPts val="0"/>
              </a:spcBef>
              <a:spcAft>
                <a:spcPts val="0"/>
              </a:spcAft>
              <a:buNone/>
            </a:pPr>
            <a:r>
              <a:t/>
            </a:r>
            <a:endParaRPr sz="1800">
              <a:solidFill>
                <a:srgbClr val="0E2356"/>
              </a:solidFill>
              <a:latin typeface="Ubuntu"/>
              <a:ea typeface="Ubuntu"/>
              <a:cs typeface="Ubuntu"/>
              <a:sym typeface="Ubuntu"/>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39" name="Shape 839"/>
        <p:cNvGrpSpPr/>
        <p:nvPr/>
      </p:nvGrpSpPr>
      <p:grpSpPr>
        <a:xfrm>
          <a:off x="0" y="0"/>
          <a:ext cx="0" cy="0"/>
          <a:chOff x="0" y="0"/>
          <a:chExt cx="0" cy="0"/>
        </a:xfrm>
      </p:grpSpPr>
      <p:sp>
        <p:nvSpPr>
          <p:cNvPr id="840" name="Google Shape;840;p43"/>
          <p:cNvSpPr txBox="1"/>
          <p:nvPr>
            <p:ph type="title"/>
          </p:nvPr>
        </p:nvSpPr>
        <p:spPr>
          <a:xfrm>
            <a:off x="0" y="0"/>
            <a:ext cx="7595700" cy="51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II.B.1 Self Attention Mechanism</a:t>
            </a:r>
            <a:endParaRPr/>
          </a:p>
        </p:txBody>
      </p:sp>
      <p:sp>
        <p:nvSpPr>
          <p:cNvPr id="841" name="Google Shape;841;p43"/>
          <p:cNvSpPr txBox="1"/>
          <p:nvPr>
            <p:ph idx="1" type="body"/>
          </p:nvPr>
        </p:nvSpPr>
        <p:spPr>
          <a:xfrm>
            <a:off x="189375" y="630300"/>
            <a:ext cx="5998800" cy="605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solidFill>
                  <a:srgbClr val="011C5D"/>
                </a:solidFill>
              </a:rPr>
              <a:t>Value Matrix (12 288, 12 288) decomposition</a:t>
            </a:r>
            <a:endParaRPr>
              <a:solidFill>
                <a:srgbClr val="011C5D"/>
              </a:solidFill>
            </a:endParaRPr>
          </a:p>
        </p:txBody>
      </p:sp>
      <p:graphicFrame>
        <p:nvGraphicFramePr>
          <p:cNvPr id="842" name="Google Shape;842;p43"/>
          <p:cNvGraphicFramePr/>
          <p:nvPr/>
        </p:nvGraphicFramePr>
        <p:xfrm>
          <a:off x="4676350" y="3036688"/>
          <a:ext cx="3000000" cy="3000000"/>
        </p:xfrm>
        <a:graphic>
          <a:graphicData uri="http://schemas.openxmlformats.org/drawingml/2006/table">
            <a:tbl>
              <a:tblPr>
                <a:noFill/>
                <a:tableStyleId>{6497CBBA-E030-4E24-B39F-737B80262214}</a:tableStyleId>
              </a:tblPr>
              <a:tblGrid>
                <a:gridCol w="629375"/>
                <a:gridCol w="629375"/>
                <a:gridCol w="629375"/>
                <a:gridCol w="629375"/>
              </a:tblGrid>
              <a:tr h="335550">
                <a:tc>
                  <a:txBody>
                    <a:bodyPr/>
                    <a:lstStyle/>
                    <a:p>
                      <a:pPr indent="0" lvl="0" marL="0" rtl="0" algn="l">
                        <a:spcBef>
                          <a:spcPts val="0"/>
                        </a:spcBef>
                        <a:spcAft>
                          <a:spcPts val="0"/>
                        </a:spcAft>
                        <a:buNone/>
                      </a:pPr>
                      <a:r>
                        <a:rPr lang="en" sz="700">
                          <a:solidFill>
                            <a:srgbClr val="011C5D"/>
                          </a:solidFill>
                        </a:rPr>
                        <a:t>1</a:t>
                      </a:r>
                      <a:endParaRPr sz="700">
                        <a:solidFill>
                          <a:srgbClr val="011C5D"/>
                        </a:solidFill>
                      </a:endParaRPr>
                    </a:p>
                  </a:txBody>
                  <a:tcPr marT="91425" marB="91425" marR="91425" marL="91425"/>
                </a:tc>
                <a:tc>
                  <a:txBody>
                    <a:bodyPr/>
                    <a:lstStyle/>
                    <a:p>
                      <a:pPr indent="0" lvl="0" marL="0" rtl="0" algn="l">
                        <a:spcBef>
                          <a:spcPts val="0"/>
                        </a:spcBef>
                        <a:spcAft>
                          <a:spcPts val="0"/>
                        </a:spcAft>
                        <a:buNone/>
                      </a:pPr>
                      <a:r>
                        <a:rPr lang="en" sz="700">
                          <a:solidFill>
                            <a:srgbClr val="011C5D"/>
                          </a:solidFill>
                        </a:rPr>
                        <a:t>0.97</a:t>
                      </a:r>
                      <a:endParaRPr sz="700">
                        <a:solidFill>
                          <a:srgbClr val="011C5D"/>
                        </a:solidFill>
                      </a:endParaRPr>
                    </a:p>
                  </a:txBody>
                  <a:tcPr marT="91425" marB="91425" marR="91425" marL="91425"/>
                </a:tc>
                <a:tc>
                  <a:txBody>
                    <a:bodyPr/>
                    <a:lstStyle/>
                    <a:p>
                      <a:pPr indent="0" lvl="0" marL="0" rtl="0" algn="l">
                        <a:spcBef>
                          <a:spcPts val="0"/>
                        </a:spcBef>
                        <a:spcAft>
                          <a:spcPts val="0"/>
                        </a:spcAft>
                        <a:buNone/>
                      </a:pPr>
                      <a:r>
                        <a:rPr lang="en" sz="700">
                          <a:solidFill>
                            <a:srgbClr val="011C5D"/>
                          </a:solidFill>
                        </a:rPr>
                        <a:t>0.33</a:t>
                      </a:r>
                      <a:endParaRPr sz="700">
                        <a:solidFill>
                          <a:srgbClr val="011C5D"/>
                        </a:solidFill>
                      </a:endParaRPr>
                    </a:p>
                  </a:txBody>
                  <a:tcPr marT="91425" marB="91425" marR="91425" marL="91425"/>
                </a:tc>
                <a:tc>
                  <a:txBody>
                    <a:bodyPr/>
                    <a:lstStyle/>
                    <a:p>
                      <a:pPr indent="0" lvl="0" marL="0" rtl="0" algn="l">
                        <a:spcBef>
                          <a:spcPts val="0"/>
                        </a:spcBef>
                        <a:spcAft>
                          <a:spcPts val="0"/>
                        </a:spcAft>
                        <a:buNone/>
                      </a:pPr>
                      <a:r>
                        <a:rPr lang="en" sz="700">
                          <a:solidFill>
                            <a:srgbClr val="011C5D"/>
                          </a:solidFill>
                        </a:rPr>
                        <a:t>0.85</a:t>
                      </a:r>
                      <a:endParaRPr sz="700">
                        <a:solidFill>
                          <a:srgbClr val="011C5D"/>
                        </a:solidFill>
                      </a:endParaRPr>
                    </a:p>
                  </a:txBody>
                  <a:tcPr marT="91425" marB="91425" marR="91425" marL="91425"/>
                </a:tc>
              </a:tr>
              <a:tr h="335550">
                <a:tc>
                  <a:txBody>
                    <a:bodyPr/>
                    <a:lstStyle/>
                    <a:p>
                      <a:pPr indent="0" lvl="0" marL="0" rtl="0" algn="l">
                        <a:spcBef>
                          <a:spcPts val="0"/>
                        </a:spcBef>
                        <a:spcAft>
                          <a:spcPts val="0"/>
                        </a:spcAft>
                        <a:buNone/>
                      </a:pPr>
                      <a:r>
                        <a:rPr lang="en" sz="700">
                          <a:solidFill>
                            <a:srgbClr val="011C5D"/>
                          </a:solidFill>
                        </a:rPr>
                        <a:t>0</a:t>
                      </a:r>
                      <a:endParaRPr sz="700">
                        <a:solidFill>
                          <a:srgbClr val="011C5D"/>
                        </a:solidFill>
                      </a:endParaRPr>
                    </a:p>
                  </a:txBody>
                  <a:tcPr marT="91425" marB="91425" marR="91425" marL="91425"/>
                </a:tc>
                <a:tc>
                  <a:txBody>
                    <a:bodyPr/>
                    <a:lstStyle/>
                    <a:p>
                      <a:pPr indent="0" lvl="0" marL="0" rtl="0" algn="l">
                        <a:spcBef>
                          <a:spcPts val="0"/>
                        </a:spcBef>
                        <a:spcAft>
                          <a:spcPts val="0"/>
                        </a:spcAft>
                        <a:buNone/>
                      </a:pPr>
                      <a:r>
                        <a:rPr lang="en" sz="700">
                          <a:solidFill>
                            <a:srgbClr val="011C5D"/>
                          </a:solidFill>
                        </a:rPr>
                        <a:t>0.03</a:t>
                      </a:r>
                      <a:endParaRPr sz="700">
                        <a:solidFill>
                          <a:srgbClr val="011C5D"/>
                        </a:solidFill>
                      </a:endParaRPr>
                    </a:p>
                  </a:txBody>
                  <a:tcPr marT="91425" marB="91425" marR="91425" marL="91425"/>
                </a:tc>
                <a:tc>
                  <a:txBody>
                    <a:bodyPr/>
                    <a:lstStyle/>
                    <a:p>
                      <a:pPr indent="0" lvl="0" marL="0" rtl="0" algn="l">
                        <a:spcBef>
                          <a:spcPts val="0"/>
                        </a:spcBef>
                        <a:spcAft>
                          <a:spcPts val="0"/>
                        </a:spcAft>
                        <a:buNone/>
                      </a:pPr>
                      <a:r>
                        <a:rPr lang="en" sz="700">
                          <a:solidFill>
                            <a:srgbClr val="011C5D"/>
                          </a:solidFill>
                        </a:rPr>
                        <a:t>0.33</a:t>
                      </a:r>
                      <a:endParaRPr sz="700">
                        <a:solidFill>
                          <a:srgbClr val="011C5D"/>
                        </a:solidFill>
                      </a:endParaRPr>
                    </a:p>
                  </a:txBody>
                  <a:tcPr marT="91425" marB="91425" marR="91425" marL="91425"/>
                </a:tc>
                <a:tc>
                  <a:txBody>
                    <a:bodyPr/>
                    <a:lstStyle/>
                    <a:p>
                      <a:pPr indent="0" lvl="0" marL="0" rtl="0" algn="l">
                        <a:spcBef>
                          <a:spcPts val="0"/>
                        </a:spcBef>
                        <a:spcAft>
                          <a:spcPts val="0"/>
                        </a:spcAft>
                        <a:buNone/>
                      </a:pPr>
                      <a:r>
                        <a:rPr lang="en" sz="700">
                          <a:solidFill>
                            <a:srgbClr val="011C5D"/>
                          </a:solidFill>
                        </a:rPr>
                        <a:t>0.02</a:t>
                      </a:r>
                      <a:endParaRPr sz="700">
                        <a:solidFill>
                          <a:srgbClr val="011C5D"/>
                        </a:solidFill>
                      </a:endParaRPr>
                    </a:p>
                  </a:txBody>
                  <a:tcPr marT="91425" marB="91425" marR="91425" marL="91425"/>
                </a:tc>
              </a:tr>
            </a:tbl>
          </a:graphicData>
        </a:graphic>
      </p:graphicFrame>
      <p:graphicFrame>
        <p:nvGraphicFramePr>
          <p:cNvPr id="843" name="Google Shape;843;p43"/>
          <p:cNvGraphicFramePr/>
          <p:nvPr/>
        </p:nvGraphicFramePr>
        <p:xfrm>
          <a:off x="3100525" y="2116075"/>
          <a:ext cx="3000000" cy="3000000"/>
        </p:xfrm>
        <a:graphic>
          <a:graphicData uri="http://schemas.openxmlformats.org/drawingml/2006/table">
            <a:tbl>
              <a:tblPr>
                <a:noFill/>
                <a:tableStyleId>{6497CBBA-E030-4E24-B39F-737B80262214}</a:tableStyleId>
              </a:tblPr>
              <a:tblGrid>
                <a:gridCol w="394775"/>
                <a:gridCol w="394775"/>
              </a:tblGrid>
              <a:tr h="585075">
                <a:tc>
                  <a:txBody>
                    <a:bodyPr/>
                    <a:lstStyle/>
                    <a:p>
                      <a:pPr indent="0" lvl="0" marL="0" rtl="0" algn="l">
                        <a:spcBef>
                          <a:spcPts val="0"/>
                        </a:spcBef>
                        <a:spcAft>
                          <a:spcPts val="0"/>
                        </a:spcAft>
                        <a:buNone/>
                      </a:pPr>
                      <a:r>
                        <a:rPr lang="en" sz="700">
                          <a:solidFill>
                            <a:srgbClr val="011C5D"/>
                          </a:solidFill>
                        </a:rPr>
                        <a:t>0.8</a:t>
                      </a:r>
                      <a:endParaRPr sz="700">
                        <a:solidFill>
                          <a:srgbClr val="011C5D"/>
                        </a:solidFill>
                      </a:endParaRPr>
                    </a:p>
                  </a:txBody>
                  <a:tcPr marT="91425" marB="91425" marR="91425" marL="91425"/>
                </a:tc>
                <a:tc>
                  <a:txBody>
                    <a:bodyPr/>
                    <a:lstStyle/>
                    <a:p>
                      <a:pPr indent="0" lvl="0" marL="0" rtl="0" algn="l">
                        <a:spcBef>
                          <a:spcPts val="0"/>
                        </a:spcBef>
                        <a:spcAft>
                          <a:spcPts val="0"/>
                        </a:spcAft>
                        <a:buNone/>
                      </a:pPr>
                      <a:r>
                        <a:rPr lang="en" sz="700">
                          <a:solidFill>
                            <a:srgbClr val="011C5D"/>
                          </a:solidFill>
                        </a:rPr>
                        <a:t>0.2</a:t>
                      </a:r>
                      <a:endParaRPr sz="700">
                        <a:solidFill>
                          <a:srgbClr val="011C5D"/>
                        </a:solidFill>
                      </a:endParaRPr>
                    </a:p>
                  </a:txBody>
                  <a:tcPr marT="91425" marB="91425" marR="91425" marL="91425"/>
                </a:tc>
              </a:tr>
              <a:tr h="585075">
                <a:tc>
                  <a:txBody>
                    <a:bodyPr/>
                    <a:lstStyle/>
                    <a:p>
                      <a:pPr indent="0" lvl="0" marL="0" rtl="0" algn="l">
                        <a:spcBef>
                          <a:spcPts val="0"/>
                        </a:spcBef>
                        <a:spcAft>
                          <a:spcPts val="0"/>
                        </a:spcAft>
                        <a:buNone/>
                      </a:pPr>
                      <a:r>
                        <a:rPr lang="en" sz="700">
                          <a:solidFill>
                            <a:srgbClr val="011C5D"/>
                          </a:solidFill>
                        </a:rPr>
                        <a:t>0.3</a:t>
                      </a:r>
                      <a:endParaRPr sz="700">
                        <a:solidFill>
                          <a:srgbClr val="011C5D"/>
                        </a:solidFill>
                      </a:endParaRPr>
                    </a:p>
                  </a:txBody>
                  <a:tcPr marT="91425" marB="91425" marR="91425" marL="91425"/>
                </a:tc>
                <a:tc>
                  <a:txBody>
                    <a:bodyPr/>
                    <a:lstStyle/>
                    <a:p>
                      <a:pPr indent="0" lvl="0" marL="0" rtl="0" algn="l">
                        <a:spcBef>
                          <a:spcPts val="0"/>
                        </a:spcBef>
                        <a:spcAft>
                          <a:spcPts val="0"/>
                        </a:spcAft>
                        <a:buNone/>
                      </a:pPr>
                      <a:r>
                        <a:rPr lang="en" sz="700">
                          <a:solidFill>
                            <a:srgbClr val="011C5D"/>
                          </a:solidFill>
                        </a:rPr>
                        <a:t>1.7</a:t>
                      </a:r>
                      <a:endParaRPr sz="700">
                        <a:solidFill>
                          <a:srgbClr val="011C5D"/>
                        </a:solidFill>
                      </a:endParaRPr>
                    </a:p>
                  </a:txBody>
                  <a:tcPr marT="91425" marB="91425" marR="91425" marL="91425"/>
                </a:tc>
              </a:tr>
              <a:tr h="585075">
                <a:tc>
                  <a:txBody>
                    <a:bodyPr/>
                    <a:lstStyle/>
                    <a:p>
                      <a:pPr indent="0" lvl="0" marL="0" rtl="0" algn="l">
                        <a:spcBef>
                          <a:spcPts val="0"/>
                        </a:spcBef>
                        <a:spcAft>
                          <a:spcPts val="0"/>
                        </a:spcAft>
                        <a:buNone/>
                      </a:pPr>
                      <a:r>
                        <a:rPr lang="en" sz="700">
                          <a:solidFill>
                            <a:srgbClr val="011C5D"/>
                          </a:solidFill>
                        </a:rPr>
                        <a:t>-1.3</a:t>
                      </a:r>
                      <a:endParaRPr sz="700">
                        <a:solidFill>
                          <a:srgbClr val="011C5D"/>
                        </a:solidFill>
                      </a:endParaRPr>
                    </a:p>
                  </a:txBody>
                  <a:tcPr marT="91425" marB="91425" marR="91425" marL="91425"/>
                </a:tc>
                <a:tc>
                  <a:txBody>
                    <a:bodyPr/>
                    <a:lstStyle/>
                    <a:p>
                      <a:pPr indent="0" lvl="0" marL="0" rtl="0" algn="l">
                        <a:spcBef>
                          <a:spcPts val="0"/>
                        </a:spcBef>
                        <a:spcAft>
                          <a:spcPts val="0"/>
                        </a:spcAft>
                        <a:buNone/>
                      </a:pPr>
                      <a:r>
                        <a:rPr lang="en" sz="700">
                          <a:solidFill>
                            <a:srgbClr val="011C5D"/>
                          </a:solidFill>
                        </a:rPr>
                        <a:t>3.2</a:t>
                      </a:r>
                      <a:endParaRPr sz="700">
                        <a:solidFill>
                          <a:srgbClr val="011C5D"/>
                        </a:solidFill>
                      </a:endParaRPr>
                    </a:p>
                  </a:txBody>
                  <a:tcPr marT="91425" marB="91425" marR="91425" marL="91425"/>
                </a:tc>
              </a:tr>
              <a:tr h="585075">
                <a:tc>
                  <a:txBody>
                    <a:bodyPr/>
                    <a:lstStyle/>
                    <a:p>
                      <a:pPr indent="0" lvl="0" marL="0" rtl="0" algn="l">
                        <a:spcBef>
                          <a:spcPts val="0"/>
                        </a:spcBef>
                        <a:spcAft>
                          <a:spcPts val="0"/>
                        </a:spcAft>
                        <a:buNone/>
                      </a:pPr>
                      <a:r>
                        <a:rPr lang="en" sz="700">
                          <a:solidFill>
                            <a:srgbClr val="011C5D"/>
                          </a:solidFill>
                        </a:rPr>
                        <a:t>3.2</a:t>
                      </a:r>
                      <a:endParaRPr sz="700">
                        <a:solidFill>
                          <a:srgbClr val="011C5D"/>
                        </a:solidFill>
                      </a:endParaRPr>
                    </a:p>
                  </a:txBody>
                  <a:tcPr marT="91425" marB="91425" marR="91425" marL="91425"/>
                </a:tc>
                <a:tc>
                  <a:txBody>
                    <a:bodyPr/>
                    <a:lstStyle/>
                    <a:p>
                      <a:pPr indent="0" lvl="0" marL="0" rtl="0" algn="l">
                        <a:spcBef>
                          <a:spcPts val="0"/>
                        </a:spcBef>
                        <a:spcAft>
                          <a:spcPts val="0"/>
                        </a:spcAft>
                        <a:buNone/>
                      </a:pPr>
                      <a:r>
                        <a:rPr lang="en" sz="700">
                          <a:solidFill>
                            <a:srgbClr val="011C5D"/>
                          </a:solidFill>
                        </a:rPr>
                        <a:t>0.32</a:t>
                      </a:r>
                      <a:endParaRPr sz="700">
                        <a:solidFill>
                          <a:srgbClr val="011C5D"/>
                        </a:solidFill>
                      </a:endParaRPr>
                    </a:p>
                  </a:txBody>
                  <a:tcPr marT="91425" marB="91425" marR="91425" marL="91425"/>
                </a:tc>
              </a:tr>
            </a:tbl>
          </a:graphicData>
        </a:graphic>
      </p:graphicFrame>
      <p:graphicFrame>
        <p:nvGraphicFramePr>
          <p:cNvPr id="844" name="Google Shape;844;p43"/>
          <p:cNvGraphicFramePr/>
          <p:nvPr/>
        </p:nvGraphicFramePr>
        <p:xfrm>
          <a:off x="233450" y="2728575"/>
          <a:ext cx="3000000" cy="3000000"/>
        </p:xfrm>
        <a:graphic>
          <a:graphicData uri="http://schemas.openxmlformats.org/drawingml/2006/table">
            <a:tbl>
              <a:tblPr>
                <a:noFill/>
                <a:tableStyleId>{6497CBBA-E030-4E24-B39F-737B80262214}</a:tableStyleId>
              </a:tblPr>
              <a:tblGrid>
                <a:gridCol w="520200"/>
                <a:gridCol w="520200"/>
                <a:gridCol w="520200"/>
                <a:gridCol w="520200"/>
              </a:tblGrid>
              <a:tr h="181075">
                <a:tc>
                  <a:txBody>
                    <a:bodyPr/>
                    <a:lstStyle/>
                    <a:p>
                      <a:pPr indent="0" lvl="0" marL="0" rtl="0" algn="l">
                        <a:spcBef>
                          <a:spcPts val="0"/>
                        </a:spcBef>
                        <a:spcAft>
                          <a:spcPts val="0"/>
                        </a:spcAft>
                        <a:buNone/>
                      </a:pPr>
                      <a:r>
                        <a:rPr lang="en" sz="700"/>
                        <a:t>1.2</a:t>
                      </a:r>
                      <a:endParaRPr sz="700"/>
                    </a:p>
                  </a:txBody>
                  <a:tcPr marT="91425" marB="91425" marR="91425" marL="91425"/>
                </a:tc>
                <a:tc>
                  <a:txBody>
                    <a:bodyPr/>
                    <a:lstStyle/>
                    <a:p>
                      <a:pPr indent="0" lvl="0" marL="0" rtl="0" algn="l">
                        <a:spcBef>
                          <a:spcPts val="0"/>
                        </a:spcBef>
                        <a:spcAft>
                          <a:spcPts val="0"/>
                        </a:spcAft>
                        <a:buNone/>
                      </a:pPr>
                      <a:r>
                        <a:rPr lang="en" sz="700"/>
                        <a:t>0.23</a:t>
                      </a:r>
                      <a:endParaRPr sz="700"/>
                    </a:p>
                  </a:txBody>
                  <a:tcPr marT="91425" marB="91425" marR="91425" marL="91425"/>
                </a:tc>
                <a:tc>
                  <a:txBody>
                    <a:bodyPr/>
                    <a:lstStyle/>
                    <a:p>
                      <a:pPr indent="0" lvl="0" marL="0" rtl="0" algn="l">
                        <a:spcBef>
                          <a:spcPts val="0"/>
                        </a:spcBef>
                        <a:spcAft>
                          <a:spcPts val="0"/>
                        </a:spcAft>
                        <a:buNone/>
                      </a:pPr>
                      <a:r>
                        <a:rPr lang="en" sz="700"/>
                        <a:t>-2.3</a:t>
                      </a:r>
                      <a:endParaRPr sz="700"/>
                    </a:p>
                  </a:txBody>
                  <a:tcPr marT="91425" marB="91425" marR="91425" marL="91425"/>
                </a:tc>
                <a:tc>
                  <a:txBody>
                    <a:bodyPr/>
                    <a:lstStyle/>
                    <a:p>
                      <a:pPr indent="0" lvl="0" marL="0" rtl="0" algn="l">
                        <a:spcBef>
                          <a:spcPts val="0"/>
                        </a:spcBef>
                        <a:spcAft>
                          <a:spcPts val="0"/>
                        </a:spcAft>
                        <a:buNone/>
                      </a:pPr>
                      <a:r>
                        <a:rPr lang="en" sz="700"/>
                        <a:t>3.23</a:t>
                      </a:r>
                      <a:endParaRPr sz="700"/>
                    </a:p>
                  </a:txBody>
                  <a:tcPr marT="91425" marB="91425" marR="91425" marL="91425"/>
                </a:tc>
              </a:tr>
              <a:tr h="181075">
                <a:tc>
                  <a:txBody>
                    <a:bodyPr/>
                    <a:lstStyle/>
                    <a:p>
                      <a:pPr indent="0" lvl="0" marL="0" rtl="0" algn="l">
                        <a:spcBef>
                          <a:spcPts val="0"/>
                        </a:spcBef>
                        <a:spcAft>
                          <a:spcPts val="0"/>
                        </a:spcAft>
                        <a:buNone/>
                      </a:pPr>
                      <a:r>
                        <a:rPr lang="en" sz="700"/>
                        <a:t>0.32</a:t>
                      </a:r>
                      <a:endParaRPr sz="700"/>
                    </a:p>
                  </a:txBody>
                  <a:tcPr marT="91425" marB="91425" marR="91425" marL="91425"/>
                </a:tc>
                <a:tc>
                  <a:txBody>
                    <a:bodyPr/>
                    <a:lstStyle/>
                    <a:p>
                      <a:pPr indent="0" lvl="0" marL="0" rtl="0" algn="l">
                        <a:spcBef>
                          <a:spcPts val="0"/>
                        </a:spcBef>
                        <a:spcAft>
                          <a:spcPts val="0"/>
                        </a:spcAft>
                        <a:buNone/>
                      </a:pPr>
                      <a:r>
                        <a:rPr lang="en" sz="700"/>
                        <a:t>-4.31</a:t>
                      </a:r>
                      <a:endParaRPr sz="700"/>
                    </a:p>
                  </a:txBody>
                  <a:tcPr marT="91425" marB="91425" marR="91425" marL="91425"/>
                </a:tc>
                <a:tc>
                  <a:txBody>
                    <a:bodyPr/>
                    <a:lstStyle/>
                    <a:p>
                      <a:pPr indent="0" lvl="0" marL="0" rtl="0" algn="l">
                        <a:spcBef>
                          <a:spcPts val="0"/>
                        </a:spcBef>
                        <a:spcAft>
                          <a:spcPts val="0"/>
                        </a:spcAft>
                        <a:buNone/>
                      </a:pPr>
                      <a:r>
                        <a:rPr lang="en" sz="700"/>
                        <a:t>2.11</a:t>
                      </a:r>
                      <a:endParaRPr sz="700"/>
                    </a:p>
                  </a:txBody>
                  <a:tcPr marT="91425" marB="91425" marR="91425" marL="91425"/>
                </a:tc>
                <a:tc>
                  <a:txBody>
                    <a:bodyPr/>
                    <a:lstStyle/>
                    <a:p>
                      <a:pPr indent="0" lvl="0" marL="0" rtl="0" algn="l">
                        <a:spcBef>
                          <a:spcPts val="0"/>
                        </a:spcBef>
                        <a:spcAft>
                          <a:spcPts val="0"/>
                        </a:spcAft>
                        <a:buNone/>
                      </a:pPr>
                      <a:r>
                        <a:rPr lang="en" sz="700"/>
                        <a:t>0.12</a:t>
                      </a:r>
                      <a:endParaRPr sz="700"/>
                    </a:p>
                  </a:txBody>
                  <a:tcPr marT="91425" marB="91425" marR="91425" marL="91425"/>
                </a:tc>
              </a:tr>
              <a:tr h="181075">
                <a:tc>
                  <a:txBody>
                    <a:bodyPr/>
                    <a:lstStyle/>
                    <a:p>
                      <a:pPr indent="0" lvl="0" marL="0" rtl="0" algn="l">
                        <a:spcBef>
                          <a:spcPts val="0"/>
                        </a:spcBef>
                        <a:spcAft>
                          <a:spcPts val="0"/>
                        </a:spcAft>
                        <a:buNone/>
                      </a:pPr>
                      <a:r>
                        <a:rPr lang="en" sz="700"/>
                        <a:t>2.33</a:t>
                      </a:r>
                      <a:endParaRPr sz="700"/>
                    </a:p>
                  </a:txBody>
                  <a:tcPr marT="91425" marB="91425" marR="91425" marL="91425"/>
                </a:tc>
                <a:tc>
                  <a:txBody>
                    <a:bodyPr/>
                    <a:lstStyle/>
                    <a:p>
                      <a:pPr indent="0" lvl="0" marL="0" rtl="0" algn="l">
                        <a:spcBef>
                          <a:spcPts val="0"/>
                        </a:spcBef>
                        <a:spcAft>
                          <a:spcPts val="0"/>
                        </a:spcAft>
                        <a:buNone/>
                      </a:pPr>
                      <a:r>
                        <a:rPr lang="en" sz="700"/>
                        <a:t>-2.32</a:t>
                      </a:r>
                      <a:endParaRPr sz="700"/>
                    </a:p>
                  </a:txBody>
                  <a:tcPr marT="91425" marB="91425" marR="91425" marL="91425"/>
                </a:tc>
                <a:tc>
                  <a:txBody>
                    <a:bodyPr/>
                    <a:lstStyle/>
                    <a:p>
                      <a:pPr indent="0" lvl="0" marL="0" rtl="0" algn="l">
                        <a:spcBef>
                          <a:spcPts val="0"/>
                        </a:spcBef>
                        <a:spcAft>
                          <a:spcPts val="0"/>
                        </a:spcAft>
                        <a:buNone/>
                      </a:pPr>
                      <a:r>
                        <a:rPr lang="en" sz="700"/>
                        <a:t>0.23</a:t>
                      </a:r>
                      <a:endParaRPr sz="700"/>
                    </a:p>
                  </a:txBody>
                  <a:tcPr marT="91425" marB="91425" marR="91425" marL="91425"/>
                </a:tc>
                <a:tc>
                  <a:txBody>
                    <a:bodyPr/>
                    <a:lstStyle/>
                    <a:p>
                      <a:pPr indent="0" lvl="0" marL="0" rtl="0" algn="l">
                        <a:spcBef>
                          <a:spcPts val="0"/>
                        </a:spcBef>
                        <a:spcAft>
                          <a:spcPts val="0"/>
                        </a:spcAft>
                        <a:buNone/>
                      </a:pPr>
                      <a:r>
                        <a:rPr lang="en" sz="700"/>
                        <a:t>-0.23</a:t>
                      </a:r>
                      <a:endParaRPr sz="700"/>
                    </a:p>
                  </a:txBody>
                  <a:tcPr marT="91425" marB="91425" marR="91425" marL="91425"/>
                </a:tc>
              </a:tr>
              <a:tr h="181075">
                <a:tc>
                  <a:txBody>
                    <a:bodyPr/>
                    <a:lstStyle/>
                    <a:p>
                      <a:pPr indent="0" lvl="0" marL="0" rtl="0" algn="l">
                        <a:spcBef>
                          <a:spcPts val="0"/>
                        </a:spcBef>
                        <a:spcAft>
                          <a:spcPts val="0"/>
                        </a:spcAft>
                        <a:buNone/>
                      </a:pPr>
                      <a:r>
                        <a:rPr lang="en" sz="700"/>
                        <a:t>-1.76</a:t>
                      </a:r>
                      <a:endParaRPr sz="700"/>
                    </a:p>
                  </a:txBody>
                  <a:tcPr marT="91425" marB="91425" marR="91425" marL="91425"/>
                </a:tc>
                <a:tc>
                  <a:txBody>
                    <a:bodyPr/>
                    <a:lstStyle/>
                    <a:p>
                      <a:pPr indent="0" lvl="0" marL="0" rtl="0" algn="l">
                        <a:spcBef>
                          <a:spcPts val="0"/>
                        </a:spcBef>
                        <a:spcAft>
                          <a:spcPts val="0"/>
                        </a:spcAft>
                        <a:buNone/>
                      </a:pPr>
                      <a:r>
                        <a:rPr lang="en" sz="700"/>
                        <a:t>0.21</a:t>
                      </a:r>
                      <a:endParaRPr sz="700"/>
                    </a:p>
                  </a:txBody>
                  <a:tcPr marT="91425" marB="91425" marR="91425" marL="91425"/>
                </a:tc>
                <a:tc>
                  <a:txBody>
                    <a:bodyPr/>
                    <a:lstStyle/>
                    <a:p>
                      <a:pPr indent="0" lvl="0" marL="0" rtl="0" algn="l">
                        <a:spcBef>
                          <a:spcPts val="0"/>
                        </a:spcBef>
                        <a:spcAft>
                          <a:spcPts val="0"/>
                        </a:spcAft>
                        <a:buNone/>
                      </a:pPr>
                      <a:r>
                        <a:rPr lang="en" sz="700"/>
                        <a:t>0.92</a:t>
                      </a:r>
                      <a:endParaRPr sz="700"/>
                    </a:p>
                  </a:txBody>
                  <a:tcPr marT="91425" marB="91425" marR="91425" marL="91425"/>
                </a:tc>
                <a:tc>
                  <a:txBody>
                    <a:bodyPr/>
                    <a:lstStyle/>
                    <a:p>
                      <a:pPr indent="0" lvl="0" marL="0" rtl="0" algn="l">
                        <a:spcBef>
                          <a:spcPts val="0"/>
                        </a:spcBef>
                        <a:spcAft>
                          <a:spcPts val="0"/>
                        </a:spcAft>
                        <a:buNone/>
                      </a:pPr>
                      <a:r>
                        <a:rPr lang="en" sz="700"/>
                        <a:t>-0.12</a:t>
                      </a:r>
                      <a:endParaRPr sz="700"/>
                    </a:p>
                  </a:txBody>
                  <a:tcPr marT="91425" marB="91425" marR="91425" marL="91425"/>
                </a:tc>
              </a:tr>
            </a:tbl>
          </a:graphicData>
        </a:graphic>
      </p:graphicFrame>
      <p:sp>
        <p:nvSpPr>
          <p:cNvPr id="845" name="Google Shape;845;p43"/>
          <p:cNvSpPr txBox="1"/>
          <p:nvPr/>
        </p:nvSpPr>
        <p:spPr>
          <a:xfrm>
            <a:off x="2586425" y="3111100"/>
            <a:ext cx="481500" cy="36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rPr>
              <a:t>=</a:t>
            </a:r>
            <a:endParaRPr sz="1800">
              <a:solidFill>
                <a:schemeClr val="dk2"/>
              </a:solidFill>
            </a:endParaRPr>
          </a:p>
        </p:txBody>
      </p:sp>
      <p:sp>
        <p:nvSpPr>
          <p:cNvPr id="846" name="Google Shape;846;p43"/>
          <p:cNvSpPr/>
          <p:nvPr/>
        </p:nvSpPr>
        <p:spPr>
          <a:xfrm rot="-5400000">
            <a:off x="3402150" y="1528625"/>
            <a:ext cx="186300" cy="794700"/>
          </a:xfrm>
          <a:prstGeom prst="rightBrace">
            <a:avLst>
              <a:gd fmla="val 50000" name="adj1"/>
              <a:gd fmla="val 50000" name="adj2"/>
            </a:avLst>
          </a:prstGeom>
          <a:noFill/>
          <a:ln cap="flat" cmpd="sng" w="9525">
            <a:solidFill>
              <a:srgbClr val="011C5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7" name="Google Shape;847;p43"/>
          <p:cNvSpPr txBox="1"/>
          <p:nvPr/>
        </p:nvSpPr>
        <p:spPr>
          <a:xfrm>
            <a:off x="5409650" y="2358150"/>
            <a:ext cx="1050900" cy="36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rPr>
              <a:t>12 288</a:t>
            </a:r>
            <a:endParaRPr sz="1800">
              <a:solidFill>
                <a:schemeClr val="dk1"/>
              </a:solidFill>
            </a:endParaRPr>
          </a:p>
        </p:txBody>
      </p:sp>
      <p:sp>
        <p:nvSpPr>
          <p:cNvPr id="848" name="Google Shape;848;p43"/>
          <p:cNvSpPr/>
          <p:nvPr/>
        </p:nvSpPr>
        <p:spPr>
          <a:xfrm>
            <a:off x="3983425" y="2124400"/>
            <a:ext cx="186300" cy="2340300"/>
          </a:xfrm>
          <a:prstGeom prst="rightBrace">
            <a:avLst>
              <a:gd fmla="val 50000" name="adj1"/>
              <a:gd fmla="val 50000" name="adj2"/>
            </a:avLst>
          </a:prstGeom>
          <a:noFill/>
          <a:ln cap="flat" cmpd="sng" w="9525">
            <a:solidFill>
              <a:srgbClr val="011C5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9" name="Google Shape;849;p43"/>
          <p:cNvSpPr txBox="1"/>
          <p:nvPr/>
        </p:nvSpPr>
        <p:spPr>
          <a:xfrm>
            <a:off x="3144150" y="1461950"/>
            <a:ext cx="748500" cy="36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rPr>
              <a:t>128</a:t>
            </a:r>
            <a:endParaRPr sz="1800">
              <a:solidFill>
                <a:schemeClr val="dk1"/>
              </a:solidFill>
            </a:endParaRPr>
          </a:p>
        </p:txBody>
      </p:sp>
      <p:sp>
        <p:nvSpPr>
          <p:cNvPr id="850" name="Google Shape;850;p43"/>
          <p:cNvSpPr/>
          <p:nvPr/>
        </p:nvSpPr>
        <p:spPr>
          <a:xfrm rot="-5400000">
            <a:off x="5841950" y="1710725"/>
            <a:ext cx="186300" cy="2340300"/>
          </a:xfrm>
          <a:prstGeom prst="rightBrace">
            <a:avLst>
              <a:gd fmla="val 50000" name="adj1"/>
              <a:gd fmla="val 49260" name="adj2"/>
            </a:avLst>
          </a:prstGeom>
          <a:noFill/>
          <a:ln cap="flat" cmpd="sng" w="9525">
            <a:solidFill>
              <a:srgbClr val="011C5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1" name="Google Shape;851;p43"/>
          <p:cNvSpPr/>
          <p:nvPr/>
        </p:nvSpPr>
        <p:spPr>
          <a:xfrm>
            <a:off x="7303950" y="2974900"/>
            <a:ext cx="186300" cy="794700"/>
          </a:xfrm>
          <a:prstGeom prst="rightBrace">
            <a:avLst>
              <a:gd fmla="val 50000" name="adj1"/>
              <a:gd fmla="val 50000" name="adj2"/>
            </a:avLst>
          </a:prstGeom>
          <a:noFill/>
          <a:ln cap="flat" cmpd="sng" w="9525">
            <a:solidFill>
              <a:srgbClr val="011C5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2" name="Google Shape;852;p43"/>
          <p:cNvSpPr txBox="1"/>
          <p:nvPr/>
        </p:nvSpPr>
        <p:spPr>
          <a:xfrm>
            <a:off x="7552225" y="3188800"/>
            <a:ext cx="748500" cy="36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rPr>
              <a:t>128</a:t>
            </a:r>
            <a:endParaRPr sz="1800">
              <a:solidFill>
                <a:schemeClr val="dk1"/>
              </a:solidFill>
            </a:endParaRPr>
          </a:p>
        </p:txBody>
      </p:sp>
      <p:sp>
        <p:nvSpPr>
          <p:cNvPr id="853" name="Google Shape;853;p43"/>
          <p:cNvSpPr txBox="1"/>
          <p:nvPr/>
        </p:nvSpPr>
        <p:spPr>
          <a:xfrm>
            <a:off x="1711575" y="3980500"/>
            <a:ext cx="1050900" cy="36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rPr>
              <a:t>12 288</a:t>
            </a:r>
            <a:endParaRPr sz="1800">
              <a:solidFill>
                <a:schemeClr val="dk1"/>
              </a:solidFill>
            </a:endParaRPr>
          </a:p>
        </p:txBody>
      </p:sp>
      <p:sp>
        <p:nvSpPr>
          <p:cNvPr id="854" name="Google Shape;854;p43"/>
          <p:cNvSpPr/>
          <p:nvPr/>
        </p:nvSpPr>
        <p:spPr>
          <a:xfrm rot="-5400000">
            <a:off x="1153550" y="1528350"/>
            <a:ext cx="186300" cy="2026500"/>
          </a:xfrm>
          <a:prstGeom prst="rightBrace">
            <a:avLst>
              <a:gd fmla="val 50000" name="adj1"/>
              <a:gd fmla="val 49260" name="adj2"/>
            </a:avLst>
          </a:prstGeom>
          <a:noFill/>
          <a:ln cap="flat" cmpd="sng" w="9525">
            <a:solidFill>
              <a:srgbClr val="011C5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5" name="Google Shape;855;p43"/>
          <p:cNvSpPr txBox="1"/>
          <p:nvPr/>
        </p:nvSpPr>
        <p:spPr>
          <a:xfrm>
            <a:off x="660675" y="2019125"/>
            <a:ext cx="1050900" cy="36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rPr>
              <a:t>12 288</a:t>
            </a:r>
            <a:endParaRPr sz="1800">
              <a:solidFill>
                <a:schemeClr val="dk1"/>
              </a:solidFill>
            </a:endParaRPr>
          </a:p>
        </p:txBody>
      </p:sp>
      <p:sp>
        <p:nvSpPr>
          <p:cNvPr id="856" name="Google Shape;856;p43"/>
          <p:cNvSpPr/>
          <p:nvPr/>
        </p:nvSpPr>
        <p:spPr>
          <a:xfrm>
            <a:off x="2367525" y="2728575"/>
            <a:ext cx="186300" cy="1158000"/>
          </a:xfrm>
          <a:prstGeom prst="rightBrace">
            <a:avLst>
              <a:gd fmla="val 50000" name="adj1"/>
              <a:gd fmla="val 50000" name="adj2"/>
            </a:avLst>
          </a:prstGeom>
          <a:noFill/>
          <a:ln cap="flat" cmpd="sng" w="9525">
            <a:solidFill>
              <a:srgbClr val="011C5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7" name="Google Shape;857;p43"/>
          <p:cNvSpPr/>
          <p:nvPr/>
        </p:nvSpPr>
        <p:spPr>
          <a:xfrm>
            <a:off x="5180175" y="785100"/>
            <a:ext cx="3720000" cy="1510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t>Idea:</a:t>
            </a:r>
            <a:r>
              <a:rPr lang="en" sz="1200"/>
              <a:t> </a:t>
            </a:r>
            <a:endParaRPr sz="1200"/>
          </a:p>
          <a:p>
            <a:pPr indent="-304800" lvl="0" marL="457200" rtl="0" algn="l">
              <a:spcBef>
                <a:spcPts val="0"/>
              </a:spcBef>
              <a:spcAft>
                <a:spcPts val="0"/>
              </a:spcAft>
              <a:buSzPts val="1200"/>
              <a:buChar char="-"/>
            </a:pPr>
            <a:r>
              <a:rPr lang="en" sz="1200"/>
              <a:t>The number of # is 150m for the Value matrix</a:t>
            </a:r>
            <a:endParaRPr sz="1200"/>
          </a:p>
          <a:p>
            <a:pPr indent="-304800" lvl="0" marL="457200" rtl="0" algn="l">
              <a:spcBef>
                <a:spcPts val="0"/>
              </a:spcBef>
              <a:spcAft>
                <a:spcPts val="0"/>
              </a:spcAft>
              <a:buSzPts val="1200"/>
              <a:buChar char="-"/>
            </a:pPr>
            <a:r>
              <a:rPr lang="en" sz="1200"/>
              <a:t>To avoid this high dimension and respects the </a:t>
            </a:r>
            <a:endParaRPr sz="1200"/>
          </a:p>
          <a:p>
            <a:pPr indent="-304800" lvl="0" marL="457200" rtl="0" algn="l">
              <a:spcBef>
                <a:spcPts val="0"/>
              </a:spcBef>
              <a:spcAft>
                <a:spcPts val="0"/>
              </a:spcAft>
              <a:buSzPts val="1200"/>
              <a:buChar char="-"/>
            </a:pPr>
            <a:r>
              <a:rPr lang="en" sz="1200"/>
              <a:t>Force the Value matrix to be low rank</a:t>
            </a:r>
            <a:endParaRPr sz="1200"/>
          </a:p>
        </p:txBody>
      </p:sp>
      <p:sp>
        <p:nvSpPr>
          <p:cNvPr id="858" name="Google Shape;858;p43"/>
          <p:cNvSpPr txBox="1"/>
          <p:nvPr/>
        </p:nvSpPr>
        <p:spPr>
          <a:xfrm>
            <a:off x="4046550" y="4059525"/>
            <a:ext cx="1050900" cy="36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rPr>
              <a:t>12 288</a:t>
            </a:r>
            <a:endParaRPr sz="1800">
              <a:solidFill>
                <a:schemeClr val="dk1"/>
              </a:solidFill>
            </a:endParaRPr>
          </a:p>
        </p:txBody>
      </p:sp>
      <p:sp>
        <p:nvSpPr>
          <p:cNvPr id="859" name="Google Shape;859;p43"/>
          <p:cNvSpPr txBox="1"/>
          <p:nvPr/>
        </p:nvSpPr>
        <p:spPr>
          <a:xfrm>
            <a:off x="4162000" y="3124125"/>
            <a:ext cx="481500" cy="36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rPr>
              <a:t> .</a:t>
            </a:r>
            <a:endParaRPr sz="1800">
              <a:solidFill>
                <a:schemeClr val="dk2"/>
              </a:solidFill>
            </a:endParaRPr>
          </a:p>
        </p:txBody>
      </p:sp>
      <p:sp>
        <p:nvSpPr>
          <p:cNvPr id="860" name="Google Shape;860;p43"/>
          <p:cNvSpPr txBox="1"/>
          <p:nvPr/>
        </p:nvSpPr>
        <p:spPr>
          <a:xfrm>
            <a:off x="94850" y="4110213"/>
            <a:ext cx="658800" cy="31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rPr>
              <a:t>W</a:t>
            </a:r>
            <a:r>
              <a:rPr baseline="-25000" lang="en" sz="1800">
                <a:solidFill>
                  <a:schemeClr val="dk2"/>
                </a:solidFill>
              </a:rPr>
              <a:t>v</a:t>
            </a:r>
            <a:endParaRPr baseline="-25000" sz="1800">
              <a:solidFill>
                <a:schemeClr val="dk2"/>
              </a:solidFill>
            </a:endParaRPr>
          </a:p>
        </p:txBody>
      </p:sp>
      <p:sp>
        <p:nvSpPr>
          <p:cNvPr id="861" name="Google Shape;861;p4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65" name="Shape 865"/>
        <p:cNvGrpSpPr/>
        <p:nvPr/>
      </p:nvGrpSpPr>
      <p:grpSpPr>
        <a:xfrm>
          <a:off x="0" y="0"/>
          <a:ext cx="0" cy="0"/>
          <a:chOff x="0" y="0"/>
          <a:chExt cx="0" cy="0"/>
        </a:xfrm>
      </p:grpSpPr>
      <p:graphicFrame>
        <p:nvGraphicFramePr>
          <p:cNvPr id="866" name="Google Shape;866;p44"/>
          <p:cNvGraphicFramePr/>
          <p:nvPr/>
        </p:nvGraphicFramePr>
        <p:xfrm>
          <a:off x="3141875" y="2465725"/>
          <a:ext cx="3000000" cy="3000000"/>
        </p:xfrm>
        <a:graphic>
          <a:graphicData uri="http://schemas.openxmlformats.org/drawingml/2006/table">
            <a:tbl>
              <a:tblPr>
                <a:noFill/>
                <a:tableStyleId>{6497CBBA-E030-4E24-B39F-737B80262214}</a:tableStyleId>
              </a:tblPr>
              <a:tblGrid>
                <a:gridCol w="790650"/>
              </a:tblGrid>
              <a:tr h="400025">
                <a:tc>
                  <a:txBody>
                    <a:bodyPr/>
                    <a:lstStyle/>
                    <a:p>
                      <a:pPr indent="0" lvl="0" marL="0" rtl="0" algn="l">
                        <a:spcBef>
                          <a:spcPts val="0"/>
                        </a:spcBef>
                        <a:spcAft>
                          <a:spcPts val="0"/>
                        </a:spcAft>
                        <a:buNone/>
                      </a:pPr>
                      <a:r>
                        <a:rPr lang="en" sz="700">
                          <a:solidFill>
                            <a:schemeClr val="dk1"/>
                          </a:solidFill>
                        </a:rPr>
                        <a:t>0.65</a:t>
                      </a:r>
                      <a:endParaRPr baseline="-25000" sz="700">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27925">
                <a:tc>
                  <a:txBody>
                    <a:bodyPr/>
                    <a:lstStyle/>
                    <a:p>
                      <a:pPr indent="0" lvl="0" marL="0" rtl="0" algn="l">
                        <a:spcBef>
                          <a:spcPts val="0"/>
                        </a:spcBef>
                        <a:spcAft>
                          <a:spcPts val="0"/>
                        </a:spcAft>
                        <a:buNone/>
                      </a:pPr>
                      <a:r>
                        <a:rPr lang="en" sz="700">
                          <a:solidFill>
                            <a:schemeClr val="dk1"/>
                          </a:solidFill>
                        </a:rPr>
                        <a:t>0.3</a:t>
                      </a:r>
                      <a:endParaRPr sz="700">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27925">
                <a:tc>
                  <a:txBody>
                    <a:bodyPr/>
                    <a:lstStyle/>
                    <a:p>
                      <a:pPr indent="0" lvl="0" marL="0" rtl="0" algn="l">
                        <a:spcBef>
                          <a:spcPts val="0"/>
                        </a:spcBef>
                        <a:spcAft>
                          <a:spcPts val="0"/>
                        </a:spcAft>
                        <a:buNone/>
                      </a:pPr>
                      <a:r>
                        <a:rPr lang="en" sz="700">
                          <a:solidFill>
                            <a:schemeClr val="dk1"/>
                          </a:solidFill>
                        </a:rPr>
                        <a:t>0.23</a:t>
                      </a:r>
                      <a:endParaRPr sz="700">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27925">
                <a:tc>
                  <a:txBody>
                    <a:bodyPr/>
                    <a:lstStyle/>
                    <a:p>
                      <a:pPr indent="0" lvl="0" marL="0" rtl="0" algn="l">
                        <a:spcBef>
                          <a:spcPts val="0"/>
                        </a:spcBef>
                        <a:spcAft>
                          <a:spcPts val="0"/>
                        </a:spcAft>
                        <a:buNone/>
                      </a:pPr>
                      <a:r>
                        <a:rPr lang="en" sz="700">
                          <a:solidFill>
                            <a:schemeClr val="dk1"/>
                          </a:solidFill>
                        </a:rPr>
                        <a:t>0.4</a:t>
                      </a:r>
                      <a:endParaRPr sz="700">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867" name="Google Shape;867;p44"/>
          <p:cNvSpPr/>
          <p:nvPr/>
        </p:nvSpPr>
        <p:spPr>
          <a:xfrm>
            <a:off x="3141875" y="2465675"/>
            <a:ext cx="790500" cy="1683900"/>
          </a:xfrm>
          <a:prstGeom prst="rect">
            <a:avLst/>
          </a:prstGeom>
          <a:noFill/>
          <a:ln cap="flat" cmpd="sng" w="952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68" name="Google Shape;868;p44"/>
          <p:cNvSpPr txBox="1"/>
          <p:nvPr>
            <p:ph type="title"/>
          </p:nvPr>
        </p:nvSpPr>
        <p:spPr>
          <a:xfrm>
            <a:off x="0" y="0"/>
            <a:ext cx="7595700" cy="51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II.B.1 Self Attention Mechanism</a:t>
            </a:r>
            <a:endParaRPr/>
          </a:p>
        </p:txBody>
      </p:sp>
      <p:sp>
        <p:nvSpPr>
          <p:cNvPr id="869" name="Google Shape;869;p44"/>
          <p:cNvSpPr txBox="1"/>
          <p:nvPr>
            <p:ph idx="1" type="body"/>
          </p:nvPr>
        </p:nvSpPr>
        <p:spPr>
          <a:xfrm>
            <a:off x="189375" y="630300"/>
            <a:ext cx="5998800" cy="605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solidFill>
                  <a:srgbClr val="011C5D"/>
                </a:solidFill>
              </a:rPr>
              <a:t>Value Matrix computation optimization</a:t>
            </a:r>
            <a:endParaRPr>
              <a:solidFill>
                <a:srgbClr val="011C5D"/>
              </a:solidFill>
            </a:endParaRPr>
          </a:p>
        </p:txBody>
      </p:sp>
      <p:graphicFrame>
        <p:nvGraphicFramePr>
          <p:cNvPr id="870" name="Google Shape;870;p44"/>
          <p:cNvGraphicFramePr/>
          <p:nvPr/>
        </p:nvGraphicFramePr>
        <p:xfrm>
          <a:off x="233450" y="2728575"/>
          <a:ext cx="3000000" cy="3000000"/>
        </p:xfrm>
        <a:graphic>
          <a:graphicData uri="http://schemas.openxmlformats.org/drawingml/2006/table">
            <a:tbl>
              <a:tblPr>
                <a:noFill/>
                <a:tableStyleId>{6497CBBA-E030-4E24-B39F-737B80262214}</a:tableStyleId>
              </a:tblPr>
              <a:tblGrid>
                <a:gridCol w="520200"/>
                <a:gridCol w="520200"/>
                <a:gridCol w="520200"/>
                <a:gridCol w="520200"/>
              </a:tblGrid>
              <a:tr h="181075">
                <a:tc>
                  <a:txBody>
                    <a:bodyPr/>
                    <a:lstStyle/>
                    <a:p>
                      <a:pPr indent="0" lvl="0" marL="0" rtl="0" algn="l">
                        <a:spcBef>
                          <a:spcPts val="0"/>
                        </a:spcBef>
                        <a:spcAft>
                          <a:spcPts val="0"/>
                        </a:spcAft>
                        <a:buNone/>
                      </a:pPr>
                      <a:r>
                        <a:rPr lang="en" sz="700"/>
                        <a:t>1.2</a:t>
                      </a:r>
                      <a:endParaRPr sz="700"/>
                    </a:p>
                  </a:txBody>
                  <a:tcPr marT="91425" marB="91425" marR="91425" marL="91425"/>
                </a:tc>
                <a:tc>
                  <a:txBody>
                    <a:bodyPr/>
                    <a:lstStyle/>
                    <a:p>
                      <a:pPr indent="0" lvl="0" marL="0" rtl="0" algn="l">
                        <a:spcBef>
                          <a:spcPts val="0"/>
                        </a:spcBef>
                        <a:spcAft>
                          <a:spcPts val="0"/>
                        </a:spcAft>
                        <a:buNone/>
                      </a:pPr>
                      <a:r>
                        <a:rPr lang="en" sz="700"/>
                        <a:t>0.23</a:t>
                      </a:r>
                      <a:endParaRPr sz="700"/>
                    </a:p>
                  </a:txBody>
                  <a:tcPr marT="91425" marB="91425" marR="91425" marL="91425"/>
                </a:tc>
                <a:tc>
                  <a:txBody>
                    <a:bodyPr/>
                    <a:lstStyle/>
                    <a:p>
                      <a:pPr indent="0" lvl="0" marL="0" rtl="0" algn="l">
                        <a:spcBef>
                          <a:spcPts val="0"/>
                        </a:spcBef>
                        <a:spcAft>
                          <a:spcPts val="0"/>
                        </a:spcAft>
                        <a:buNone/>
                      </a:pPr>
                      <a:r>
                        <a:rPr lang="en" sz="700"/>
                        <a:t>-2.3</a:t>
                      </a:r>
                      <a:endParaRPr sz="700"/>
                    </a:p>
                  </a:txBody>
                  <a:tcPr marT="91425" marB="91425" marR="91425" marL="91425"/>
                </a:tc>
                <a:tc>
                  <a:txBody>
                    <a:bodyPr/>
                    <a:lstStyle/>
                    <a:p>
                      <a:pPr indent="0" lvl="0" marL="0" rtl="0" algn="l">
                        <a:spcBef>
                          <a:spcPts val="0"/>
                        </a:spcBef>
                        <a:spcAft>
                          <a:spcPts val="0"/>
                        </a:spcAft>
                        <a:buNone/>
                      </a:pPr>
                      <a:r>
                        <a:rPr lang="en" sz="700"/>
                        <a:t>3.23</a:t>
                      </a:r>
                      <a:endParaRPr sz="700"/>
                    </a:p>
                  </a:txBody>
                  <a:tcPr marT="91425" marB="91425" marR="91425" marL="91425"/>
                </a:tc>
              </a:tr>
              <a:tr h="181075">
                <a:tc>
                  <a:txBody>
                    <a:bodyPr/>
                    <a:lstStyle/>
                    <a:p>
                      <a:pPr indent="0" lvl="0" marL="0" rtl="0" algn="l">
                        <a:spcBef>
                          <a:spcPts val="0"/>
                        </a:spcBef>
                        <a:spcAft>
                          <a:spcPts val="0"/>
                        </a:spcAft>
                        <a:buNone/>
                      </a:pPr>
                      <a:r>
                        <a:rPr lang="en" sz="700"/>
                        <a:t>0.32</a:t>
                      </a:r>
                      <a:endParaRPr sz="700"/>
                    </a:p>
                  </a:txBody>
                  <a:tcPr marT="91425" marB="91425" marR="91425" marL="91425"/>
                </a:tc>
                <a:tc>
                  <a:txBody>
                    <a:bodyPr/>
                    <a:lstStyle/>
                    <a:p>
                      <a:pPr indent="0" lvl="0" marL="0" rtl="0" algn="l">
                        <a:spcBef>
                          <a:spcPts val="0"/>
                        </a:spcBef>
                        <a:spcAft>
                          <a:spcPts val="0"/>
                        </a:spcAft>
                        <a:buNone/>
                      </a:pPr>
                      <a:r>
                        <a:rPr lang="en" sz="700"/>
                        <a:t>-4.31</a:t>
                      </a:r>
                      <a:endParaRPr sz="700"/>
                    </a:p>
                  </a:txBody>
                  <a:tcPr marT="91425" marB="91425" marR="91425" marL="91425"/>
                </a:tc>
                <a:tc>
                  <a:txBody>
                    <a:bodyPr/>
                    <a:lstStyle/>
                    <a:p>
                      <a:pPr indent="0" lvl="0" marL="0" rtl="0" algn="l">
                        <a:spcBef>
                          <a:spcPts val="0"/>
                        </a:spcBef>
                        <a:spcAft>
                          <a:spcPts val="0"/>
                        </a:spcAft>
                        <a:buNone/>
                      </a:pPr>
                      <a:r>
                        <a:rPr lang="en" sz="700"/>
                        <a:t>2.11</a:t>
                      </a:r>
                      <a:endParaRPr sz="700"/>
                    </a:p>
                  </a:txBody>
                  <a:tcPr marT="91425" marB="91425" marR="91425" marL="91425"/>
                </a:tc>
                <a:tc>
                  <a:txBody>
                    <a:bodyPr/>
                    <a:lstStyle/>
                    <a:p>
                      <a:pPr indent="0" lvl="0" marL="0" rtl="0" algn="l">
                        <a:spcBef>
                          <a:spcPts val="0"/>
                        </a:spcBef>
                        <a:spcAft>
                          <a:spcPts val="0"/>
                        </a:spcAft>
                        <a:buNone/>
                      </a:pPr>
                      <a:r>
                        <a:rPr lang="en" sz="700"/>
                        <a:t>0.12</a:t>
                      </a:r>
                      <a:endParaRPr sz="700"/>
                    </a:p>
                  </a:txBody>
                  <a:tcPr marT="91425" marB="91425" marR="91425" marL="91425"/>
                </a:tc>
              </a:tr>
              <a:tr h="181075">
                <a:tc>
                  <a:txBody>
                    <a:bodyPr/>
                    <a:lstStyle/>
                    <a:p>
                      <a:pPr indent="0" lvl="0" marL="0" rtl="0" algn="l">
                        <a:spcBef>
                          <a:spcPts val="0"/>
                        </a:spcBef>
                        <a:spcAft>
                          <a:spcPts val="0"/>
                        </a:spcAft>
                        <a:buNone/>
                      </a:pPr>
                      <a:r>
                        <a:rPr lang="en" sz="700"/>
                        <a:t>2.33</a:t>
                      </a:r>
                      <a:endParaRPr sz="700"/>
                    </a:p>
                  </a:txBody>
                  <a:tcPr marT="91425" marB="91425" marR="91425" marL="91425"/>
                </a:tc>
                <a:tc>
                  <a:txBody>
                    <a:bodyPr/>
                    <a:lstStyle/>
                    <a:p>
                      <a:pPr indent="0" lvl="0" marL="0" rtl="0" algn="l">
                        <a:spcBef>
                          <a:spcPts val="0"/>
                        </a:spcBef>
                        <a:spcAft>
                          <a:spcPts val="0"/>
                        </a:spcAft>
                        <a:buNone/>
                      </a:pPr>
                      <a:r>
                        <a:rPr lang="en" sz="700"/>
                        <a:t>-2.32</a:t>
                      </a:r>
                      <a:endParaRPr sz="700"/>
                    </a:p>
                  </a:txBody>
                  <a:tcPr marT="91425" marB="91425" marR="91425" marL="91425"/>
                </a:tc>
                <a:tc>
                  <a:txBody>
                    <a:bodyPr/>
                    <a:lstStyle/>
                    <a:p>
                      <a:pPr indent="0" lvl="0" marL="0" rtl="0" algn="l">
                        <a:spcBef>
                          <a:spcPts val="0"/>
                        </a:spcBef>
                        <a:spcAft>
                          <a:spcPts val="0"/>
                        </a:spcAft>
                        <a:buNone/>
                      </a:pPr>
                      <a:r>
                        <a:rPr lang="en" sz="700"/>
                        <a:t>0.23</a:t>
                      </a:r>
                      <a:endParaRPr sz="700"/>
                    </a:p>
                  </a:txBody>
                  <a:tcPr marT="91425" marB="91425" marR="91425" marL="91425"/>
                </a:tc>
                <a:tc>
                  <a:txBody>
                    <a:bodyPr/>
                    <a:lstStyle/>
                    <a:p>
                      <a:pPr indent="0" lvl="0" marL="0" rtl="0" algn="l">
                        <a:spcBef>
                          <a:spcPts val="0"/>
                        </a:spcBef>
                        <a:spcAft>
                          <a:spcPts val="0"/>
                        </a:spcAft>
                        <a:buNone/>
                      </a:pPr>
                      <a:r>
                        <a:rPr lang="en" sz="700"/>
                        <a:t>-0.23</a:t>
                      </a:r>
                      <a:endParaRPr sz="700"/>
                    </a:p>
                  </a:txBody>
                  <a:tcPr marT="91425" marB="91425" marR="91425" marL="91425"/>
                </a:tc>
              </a:tr>
              <a:tr h="181075">
                <a:tc>
                  <a:txBody>
                    <a:bodyPr/>
                    <a:lstStyle/>
                    <a:p>
                      <a:pPr indent="0" lvl="0" marL="0" rtl="0" algn="l">
                        <a:spcBef>
                          <a:spcPts val="0"/>
                        </a:spcBef>
                        <a:spcAft>
                          <a:spcPts val="0"/>
                        </a:spcAft>
                        <a:buNone/>
                      </a:pPr>
                      <a:r>
                        <a:rPr lang="en" sz="700"/>
                        <a:t>-1.76</a:t>
                      </a:r>
                      <a:endParaRPr sz="700"/>
                    </a:p>
                  </a:txBody>
                  <a:tcPr marT="91425" marB="91425" marR="91425" marL="91425"/>
                </a:tc>
                <a:tc>
                  <a:txBody>
                    <a:bodyPr/>
                    <a:lstStyle/>
                    <a:p>
                      <a:pPr indent="0" lvl="0" marL="0" rtl="0" algn="l">
                        <a:spcBef>
                          <a:spcPts val="0"/>
                        </a:spcBef>
                        <a:spcAft>
                          <a:spcPts val="0"/>
                        </a:spcAft>
                        <a:buNone/>
                      </a:pPr>
                      <a:r>
                        <a:rPr lang="en" sz="700"/>
                        <a:t>0.21</a:t>
                      </a:r>
                      <a:endParaRPr sz="700"/>
                    </a:p>
                  </a:txBody>
                  <a:tcPr marT="91425" marB="91425" marR="91425" marL="91425"/>
                </a:tc>
                <a:tc>
                  <a:txBody>
                    <a:bodyPr/>
                    <a:lstStyle/>
                    <a:p>
                      <a:pPr indent="0" lvl="0" marL="0" rtl="0" algn="l">
                        <a:spcBef>
                          <a:spcPts val="0"/>
                        </a:spcBef>
                        <a:spcAft>
                          <a:spcPts val="0"/>
                        </a:spcAft>
                        <a:buNone/>
                      </a:pPr>
                      <a:r>
                        <a:rPr lang="en" sz="700"/>
                        <a:t>0.92</a:t>
                      </a:r>
                      <a:endParaRPr sz="700"/>
                    </a:p>
                  </a:txBody>
                  <a:tcPr marT="91425" marB="91425" marR="91425" marL="91425"/>
                </a:tc>
                <a:tc>
                  <a:txBody>
                    <a:bodyPr/>
                    <a:lstStyle/>
                    <a:p>
                      <a:pPr indent="0" lvl="0" marL="0" rtl="0" algn="l">
                        <a:spcBef>
                          <a:spcPts val="0"/>
                        </a:spcBef>
                        <a:spcAft>
                          <a:spcPts val="0"/>
                        </a:spcAft>
                        <a:buNone/>
                      </a:pPr>
                      <a:r>
                        <a:rPr lang="en" sz="700"/>
                        <a:t>-0.12</a:t>
                      </a:r>
                      <a:endParaRPr sz="700"/>
                    </a:p>
                  </a:txBody>
                  <a:tcPr marT="91425" marB="91425" marR="91425" marL="91425"/>
                </a:tc>
              </a:tr>
            </a:tbl>
          </a:graphicData>
        </a:graphic>
      </p:graphicFrame>
      <p:sp>
        <p:nvSpPr>
          <p:cNvPr id="871" name="Google Shape;871;p44"/>
          <p:cNvSpPr txBox="1"/>
          <p:nvPr/>
        </p:nvSpPr>
        <p:spPr>
          <a:xfrm>
            <a:off x="2607100" y="3018000"/>
            <a:ext cx="481500" cy="36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rPr>
              <a:t> .</a:t>
            </a:r>
            <a:endParaRPr sz="1800">
              <a:solidFill>
                <a:schemeClr val="dk2"/>
              </a:solidFill>
            </a:endParaRPr>
          </a:p>
        </p:txBody>
      </p:sp>
      <p:sp>
        <p:nvSpPr>
          <p:cNvPr id="872" name="Google Shape;872;p44"/>
          <p:cNvSpPr txBox="1"/>
          <p:nvPr/>
        </p:nvSpPr>
        <p:spPr>
          <a:xfrm>
            <a:off x="1711575" y="3980500"/>
            <a:ext cx="1050900" cy="36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rPr>
              <a:t>12 288</a:t>
            </a:r>
            <a:endParaRPr sz="1800">
              <a:solidFill>
                <a:schemeClr val="dk1"/>
              </a:solidFill>
            </a:endParaRPr>
          </a:p>
        </p:txBody>
      </p:sp>
      <p:sp>
        <p:nvSpPr>
          <p:cNvPr id="873" name="Google Shape;873;p44"/>
          <p:cNvSpPr/>
          <p:nvPr/>
        </p:nvSpPr>
        <p:spPr>
          <a:xfrm rot="-5400000">
            <a:off x="1153550" y="1528350"/>
            <a:ext cx="186300" cy="2026500"/>
          </a:xfrm>
          <a:prstGeom prst="rightBrace">
            <a:avLst>
              <a:gd fmla="val 50000" name="adj1"/>
              <a:gd fmla="val 49260" name="adj2"/>
            </a:avLst>
          </a:prstGeom>
          <a:noFill/>
          <a:ln cap="flat" cmpd="sng" w="9525">
            <a:solidFill>
              <a:srgbClr val="011C5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4" name="Google Shape;874;p44"/>
          <p:cNvSpPr txBox="1"/>
          <p:nvPr/>
        </p:nvSpPr>
        <p:spPr>
          <a:xfrm>
            <a:off x="660675" y="2019125"/>
            <a:ext cx="1050900" cy="36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rPr>
              <a:t>12 288</a:t>
            </a:r>
            <a:endParaRPr sz="1800">
              <a:solidFill>
                <a:schemeClr val="dk1"/>
              </a:solidFill>
            </a:endParaRPr>
          </a:p>
        </p:txBody>
      </p:sp>
      <p:sp>
        <p:nvSpPr>
          <p:cNvPr id="875" name="Google Shape;875;p44"/>
          <p:cNvSpPr/>
          <p:nvPr/>
        </p:nvSpPr>
        <p:spPr>
          <a:xfrm>
            <a:off x="2367525" y="2728575"/>
            <a:ext cx="186300" cy="1158000"/>
          </a:xfrm>
          <a:prstGeom prst="rightBrace">
            <a:avLst>
              <a:gd fmla="val 50000" name="adj1"/>
              <a:gd fmla="val 50000" name="adj2"/>
            </a:avLst>
          </a:prstGeom>
          <a:noFill/>
          <a:ln cap="flat" cmpd="sng" w="9525">
            <a:solidFill>
              <a:srgbClr val="011C5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6" name="Google Shape;876;p44"/>
          <p:cNvSpPr txBox="1"/>
          <p:nvPr/>
        </p:nvSpPr>
        <p:spPr>
          <a:xfrm>
            <a:off x="3307500" y="2019125"/>
            <a:ext cx="525000" cy="18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rPr>
              <a:t>E</a:t>
            </a:r>
            <a:r>
              <a:rPr baseline="-25000" lang="en" sz="1800">
                <a:solidFill>
                  <a:schemeClr val="dk2"/>
                </a:solidFill>
              </a:rPr>
              <a:t>1</a:t>
            </a:r>
            <a:endParaRPr baseline="-25000" sz="1800">
              <a:solidFill>
                <a:schemeClr val="dk2"/>
              </a:solidFill>
            </a:endParaRPr>
          </a:p>
        </p:txBody>
      </p:sp>
      <p:sp>
        <p:nvSpPr>
          <p:cNvPr id="877" name="Google Shape;877;p44"/>
          <p:cNvSpPr txBox="1"/>
          <p:nvPr/>
        </p:nvSpPr>
        <p:spPr>
          <a:xfrm>
            <a:off x="4162000" y="3124125"/>
            <a:ext cx="481500" cy="36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rPr>
              <a:t> =</a:t>
            </a:r>
            <a:endParaRPr sz="1800">
              <a:solidFill>
                <a:schemeClr val="dk2"/>
              </a:solidFill>
            </a:endParaRPr>
          </a:p>
        </p:txBody>
      </p:sp>
      <p:sp>
        <p:nvSpPr>
          <p:cNvPr id="878" name="Google Shape;878;p44"/>
          <p:cNvSpPr/>
          <p:nvPr/>
        </p:nvSpPr>
        <p:spPr>
          <a:xfrm flipH="1">
            <a:off x="4897575" y="2465675"/>
            <a:ext cx="1940100" cy="594300"/>
          </a:xfrm>
          <a:prstGeom prst="rect">
            <a:avLst/>
          </a:prstGeom>
          <a:noFill/>
          <a:ln cap="flat" cmpd="sng" w="952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t>0.32  	3.02 	…	-0.33</a:t>
            </a:r>
            <a:endParaRPr sz="800"/>
          </a:p>
        </p:txBody>
      </p:sp>
      <p:sp>
        <p:nvSpPr>
          <p:cNvPr id="879" name="Google Shape;879;p44"/>
          <p:cNvSpPr/>
          <p:nvPr/>
        </p:nvSpPr>
        <p:spPr>
          <a:xfrm rot="5400000">
            <a:off x="5771850" y="2249775"/>
            <a:ext cx="186300" cy="1935000"/>
          </a:xfrm>
          <a:prstGeom prst="rightBrace">
            <a:avLst>
              <a:gd fmla="val 50000" name="adj1"/>
              <a:gd fmla="val 50168" name="adj2"/>
            </a:avLst>
          </a:prstGeom>
          <a:noFill/>
          <a:ln cap="flat" cmpd="sng" w="9525">
            <a:solidFill>
              <a:srgbClr val="011C5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0" name="Google Shape;880;p44"/>
          <p:cNvSpPr txBox="1"/>
          <p:nvPr/>
        </p:nvSpPr>
        <p:spPr>
          <a:xfrm>
            <a:off x="5342175" y="3420400"/>
            <a:ext cx="1050900" cy="36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rPr>
              <a:t>12 288</a:t>
            </a:r>
            <a:endParaRPr sz="1800">
              <a:solidFill>
                <a:schemeClr val="dk1"/>
              </a:solidFill>
            </a:endParaRPr>
          </a:p>
        </p:txBody>
      </p:sp>
      <p:sp>
        <p:nvSpPr>
          <p:cNvPr id="881" name="Google Shape;881;p44"/>
          <p:cNvSpPr txBox="1"/>
          <p:nvPr/>
        </p:nvSpPr>
        <p:spPr>
          <a:xfrm>
            <a:off x="7434400" y="3124175"/>
            <a:ext cx="1325700" cy="36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rPr>
              <a:t> =    </a:t>
            </a:r>
            <a:r>
              <a:rPr lang="en" sz="1800">
                <a:solidFill>
                  <a:schemeClr val="dk1"/>
                </a:solidFill>
              </a:rPr>
              <a:t>V</a:t>
            </a:r>
            <a:r>
              <a:rPr baseline="-25000" lang="en" sz="1800">
                <a:solidFill>
                  <a:schemeClr val="dk1"/>
                </a:solidFill>
              </a:rPr>
              <a:t>1</a:t>
            </a:r>
            <a:endParaRPr baseline="-25000" sz="1800">
              <a:solidFill>
                <a:schemeClr val="dk1"/>
              </a:solidFill>
            </a:endParaRPr>
          </a:p>
          <a:p>
            <a:pPr indent="0" lvl="0" marL="0" rtl="0" algn="l">
              <a:spcBef>
                <a:spcPts val="0"/>
              </a:spcBef>
              <a:spcAft>
                <a:spcPts val="0"/>
              </a:spcAft>
              <a:buNone/>
            </a:pPr>
            <a:r>
              <a:t/>
            </a:r>
            <a:endParaRPr sz="1800">
              <a:solidFill>
                <a:schemeClr val="dk2"/>
              </a:solidFill>
            </a:endParaRPr>
          </a:p>
        </p:txBody>
      </p:sp>
      <p:graphicFrame>
        <p:nvGraphicFramePr>
          <p:cNvPr id="882" name="Google Shape;882;p44"/>
          <p:cNvGraphicFramePr/>
          <p:nvPr/>
        </p:nvGraphicFramePr>
        <p:xfrm>
          <a:off x="4641700" y="743975"/>
          <a:ext cx="3000000" cy="3000000"/>
        </p:xfrm>
        <a:graphic>
          <a:graphicData uri="http://schemas.openxmlformats.org/drawingml/2006/table">
            <a:tbl>
              <a:tblPr>
                <a:noFill/>
                <a:tableStyleId>{6497CBBA-E030-4E24-B39F-737B80262214}</a:tableStyleId>
              </a:tblPr>
              <a:tblGrid>
                <a:gridCol w="820650"/>
                <a:gridCol w="820650"/>
                <a:gridCol w="820650"/>
                <a:gridCol w="820650"/>
              </a:tblGrid>
              <a:tr h="400025">
                <a:tc>
                  <a:txBody>
                    <a:bodyPr/>
                    <a:lstStyle/>
                    <a:p>
                      <a:pPr indent="0" lvl="0" marL="0" rtl="0" algn="l">
                        <a:spcBef>
                          <a:spcPts val="0"/>
                        </a:spcBef>
                        <a:spcAft>
                          <a:spcPts val="0"/>
                        </a:spcAft>
                        <a:buNone/>
                      </a:pPr>
                      <a:r>
                        <a:rPr lang="en" sz="700">
                          <a:solidFill>
                            <a:srgbClr val="CC0000"/>
                          </a:solidFill>
                        </a:rPr>
                        <a:t>0.62 x V</a:t>
                      </a:r>
                      <a:r>
                        <a:rPr baseline="-25000" lang="en" sz="700">
                          <a:solidFill>
                            <a:srgbClr val="CC0000"/>
                          </a:solidFill>
                        </a:rPr>
                        <a:t>1</a:t>
                      </a:r>
                      <a:endParaRPr baseline="-25000" sz="700">
                        <a:solidFill>
                          <a:srgbClr val="CC0000"/>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700">
                          <a:solidFill>
                            <a:srgbClr val="6AA84F"/>
                          </a:solidFill>
                        </a:rPr>
                        <a:t>0.97 x V</a:t>
                      </a:r>
                      <a:r>
                        <a:rPr baseline="-25000" lang="en" sz="700">
                          <a:solidFill>
                            <a:srgbClr val="6AA84F"/>
                          </a:solidFill>
                        </a:rPr>
                        <a:t>1</a:t>
                      </a:r>
                      <a:endParaRPr baseline="-25000" sz="700">
                        <a:solidFill>
                          <a:srgbClr val="6AA84F"/>
                        </a:solidFill>
                      </a:endParaRPr>
                    </a:p>
                  </a:txBody>
                  <a:tcPr marT="91425" marB="91425" marR="91425" marL="91425">
                    <a:lnL cap="flat" cmpd="sng" w="9525">
                      <a:solidFill>
                        <a:srgbClr val="9E9E9E"/>
                      </a:solidFill>
                      <a:prstDash val="solid"/>
                      <a:round/>
                      <a:headEnd len="sm" w="sm" type="none"/>
                      <a:tailEnd len="sm" w="sm" type="none"/>
                    </a:lnL>
                  </a:tcPr>
                </a:tc>
                <a:tc>
                  <a:txBody>
                    <a:bodyPr/>
                    <a:lstStyle/>
                    <a:p>
                      <a:pPr indent="0" lvl="0" marL="0" rtl="0" algn="l">
                        <a:spcBef>
                          <a:spcPts val="0"/>
                        </a:spcBef>
                        <a:spcAft>
                          <a:spcPts val="0"/>
                        </a:spcAft>
                        <a:buNone/>
                      </a:pPr>
                      <a:r>
                        <a:rPr lang="en" sz="700">
                          <a:solidFill>
                            <a:srgbClr val="CC0000"/>
                          </a:solidFill>
                        </a:rPr>
                        <a:t>0 x V</a:t>
                      </a:r>
                      <a:r>
                        <a:rPr baseline="-25000" lang="en" sz="700">
                          <a:solidFill>
                            <a:srgbClr val="CC0000"/>
                          </a:solidFill>
                        </a:rPr>
                        <a:t>2</a:t>
                      </a:r>
                      <a:endParaRPr sz="700">
                        <a:solidFill>
                          <a:srgbClr val="CC0000"/>
                        </a:solidFill>
                      </a:endParaRPr>
                    </a:p>
                  </a:txBody>
                  <a:tcPr marT="91425" marB="91425" marR="91425" marL="91425"/>
                </a:tc>
                <a:tc>
                  <a:txBody>
                    <a:bodyPr/>
                    <a:lstStyle/>
                    <a:p>
                      <a:pPr indent="0" lvl="0" marL="0" rtl="0" algn="l">
                        <a:spcBef>
                          <a:spcPts val="0"/>
                        </a:spcBef>
                        <a:spcAft>
                          <a:spcPts val="0"/>
                        </a:spcAft>
                        <a:buNone/>
                      </a:pPr>
                      <a:r>
                        <a:rPr lang="en" sz="700">
                          <a:solidFill>
                            <a:srgbClr val="38761D"/>
                          </a:solidFill>
                        </a:rPr>
                        <a:t>0.85 x V</a:t>
                      </a:r>
                      <a:r>
                        <a:rPr baseline="-25000" lang="en" sz="700">
                          <a:solidFill>
                            <a:srgbClr val="38761D"/>
                          </a:solidFill>
                        </a:rPr>
                        <a:t>1</a:t>
                      </a:r>
                      <a:endParaRPr baseline="-25000" sz="700">
                        <a:solidFill>
                          <a:srgbClr val="38761D"/>
                        </a:solidFill>
                      </a:endParaRPr>
                    </a:p>
                  </a:txBody>
                  <a:tcPr marT="91425" marB="91425" marR="91425" marL="91425"/>
                </a:tc>
              </a:tr>
              <a:tr h="427925">
                <a:tc>
                  <a:txBody>
                    <a:bodyPr/>
                    <a:lstStyle/>
                    <a:p>
                      <a:pPr indent="0" lvl="0" marL="0" rtl="0" algn="l">
                        <a:spcBef>
                          <a:spcPts val="0"/>
                        </a:spcBef>
                        <a:spcAft>
                          <a:spcPts val="0"/>
                        </a:spcAft>
                        <a:buNone/>
                      </a:pPr>
                      <a:r>
                        <a:rPr lang="en" sz="700">
                          <a:solidFill>
                            <a:srgbClr val="CC0000"/>
                          </a:solidFill>
                        </a:rPr>
                        <a:t>0 x V</a:t>
                      </a:r>
                      <a:r>
                        <a:rPr baseline="-25000" lang="en" sz="700">
                          <a:solidFill>
                            <a:srgbClr val="CC0000"/>
                          </a:solidFill>
                        </a:rPr>
                        <a:t>2</a:t>
                      </a:r>
                      <a:endParaRPr sz="700">
                        <a:solidFill>
                          <a:srgbClr val="CC0000"/>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700">
                          <a:solidFill>
                            <a:srgbClr val="660000"/>
                          </a:solidFill>
                        </a:rPr>
                        <a:t>0.001 x V</a:t>
                      </a:r>
                      <a:r>
                        <a:rPr baseline="-25000" lang="en" sz="700">
                          <a:solidFill>
                            <a:srgbClr val="660000"/>
                          </a:solidFill>
                        </a:rPr>
                        <a:t>2</a:t>
                      </a:r>
                      <a:endParaRPr baseline="-25000" sz="700">
                        <a:solidFill>
                          <a:srgbClr val="660000"/>
                        </a:solidFill>
                      </a:endParaRPr>
                    </a:p>
                  </a:txBody>
                  <a:tcPr marT="91425" marB="91425" marR="91425" marL="91425">
                    <a:lnL cap="flat" cmpd="sng" w="9525">
                      <a:solidFill>
                        <a:srgbClr val="9E9E9E"/>
                      </a:solidFill>
                      <a:prstDash val="solid"/>
                      <a:round/>
                      <a:headEnd len="sm" w="sm" type="none"/>
                      <a:tailEnd len="sm" w="sm" type="none"/>
                    </a:lnL>
                  </a:tcPr>
                </a:tc>
                <a:tc>
                  <a:txBody>
                    <a:bodyPr/>
                    <a:lstStyle/>
                    <a:p>
                      <a:pPr indent="0" lvl="0" marL="0" rtl="0" algn="l">
                        <a:spcBef>
                          <a:spcPts val="0"/>
                        </a:spcBef>
                        <a:spcAft>
                          <a:spcPts val="0"/>
                        </a:spcAft>
                        <a:buNone/>
                      </a:pPr>
                      <a:r>
                        <a:rPr lang="en" sz="700">
                          <a:solidFill>
                            <a:srgbClr val="CC0000"/>
                          </a:solidFill>
                        </a:rPr>
                        <a:t>0 x V</a:t>
                      </a:r>
                      <a:r>
                        <a:rPr baseline="-25000" lang="en" sz="700">
                          <a:solidFill>
                            <a:srgbClr val="CC0000"/>
                          </a:solidFill>
                        </a:rPr>
                        <a:t>2</a:t>
                      </a:r>
                      <a:endParaRPr sz="700">
                        <a:solidFill>
                          <a:srgbClr val="CC0000"/>
                        </a:solidFill>
                      </a:endParaRPr>
                    </a:p>
                  </a:txBody>
                  <a:tcPr marT="91425" marB="91425" marR="91425" marL="91425"/>
                </a:tc>
                <a:tc>
                  <a:txBody>
                    <a:bodyPr/>
                    <a:lstStyle/>
                    <a:p>
                      <a:pPr indent="0" lvl="0" marL="0" rtl="0" algn="l">
                        <a:spcBef>
                          <a:spcPts val="0"/>
                        </a:spcBef>
                        <a:spcAft>
                          <a:spcPts val="0"/>
                        </a:spcAft>
                        <a:buNone/>
                      </a:pPr>
                      <a:r>
                        <a:rPr lang="en" sz="700">
                          <a:solidFill>
                            <a:srgbClr val="CC0000"/>
                          </a:solidFill>
                        </a:rPr>
                        <a:t>0.02  x V</a:t>
                      </a:r>
                      <a:r>
                        <a:rPr baseline="-25000" lang="en" sz="700">
                          <a:solidFill>
                            <a:srgbClr val="CC0000"/>
                          </a:solidFill>
                        </a:rPr>
                        <a:t>2</a:t>
                      </a:r>
                      <a:endParaRPr baseline="-25000" sz="700">
                        <a:solidFill>
                          <a:srgbClr val="CC0000"/>
                        </a:solidFill>
                      </a:endParaRPr>
                    </a:p>
                    <a:p>
                      <a:pPr indent="0" lvl="0" marL="0" rtl="0" algn="l">
                        <a:spcBef>
                          <a:spcPts val="0"/>
                        </a:spcBef>
                        <a:spcAft>
                          <a:spcPts val="0"/>
                        </a:spcAft>
                        <a:buNone/>
                      </a:pPr>
                      <a:r>
                        <a:t/>
                      </a:r>
                      <a:endParaRPr sz="700">
                        <a:solidFill>
                          <a:srgbClr val="CC0000"/>
                        </a:solidFill>
                      </a:endParaRPr>
                    </a:p>
                  </a:txBody>
                  <a:tcPr marT="91425" marB="91425" marR="91425" marL="91425"/>
                </a:tc>
              </a:tr>
              <a:tr h="427925">
                <a:tc>
                  <a:txBody>
                    <a:bodyPr/>
                    <a:lstStyle/>
                    <a:p>
                      <a:pPr indent="0" lvl="0" marL="0" rtl="0" algn="l">
                        <a:spcBef>
                          <a:spcPts val="0"/>
                        </a:spcBef>
                        <a:spcAft>
                          <a:spcPts val="0"/>
                        </a:spcAft>
                        <a:buNone/>
                      </a:pPr>
                      <a:r>
                        <a:rPr lang="en" sz="700">
                          <a:solidFill>
                            <a:srgbClr val="CC0000"/>
                          </a:solidFill>
                        </a:rPr>
                        <a:t>0 x V</a:t>
                      </a:r>
                      <a:r>
                        <a:rPr baseline="-25000" lang="en" sz="700">
                          <a:solidFill>
                            <a:srgbClr val="CC0000"/>
                          </a:solidFill>
                        </a:rPr>
                        <a:t>3</a:t>
                      </a:r>
                      <a:endParaRPr sz="700">
                        <a:solidFill>
                          <a:srgbClr val="CC0000"/>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700">
                          <a:solidFill>
                            <a:srgbClr val="CC0000"/>
                          </a:solidFill>
                        </a:rPr>
                        <a:t>0 x V</a:t>
                      </a:r>
                      <a:r>
                        <a:rPr baseline="-25000" lang="en" sz="700">
                          <a:solidFill>
                            <a:srgbClr val="CC0000"/>
                          </a:solidFill>
                        </a:rPr>
                        <a:t>3</a:t>
                      </a:r>
                      <a:endParaRPr baseline="-25000" sz="700">
                        <a:solidFill>
                          <a:srgbClr val="CC0000"/>
                        </a:solidFill>
                      </a:endParaRPr>
                    </a:p>
                  </a:txBody>
                  <a:tcPr marT="91425" marB="91425" marR="91425" marL="91425">
                    <a:lnL cap="flat" cmpd="sng" w="9525">
                      <a:solidFill>
                        <a:srgbClr val="9E9E9E"/>
                      </a:solidFill>
                      <a:prstDash val="solid"/>
                      <a:round/>
                      <a:headEnd len="sm" w="sm" type="none"/>
                      <a:tailEnd len="sm" w="sm" type="none"/>
                    </a:lnL>
                  </a:tcPr>
                </a:tc>
                <a:tc>
                  <a:txBody>
                    <a:bodyPr/>
                    <a:lstStyle/>
                    <a:p>
                      <a:pPr indent="0" lvl="0" marL="0" rtl="0" algn="l">
                        <a:spcBef>
                          <a:spcPts val="0"/>
                        </a:spcBef>
                        <a:spcAft>
                          <a:spcPts val="0"/>
                        </a:spcAft>
                        <a:buNone/>
                      </a:pPr>
                      <a:r>
                        <a:rPr lang="en" sz="700">
                          <a:solidFill>
                            <a:srgbClr val="CC0000"/>
                          </a:solidFill>
                        </a:rPr>
                        <a:t>0 x V</a:t>
                      </a:r>
                      <a:r>
                        <a:rPr baseline="-25000" lang="en" sz="700">
                          <a:solidFill>
                            <a:srgbClr val="CC0000"/>
                          </a:solidFill>
                        </a:rPr>
                        <a:t>3</a:t>
                      </a:r>
                      <a:endParaRPr baseline="-25000" sz="700">
                        <a:solidFill>
                          <a:srgbClr val="CC0000"/>
                        </a:solidFill>
                      </a:endParaRPr>
                    </a:p>
                  </a:txBody>
                  <a:tcPr marT="91425" marB="91425" marR="91425" marL="91425"/>
                </a:tc>
                <a:tc>
                  <a:txBody>
                    <a:bodyPr/>
                    <a:lstStyle/>
                    <a:p>
                      <a:pPr indent="0" lvl="0" marL="0" rtl="0" algn="l">
                        <a:spcBef>
                          <a:spcPts val="0"/>
                        </a:spcBef>
                        <a:spcAft>
                          <a:spcPts val="0"/>
                        </a:spcAft>
                        <a:buNone/>
                      </a:pPr>
                      <a:r>
                        <a:rPr lang="en" sz="700">
                          <a:solidFill>
                            <a:srgbClr val="CC0000"/>
                          </a:solidFill>
                        </a:rPr>
                        <a:t>0.02x  V</a:t>
                      </a:r>
                      <a:r>
                        <a:rPr baseline="-25000" lang="en" sz="700">
                          <a:solidFill>
                            <a:srgbClr val="CC0000"/>
                          </a:solidFill>
                        </a:rPr>
                        <a:t>3</a:t>
                      </a:r>
                      <a:endParaRPr baseline="-25000" sz="700">
                        <a:solidFill>
                          <a:srgbClr val="CC0000"/>
                        </a:solidFill>
                      </a:endParaRPr>
                    </a:p>
                    <a:p>
                      <a:pPr indent="0" lvl="0" marL="0" rtl="0" algn="l">
                        <a:spcBef>
                          <a:spcPts val="0"/>
                        </a:spcBef>
                        <a:spcAft>
                          <a:spcPts val="0"/>
                        </a:spcAft>
                        <a:buNone/>
                      </a:pPr>
                      <a:r>
                        <a:t/>
                      </a:r>
                      <a:endParaRPr sz="700">
                        <a:solidFill>
                          <a:srgbClr val="CC0000"/>
                        </a:solidFill>
                      </a:endParaRPr>
                    </a:p>
                  </a:txBody>
                  <a:tcPr marT="91425" marB="91425" marR="91425" marL="91425"/>
                </a:tc>
              </a:tr>
              <a:tr h="427925">
                <a:tc>
                  <a:txBody>
                    <a:bodyPr/>
                    <a:lstStyle/>
                    <a:p>
                      <a:pPr indent="0" lvl="0" marL="0" rtl="0" algn="l">
                        <a:spcBef>
                          <a:spcPts val="0"/>
                        </a:spcBef>
                        <a:spcAft>
                          <a:spcPts val="0"/>
                        </a:spcAft>
                        <a:buNone/>
                      </a:pPr>
                      <a:r>
                        <a:rPr lang="en" sz="700">
                          <a:solidFill>
                            <a:srgbClr val="CC0000"/>
                          </a:solidFill>
                        </a:rPr>
                        <a:t>0  x V</a:t>
                      </a:r>
                      <a:r>
                        <a:rPr baseline="-25000" lang="en" sz="700">
                          <a:solidFill>
                            <a:srgbClr val="CC0000"/>
                          </a:solidFill>
                        </a:rPr>
                        <a:t>4</a:t>
                      </a:r>
                      <a:endParaRPr sz="700">
                        <a:solidFill>
                          <a:srgbClr val="CC0000"/>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700">
                          <a:solidFill>
                            <a:srgbClr val="CC0000"/>
                          </a:solidFill>
                        </a:rPr>
                        <a:t>0 x V</a:t>
                      </a:r>
                      <a:r>
                        <a:rPr baseline="-25000" lang="en" sz="700">
                          <a:solidFill>
                            <a:srgbClr val="CC0000"/>
                          </a:solidFill>
                        </a:rPr>
                        <a:t>4</a:t>
                      </a:r>
                      <a:endParaRPr baseline="-25000" sz="700">
                        <a:solidFill>
                          <a:srgbClr val="CC0000"/>
                        </a:solidFill>
                      </a:endParaRPr>
                    </a:p>
                  </a:txBody>
                  <a:tcPr marT="91425" marB="91425" marR="91425" marL="91425">
                    <a:lnL cap="flat" cmpd="sng" w="9525">
                      <a:solidFill>
                        <a:srgbClr val="9E9E9E"/>
                      </a:solidFill>
                      <a:prstDash val="solid"/>
                      <a:round/>
                      <a:headEnd len="sm" w="sm" type="none"/>
                      <a:tailEnd len="sm" w="sm" type="none"/>
                    </a:lnL>
                  </a:tcPr>
                </a:tc>
                <a:tc>
                  <a:txBody>
                    <a:bodyPr/>
                    <a:lstStyle/>
                    <a:p>
                      <a:pPr indent="0" lvl="0" marL="0" rtl="0" algn="l">
                        <a:spcBef>
                          <a:spcPts val="0"/>
                        </a:spcBef>
                        <a:spcAft>
                          <a:spcPts val="0"/>
                        </a:spcAft>
                        <a:buNone/>
                      </a:pPr>
                      <a:r>
                        <a:rPr lang="en" sz="700">
                          <a:solidFill>
                            <a:srgbClr val="274E13"/>
                          </a:solidFill>
                        </a:rPr>
                        <a:t>0 x V</a:t>
                      </a:r>
                      <a:r>
                        <a:rPr baseline="-25000" lang="en" sz="700">
                          <a:solidFill>
                            <a:srgbClr val="274E13"/>
                          </a:solidFill>
                        </a:rPr>
                        <a:t>4</a:t>
                      </a:r>
                      <a:endParaRPr baseline="-25000" sz="700">
                        <a:solidFill>
                          <a:srgbClr val="274E13"/>
                        </a:solidFill>
                      </a:endParaRPr>
                    </a:p>
                  </a:txBody>
                  <a:tcPr marT="91425" marB="91425" marR="91425" marL="91425"/>
                </a:tc>
                <a:tc>
                  <a:txBody>
                    <a:bodyPr/>
                    <a:lstStyle/>
                    <a:p>
                      <a:pPr indent="0" lvl="0" marL="0" rtl="0" algn="l">
                        <a:spcBef>
                          <a:spcPts val="0"/>
                        </a:spcBef>
                        <a:spcAft>
                          <a:spcPts val="0"/>
                        </a:spcAft>
                        <a:buNone/>
                      </a:pPr>
                      <a:r>
                        <a:rPr lang="en" sz="700">
                          <a:solidFill>
                            <a:srgbClr val="6AA84F"/>
                          </a:solidFill>
                        </a:rPr>
                        <a:t>0.11 x V</a:t>
                      </a:r>
                      <a:r>
                        <a:rPr baseline="-25000" lang="en" sz="700">
                          <a:solidFill>
                            <a:srgbClr val="6AA84F"/>
                          </a:solidFill>
                        </a:rPr>
                        <a:t>4</a:t>
                      </a:r>
                      <a:endParaRPr baseline="-25000" sz="700">
                        <a:solidFill>
                          <a:srgbClr val="6AA84F"/>
                        </a:solidFill>
                      </a:endParaRPr>
                    </a:p>
                    <a:p>
                      <a:pPr indent="0" lvl="0" marL="0" rtl="0" algn="l">
                        <a:spcBef>
                          <a:spcPts val="0"/>
                        </a:spcBef>
                        <a:spcAft>
                          <a:spcPts val="0"/>
                        </a:spcAft>
                        <a:buNone/>
                      </a:pPr>
                      <a:r>
                        <a:t/>
                      </a:r>
                      <a:endParaRPr sz="700">
                        <a:solidFill>
                          <a:srgbClr val="660000"/>
                        </a:solidFill>
                      </a:endParaRPr>
                    </a:p>
                  </a:txBody>
                  <a:tcPr marT="91425" marB="91425" marR="91425" marL="91425"/>
                </a:tc>
              </a:tr>
            </a:tbl>
          </a:graphicData>
        </a:graphic>
      </p:graphicFrame>
      <p:sp>
        <p:nvSpPr>
          <p:cNvPr id="883" name="Google Shape;883;p44"/>
          <p:cNvSpPr txBox="1"/>
          <p:nvPr/>
        </p:nvSpPr>
        <p:spPr>
          <a:xfrm>
            <a:off x="94850" y="4110213"/>
            <a:ext cx="658800" cy="31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rPr>
              <a:t>W</a:t>
            </a:r>
            <a:r>
              <a:rPr baseline="-25000" lang="en" sz="1800">
                <a:solidFill>
                  <a:schemeClr val="dk2"/>
                </a:solidFill>
              </a:rPr>
              <a:t>v</a:t>
            </a:r>
            <a:endParaRPr baseline="-25000" sz="1800">
              <a:solidFill>
                <a:schemeClr val="dk2"/>
              </a:solidFill>
            </a:endParaRPr>
          </a:p>
        </p:txBody>
      </p:sp>
      <p:sp>
        <p:nvSpPr>
          <p:cNvPr id="884" name="Google Shape;884;p4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88" name="Shape 888"/>
        <p:cNvGrpSpPr/>
        <p:nvPr/>
      </p:nvGrpSpPr>
      <p:grpSpPr>
        <a:xfrm>
          <a:off x="0" y="0"/>
          <a:ext cx="0" cy="0"/>
          <a:chOff x="0" y="0"/>
          <a:chExt cx="0" cy="0"/>
        </a:xfrm>
      </p:grpSpPr>
      <p:sp>
        <p:nvSpPr>
          <p:cNvPr id="889" name="Google Shape;889;p45"/>
          <p:cNvSpPr txBox="1"/>
          <p:nvPr>
            <p:ph type="title"/>
          </p:nvPr>
        </p:nvSpPr>
        <p:spPr>
          <a:xfrm>
            <a:off x="0" y="0"/>
            <a:ext cx="7595700" cy="51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II.B.1 Self Attention Mechanism</a:t>
            </a:r>
            <a:endParaRPr/>
          </a:p>
        </p:txBody>
      </p:sp>
      <p:sp>
        <p:nvSpPr>
          <p:cNvPr id="890" name="Google Shape;890;p45"/>
          <p:cNvSpPr txBox="1"/>
          <p:nvPr>
            <p:ph idx="1" type="body"/>
          </p:nvPr>
        </p:nvSpPr>
        <p:spPr>
          <a:xfrm>
            <a:off x="189375" y="630300"/>
            <a:ext cx="5998800" cy="605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solidFill>
                  <a:srgbClr val="011C5D"/>
                </a:solidFill>
              </a:rPr>
              <a:t>Method 1 W</a:t>
            </a:r>
            <a:r>
              <a:rPr baseline="-25000" lang="en">
                <a:solidFill>
                  <a:srgbClr val="011C5D"/>
                </a:solidFill>
              </a:rPr>
              <a:t>V </a:t>
            </a:r>
            <a:r>
              <a:rPr lang="en">
                <a:solidFill>
                  <a:srgbClr val="011C5D"/>
                </a:solidFill>
              </a:rPr>
              <a:t>(12 288, 12 288)</a:t>
            </a:r>
            <a:endParaRPr>
              <a:solidFill>
                <a:srgbClr val="011C5D"/>
              </a:solidFill>
            </a:endParaRPr>
          </a:p>
        </p:txBody>
      </p:sp>
      <p:sp>
        <p:nvSpPr>
          <p:cNvPr id="891" name="Google Shape;891;p45"/>
          <p:cNvSpPr/>
          <p:nvPr/>
        </p:nvSpPr>
        <p:spPr>
          <a:xfrm rot="5400000">
            <a:off x="3375300" y="2329750"/>
            <a:ext cx="186300" cy="2108100"/>
          </a:xfrm>
          <a:prstGeom prst="rightBrace">
            <a:avLst>
              <a:gd fmla="val 50000" name="adj1"/>
              <a:gd fmla="val 50168" name="adj2"/>
            </a:avLst>
          </a:prstGeom>
          <a:noFill/>
          <a:ln cap="flat" cmpd="sng" w="9525">
            <a:solidFill>
              <a:srgbClr val="011C5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2" name="Google Shape;892;p45"/>
          <p:cNvSpPr txBox="1"/>
          <p:nvPr/>
        </p:nvSpPr>
        <p:spPr>
          <a:xfrm>
            <a:off x="3076500" y="3601538"/>
            <a:ext cx="1050900" cy="36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rPr>
              <a:t>12 288</a:t>
            </a:r>
            <a:endParaRPr sz="1800">
              <a:solidFill>
                <a:schemeClr val="dk1"/>
              </a:solidFill>
            </a:endParaRPr>
          </a:p>
        </p:txBody>
      </p:sp>
      <p:graphicFrame>
        <p:nvGraphicFramePr>
          <p:cNvPr id="893" name="Google Shape;893;p45"/>
          <p:cNvGraphicFramePr/>
          <p:nvPr/>
        </p:nvGraphicFramePr>
        <p:xfrm>
          <a:off x="4641700" y="743975"/>
          <a:ext cx="3000000" cy="3000000"/>
        </p:xfrm>
        <a:graphic>
          <a:graphicData uri="http://schemas.openxmlformats.org/drawingml/2006/table">
            <a:tbl>
              <a:tblPr>
                <a:noFill/>
                <a:tableStyleId>{6497CBBA-E030-4E24-B39F-737B80262214}</a:tableStyleId>
              </a:tblPr>
              <a:tblGrid>
                <a:gridCol w="820650"/>
                <a:gridCol w="820650"/>
                <a:gridCol w="820650"/>
                <a:gridCol w="820650"/>
              </a:tblGrid>
              <a:tr h="400025">
                <a:tc>
                  <a:txBody>
                    <a:bodyPr/>
                    <a:lstStyle/>
                    <a:p>
                      <a:pPr indent="0" lvl="0" marL="0" rtl="0" algn="l">
                        <a:spcBef>
                          <a:spcPts val="0"/>
                        </a:spcBef>
                        <a:spcAft>
                          <a:spcPts val="0"/>
                        </a:spcAft>
                        <a:buNone/>
                      </a:pPr>
                      <a:r>
                        <a:rPr lang="en" sz="700">
                          <a:solidFill>
                            <a:srgbClr val="CC0000"/>
                          </a:solidFill>
                        </a:rPr>
                        <a:t>0.62 x V</a:t>
                      </a:r>
                      <a:r>
                        <a:rPr baseline="-25000" lang="en" sz="700">
                          <a:solidFill>
                            <a:srgbClr val="CC0000"/>
                          </a:solidFill>
                        </a:rPr>
                        <a:t>1</a:t>
                      </a:r>
                      <a:endParaRPr baseline="-25000" sz="700">
                        <a:solidFill>
                          <a:srgbClr val="CC0000"/>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700">
                          <a:solidFill>
                            <a:srgbClr val="6AA84F"/>
                          </a:solidFill>
                        </a:rPr>
                        <a:t>0.97 x V</a:t>
                      </a:r>
                      <a:r>
                        <a:rPr baseline="-25000" lang="en" sz="700">
                          <a:solidFill>
                            <a:srgbClr val="6AA84F"/>
                          </a:solidFill>
                        </a:rPr>
                        <a:t>1</a:t>
                      </a:r>
                      <a:endParaRPr baseline="-25000" sz="700">
                        <a:solidFill>
                          <a:srgbClr val="6AA84F"/>
                        </a:solidFill>
                      </a:endParaRPr>
                    </a:p>
                  </a:txBody>
                  <a:tcPr marT="91425" marB="91425" marR="91425" marL="91425">
                    <a:lnL cap="flat" cmpd="sng" w="9525">
                      <a:solidFill>
                        <a:srgbClr val="9E9E9E"/>
                      </a:solidFill>
                      <a:prstDash val="solid"/>
                      <a:round/>
                      <a:headEnd len="sm" w="sm" type="none"/>
                      <a:tailEnd len="sm" w="sm" type="none"/>
                    </a:lnL>
                  </a:tcPr>
                </a:tc>
                <a:tc>
                  <a:txBody>
                    <a:bodyPr/>
                    <a:lstStyle/>
                    <a:p>
                      <a:pPr indent="0" lvl="0" marL="0" rtl="0" algn="l">
                        <a:spcBef>
                          <a:spcPts val="0"/>
                        </a:spcBef>
                        <a:spcAft>
                          <a:spcPts val="0"/>
                        </a:spcAft>
                        <a:buNone/>
                      </a:pPr>
                      <a:r>
                        <a:rPr lang="en" sz="700">
                          <a:solidFill>
                            <a:srgbClr val="CC0000"/>
                          </a:solidFill>
                        </a:rPr>
                        <a:t>0 x V</a:t>
                      </a:r>
                      <a:r>
                        <a:rPr baseline="-25000" lang="en" sz="700">
                          <a:solidFill>
                            <a:srgbClr val="CC0000"/>
                          </a:solidFill>
                        </a:rPr>
                        <a:t>2</a:t>
                      </a:r>
                      <a:endParaRPr sz="700">
                        <a:solidFill>
                          <a:srgbClr val="CC0000"/>
                        </a:solidFill>
                      </a:endParaRPr>
                    </a:p>
                  </a:txBody>
                  <a:tcPr marT="91425" marB="91425" marR="91425" marL="91425"/>
                </a:tc>
                <a:tc>
                  <a:txBody>
                    <a:bodyPr/>
                    <a:lstStyle/>
                    <a:p>
                      <a:pPr indent="0" lvl="0" marL="0" rtl="0" algn="l">
                        <a:spcBef>
                          <a:spcPts val="0"/>
                        </a:spcBef>
                        <a:spcAft>
                          <a:spcPts val="0"/>
                        </a:spcAft>
                        <a:buNone/>
                      </a:pPr>
                      <a:r>
                        <a:rPr lang="en" sz="700">
                          <a:solidFill>
                            <a:srgbClr val="38761D"/>
                          </a:solidFill>
                        </a:rPr>
                        <a:t>0.85 x V</a:t>
                      </a:r>
                      <a:r>
                        <a:rPr baseline="-25000" lang="en" sz="700">
                          <a:solidFill>
                            <a:srgbClr val="38761D"/>
                          </a:solidFill>
                        </a:rPr>
                        <a:t>1</a:t>
                      </a:r>
                      <a:endParaRPr baseline="-25000" sz="700">
                        <a:solidFill>
                          <a:srgbClr val="38761D"/>
                        </a:solidFill>
                      </a:endParaRPr>
                    </a:p>
                  </a:txBody>
                  <a:tcPr marT="91425" marB="91425" marR="91425" marL="91425"/>
                </a:tc>
              </a:tr>
              <a:tr h="427925">
                <a:tc>
                  <a:txBody>
                    <a:bodyPr/>
                    <a:lstStyle/>
                    <a:p>
                      <a:pPr indent="0" lvl="0" marL="0" rtl="0" algn="l">
                        <a:spcBef>
                          <a:spcPts val="0"/>
                        </a:spcBef>
                        <a:spcAft>
                          <a:spcPts val="0"/>
                        </a:spcAft>
                        <a:buNone/>
                      </a:pPr>
                      <a:r>
                        <a:rPr lang="en" sz="700">
                          <a:solidFill>
                            <a:srgbClr val="CC0000"/>
                          </a:solidFill>
                        </a:rPr>
                        <a:t>0.1 x V</a:t>
                      </a:r>
                      <a:r>
                        <a:rPr baseline="-25000" lang="en" sz="700">
                          <a:solidFill>
                            <a:srgbClr val="CC0000"/>
                          </a:solidFill>
                        </a:rPr>
                        <a:t>2</a:t>
                      </a:r>
                      <a:endParaRPr sz="700">
                        <a:solidFill>
                          <a:srgbClr val="CC0000"/>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700">
                          <a:solidFill>
                            <a:srgbClr val="660000"/>
                          </a:solidFill>
                        </a:rPr>
                        <a:t>0.001 x V</a:t>
                      </a:r>
                      <a:r>
                        <a:rPr baseline="-25000" lang="en" sz="700">
                          <a:solidFill>
                            <a:srgbClr val="660000"/>
                          </a:solidFill>
                        </a:rPr>
                        <a:t>2</a:t>
                      </a:r>
                      <a:endParaRPr baseline="-25000" sz="700">
                        <a:solidFill>
                          <a:srgbClr val="660000"/>
                        </a:solidFill>
                      </a:endParaRPr>
                    </a:p>
                  </a:txBody>
                  <a:tcPr marT="91425" marB="91425" marR="91425" marL="91425">
                    <a:lnL cap="flat" cmpd="sng" w="9525">
                      <a:solidFill>
                        <a:srgbClr val="9E9E9E"/>
                      </a:solidFill>
                      <a:prstDash val="solid"/>
                      <a:round/>
                      <a:headEnd len="sm" w="sm" type="none"/>
                      <a:tailEnd len="sm" w="sm" type="none"/>
                    </a:lnL>
                  </a:tcPr>
                </a:tc>
                <a:tc>
                  <a:txBody>
                    <a:bodyPr/>
                    <a:lstStyle/>
                    <a:p>
                      <a:pPr indent="0" lvl="0" marL="0" rtl="0" algn="l">
                        <a:spcBef>
                          <a:spcPts val="0"/>
                        </a:spcBef>
                        <a:spcAft>
                          <a:spcPts val="0"/>
                        </a:spcAft>
                        <a:buNone/>
                      </a:pPr>
                      <a:r>
                        <a:rPr lang="en" sz="700">
                          <a:solidFill>
                            <a:srgbClr val="CC0000"/>
                          </a:solidFill>
                        </a:rPr>
                        <a:t>0 x V</a:t>
                      </a:r>
                      <a:r>
                        <a:rPr baseline="-25000" lang="en" sz="700">
                          <a:solidFill>
                            <a:srgbClr val="CC0000"/>
                          </a:solidFill>
                        </a:rPr>
                        <a:t>2</a:t>
                      </a:r>
                      <a:endParaRPr sz="700">
                        <a:solidFill>
                          <a:srgbClr val="CC0000"/>
                        </a:solidFill>
                      </a:endParaRPr>
                    </a:p>
                  </a:txBody>
                  <a:tcPr marT="91425" marB="91425" marR="91425" marL="91425"/>
                </a:tc>
                <a:tc>
                  <a:txBody>
                    <a:bodyPr/>
                    <a:lstStyle/>
                    <a:p>
                      <a:pPr indent="0" lvl="0" marL="0" rtl="0" algn="l">
                        <a:spcBef>
                          <a:spcPts val="0"/>
                        </a:spcBef>
                        <a:spcAft>
                          <a:spcPts val="0"/>
                        </a:spcAft>
                        <a:buNone/>
                      </a:pPr>
                      <a:r>
                        <a:rPr lang="en" sz="700">
                          <a:solidFill>
                            <a:srgbClr val="CC0000"/>
                          </a:solidFill>
                        </a:rPr>
                        <a:t>0.02  x V</a:t>
                      </a:r>
                      <a:r>
                        <a:rPr baseline="-25000" lang="en" sz="700">
                          <a:solidFill>
                            <a:srgbClr val="CC0000"/>
                          </a:solidFill>
                        </a:rPr>
                        <a:t>2</a:t>
                      </a:r>
                      <a:endParaRPr baseline="-25000" sz="700">
                        <a:solidFill>
                          <a:srgbClr val="CC0000"/>
                        </a:solidFill>
                      </a:endParaRPr>
                    </a:p>
                    <a:p>
                      <a:pPr indent="0" lvl="0" marL="0" rtl="0" algn="l">
                        <a:spcBef>
                          <a:spcPts val="0"/>
                        </a:spcBef>
                        <a:spcAft>
                          <a:spcPts val="0"/>
                        </a:spcAft>
                        <a:buNone/>
                      </a:pPr>
                      <a:r>
                        <a:t/>
                      </a:r>
                      <a:endParaRPr sz="700">
                        <a:solidFill>
                          <a:srgbClr val="CC0000"/>
                        </a:solidFill>
                      </a:endParaRPr>
                    </a:p>
                  </a:txBody>
                  <a:tcPr marT="91425" marB="91425" marR="91425" marL="91425"/>
                </a:tc>
              </a:tr>
              <a:tr h="427925">
                <a:tc>
                  <a:txBody>
                    <a:bodyPr/>
                    <a:lstStyle/>
                    <a:p>
                      <a:pPr indent="0" lvl="0" marL="0" rtl="0" algn="l">
                        <a:spcBef>
                          <a:spcPts val="0"/>
                        </a:spcBef>
                        <a:spcAft>
                          <a:spcPts val="0"/>
                        </a:spcAft>
                        <a:buNone/>
                      </a:pPr>
                      <a:r>
                        <a:rPr lang="en" sz="700">
                          <a:solidFill>
                            <a:srgbClr val="CC0000"/>
                          </a:solidFill>
                        </a:rPr>
                        <a:t>0 x V</a:t>
                      </a:r>
                      <a:r>
                        <a:rPr baseline="-25000" lang="en" sz="700">
                          <a:solidFill>
                            <a:srgbClr val="CC0000"/>
                          </a:solidFill>
                        </a:rPr>
                        <a:t>3</a:t>
                      </a:r>
                      <a:endParaRPr sz="700">
                        <a:solidFill>
                          <a:srgbClr val="CC0000"/>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700">
                          <a:solidFill>
                            <a:srgbClr val="CC0000"/>
                          </a:solidFill>
                        </a:rPr>
                        <a:t>0 x V</a:t>
                      </a:r>
                      <a:r>
                        <a:rPr baseline="-25000" lang="en" sz="700">
                          <a:solidFill>
                            <a:srgbClr val="CC0000"/>
                          </a:solidFill>
                        </a:rPr>
                        <a:t>3</a:t>
                      </a:r>
                      <a:endParaRPr baseline="-25000" sz="700">
                        <a:solidFill>
                          <a:srgbClr val="CC0000"/>
                        </a:solidFill>
                      </a:endParaRPr>
                    </a:p>
                  </a:txBody>
                  <a:tcPr marT="91425" marB="91425" marR="91425" marL="91425">
                    <a:lnL cap="flat" cmpd="sng" w="9525">
                      <a:solidFill>
                        <a:srgbClr val="9E9E9E"/>
                      </a:solidFill>
                      <a:prstDash val="solid"/>
                      <a:round/>
                      <a:headEnd len="sm" w="sm" type="none"/>
                      <a:tailEnd len="sm" w="sm" type="none"/>
                    </a:lnL>
                  </a:tcPr>
                </a:tc>
                <a:tc>
                  <a:txBody>
                    <a:bodyPr/>
                    <a:lstStyle/>
                    <a:p>
                      <a:pPr indent="0" lvl="0" marL="0" rtl="0" algn="l">
                        <a:spcBef>
                          <a:spcPts val="0"/>
                        </a:spcBef>
                        <a:spcAft>
                          <a:spcPts val="0"/>
                        </a:spcAft>
                        <a:buNone/>
                      </a:pPr>
                      <a:r>
                        <a:rPr lang="en" sz="700">
                          <a:solidFill>
                            <a:srgbClr val="CC0000"/>
                          </a:solidFill>
                        </a:rPr>
                        <a:t>0 x V</a:t>
                      </a:r>
                      <a:r>
                        <a:rPr baseline="-25000" lang="en" sz="700">
                          <a:solidFill>
                            <a:srgbClr val="CC0000"/>
                          </a:solidFill>
                        </a:rPr>
                        <a:t>3</a:t>
                      </a:r>
                      <a:endParaRPr baseline="-25000" sz="700">
                        <a:solidFill>
                          <a:srgbClr val="CC0000"/>
                        </a:solidFill>
                      </a:endParaRPr>
                    </a:p>
                  </a:txBody>
                  <a:tcPr marT="91425" marB="91425" marR="91425" marL="91425"/>
                </a:tc>
                <a:tc>
                  <a:txBody>
                    <a:bodyPr/>
                    <a:lstStyle/>
                    <a:p>
                      <a:pPr indent="0" lvl="0" marL="0" rtl="0" algn="l">
                        <a:spcBef>
                          <a:spcPts val="0"/>
                        </a:spcBef>
                        <a:spcAft>
                          <a:spcPts val="0"/>
                        </a:spcAft>
                        <a:buNone/>
                      </a:pPr>
                      <a:r>
                        <a:rPr lang="en" sz="700">
                          <a:solidFill>
                            <a:srgbClr val="CC0000"/>
                          </a:solidFill>
                        </a:rPr>
                        <a:t>0.02x  V</a:t>
                      </a:r>
                      <a:r>
                        <a:rPr baseline="-25000" lang="en" sz="700">
                          <a:solidFill>
                            <a:srgbClr val="CC0000"/>
                          </a:solidFill>
                        </a:rPr>
                        <a:t>3</a:t>
                      </a:r>
                      <a:endParaRPr baseline="-25000" sz="700">
                        <a:solidFill>
                          <a:srgbClr val="CC0000"/>
                        </a:solidFill>
                      </a:endParaRPr>
                    </a:p>
                    <a:p>
                      <a:pPr indent="0" lvl="0" marL="0" rtl="0" algn="l">
                        <a:spcBef>
                          <a:spcPts val="0"/>
                        </a:spcBef>
                        <a:spcAft>
                          <a:spcPts val="0"/>
                        </a:spcAft>
                        <a:buNone/>
                      </a:pPr>
                      <a:r>
                        <a:t/>
                      </a:r>
                      <a:endParaRPr sz="700">
                        <a:solidFill>
                          <a:srgbClr val="CC0000"/>
                        </a:solidFill>
                      </a:endParaRPr>
                    </a:p>
                  </a:txBody>
                  <a:tcPr marT="91425" marB="91425" marR="91425" marL="91425"/>
                </a:tc>
              </a:tr>
              <a:tr h="427925">
                <a:tc>
                  <a:txBody>
                    <a:bodyPr/>
                    <a:lstStyle/>
                    <a:p>
                      <a:pPr indent="0" lvl="0" marL="0" rtl="0" algn="l">
                        <a:spcBef>
                          <a:spcPts val="0"/>
                        </a:spcBef>
                        <a:spcAft>
                          <a:spcPts val="0"/>
                        </a:spcAft>
                        <a:buNone/>
                      </a:pPr>
                      <a:r>
                        <a:rPr lang="en" sz="700">
                          <a:solidFill>
                            <a:srgbClr val="CC0000"/>
                          </a:solidFill>
                        </a:rPr>
                        <a:t>0  x V</a:t>
                      </a:r>
                      <a:r>
                        <a:rPr baseline="-25000" lang="en" sz="700">
                          <a:solidFill>
                            <a:srgbClr val="CC0000"/>
                          </a:solidFill>
                        </a:rPr>
                        <a:t>4</a:t>
                      </a:r>
                      <a:endParaRPr sz="700">
                        <a:solidFill>
                          <a:srgbClr val="CC0000"/>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700">
                          <a:solidFill>
                            <a:srgbClr val="CC0000"/>
                          </a:solidFill>
                        </a:rPr>
                        <a:t>0 x V</a:t>
                      </a:r>
                      <a:r>
                        <a:rPr baseline="-25000" lang="en" sz="700">
                          <a:solidFill>
                            <a:srgbClr val="CC0000"/>
                          </a:solidFill>
                        </a:rPr>
                        <a:t>4</a:t>
                      </a:r>
                      <a:endParaRPr baseline="-25000" sz="700">
                        <a:solidFill>
                          <a:srgbClr val="CC0000"/>
                        </a:solidFill>
                      </a:endParaRPr>
                    </a:p>
                  </a:txBody>
                  <a:tcPr marT="91425" marB="91425" marR="91425" marL="91425">
                    <a:lnL cap="flat" cmpd="sng" w="9525">
                      <a:solidFill>
                        <a:srgbClr val="9E9E9E"/>
                      </a:solidFill>
                      <a:prstDash val="solid"/>
                      <a:round/>
                      <a:headEnd len="sm" w="sm" type="none"/>
                      <a:tailEnd len="sm" w="sm" type="none"/>
                    </a:lnL>
                  </a:tcPr>
                </a:tc>
                <a:tc>
                  <a:txBody>
                    <a:bodyPr/>
                    <a:lstStyle/>
                    <a:p>
                      <a:pPr indent="0" lvl="0" marL="0" rtl="0" algn="l">
                        <a:spcBef>
                          <a:spcPts val="0"/>
                        </a:spcBef>
                        <a:spcAft>
                          <a:spcPts val="0"/>
                        </a:spcAft>
                        <a:buNone/>
                      </a:pPr>
                      <a:r>
                        <a:rPr lang="en" sz="700">
                          <a:solidFill>
                            <a:srgbClr val="274E13"/>
                          </a:solidFill>
                        </a:rPr>
                        <a:t>0 x V</a:t>
                      </a:r>
                      <a:r>
                        <a:rPr baseline="-25000" lang="en" sz="700">
                          <a:solidFill>
                            <a:srgbClr val="274E13"/>
                          </a:solidFill>
                        </a:rPr>
                        <a:t>4</a:t>
                      </a:r>
                      <a:endParaRPr baseline="-25000" sz="700">
                        <a:solidFill>
                          <a:srgbClr val="274E13"/>
                        </a:solidFill>
                      </a:endParaRPr>
                    </a:p>
                  </a:txBody>
                  <a:tcPr marT="91425" marB="91425" marR="91425" marL="91425"/>
                </a:tc>
                <a:tc>
                  <a:txBody>
                    <a:bodyPr/>
                    <a:lstStyle/>
                    <a:p>
                      <a:pPr indent="0" lvl="0" marL="0" rtl="0" algn="l">
                        <a:spcBef>
                          <a:spcPts val="0"/>
                        </a:spcBef>
                        <a:spcAft>
                          <a:spcPts val="0"/>
                        </a:spcAft>
                        <a:buNone/>
                      </a:pPr>
                      <a:r>
                        <a:rPr lang="en" sz="700">
                          <a:solidFill>
                            <a:srgbClr val="6AA84F"/>
                          </a:solidFill>
                        </a:rPr>
                        <a:t>0.11 x V</a:t>
                      </a:r>
                      <a:r>
                        <a:rPr baseline="-25000" lang="en" sz="700">
                          <a:solidFill>
                            <a:srgbClr val="6AA84F"/>
                          </a:solidFill>
                        </a:rPr>
                        <a:t>4</a:t>
                      </a:r>
                      <a:endParaRPr baseline="-25000" sz="700">
                        <a:solidFill>
                          <a:srgbClr val="6AA84F"/>
                        </a:solidFill>
                      </a:endParaRPr>
                    </a:p>
                    <a:p>
                      <a:pPr indent="0" lvl="0" marL="0" rtl="0" algn="l">
                        <a:spcBef>
                          <a:spcPts val="0"/>
                        </a:spcBef>
                        <a:spcAft>
                          <a:spcPts val="0"/>
                        </a:spcAft>
                        <a:buNone/>
                      </a:pPr>
                      <a:r>
                        <a:t/>
                      </a:r>
                      <a:endParaRPr sz="700">
                        <a:solidFill>
                          <a:srgbClr val="660000"/>
                        </a:solidFill>
                      </a:endParaRPr>
                    </a:p>
                  </a:txBody>
                  <a:tcPr marT="91425" marB="91425" marR="91425" marL="91425"/>
                </a:tc>
              </a:tr>
            </a:tbl>
          </a:graphicData>
        </a:graphic>
      </p:graphicFrame>
      <p:graphicFrame>
        <p:nvGraphicFramePr>
          <p:cNvPr id="894" name="Google Shape;894;p45"/>
          <p:cNvGraphicFramePr/>
          <p:nvPr/>
        </p:nvGraphicFramePr>
        <p:xfrm>
          <a:off x="666700" y="2465725"/>
          <a:ext cx="3000000" cy="3000000"/>
        </p:xfrm>
        <a:graphic>
          <a:graphicData uri="http://schemas.openxmlformats.org/drawingml/2006/table">
            <a:tbl>
              <a:tblPr>
                <a:noFill/>
                <a:tableStyleId>{6497CBBA-E030-4E24-B39F-737B80262214}</a:tableStyleId>
              </a:tblPr>
              <a:tblGrid>
                <a:gridCol w="820650"/>
              </a:tblGrid>
              <a:tr h="400025">
                <a:tc>
                  <a:txBody>
                    <a:bodyPr/>
                    <a:lstStyle/>
                    <a:p>
                      <a:pPr indent="0" lvl="0" marL="0" rtl="0" algn="l">
                        <a:spcBef>
                          <a:spcPts val="0"/>
                        </a:spcBef>
                        <a:spcAft>
                          <a:spcPts val="0"/>
                        </a:spcAft>
                        <a:buNone/>
                      </a:pPr>
                      <a:r>
                        <a:rPr lang="en" sz="700">
                          <a:solidFill>
                            <a:srgbClr val="CC0000"/>
                          </a:solidFill>
                        </a:rPr>
                        <a:t>0.62 x V</a:t>
                      </a:r>
                      <a:r>
                        <a:rPr baseline="-25000" lang="en" sz="700">
                          <a:solidFill>
                            <a:srgbClr val="CC0000"/>
                          </a:solidFill>
                        </a:rPr>
                        <a:t>1</a:t>
                      </a:r>
                      <a:endParaRPr baseline="-25000" sz="700">
                        <a:solidFill>
                          <a:srgbClr val="CC0000"/>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27925">
                <a:tc>
                  <a:txBody>
                    <a:bodyPr/>
                    <a:lstStyle/>
                    <a:p>
                      <a:pPr indent="0" lvl="0" marL="0" rtl="0" algn="l">
                        <a:spcBef>
                          <a:spcPts val="0"/>
                        </a:spcBef>
                        <a:spcAft>
                          <a:spcPts val="0"/>
                        </a:spcAft>
                        <a:buNone/>
                      </a:pPr>
                      <a:r>
                        <a:rPr lang="en" sz="700">
                          <a:solidFill>
                            <a:srgbClr val="CC0000"/>
                          </a:solidFill>
                        </a:rPr>
                        <a:t>0.1 x V</a:t>
                      </a:r>
                      <a:r>
                        <a:rPr baseline="-25000" lang="en" sz="700">
                          <a:solidFill>
                            <a:srgbClr val="CC0000"/>
                          </a:solidFill>
                        </a:rPr>
                        <a:t>2</a:t>
                      </a:r>
                      <a:endParaRPr sz="700">
                        <a:solidFill>
                          <a:srgbClr val="CC0000"/>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27925">
                <a:tc>
                  <a:txBody>
                    <a:bodyPr/>
                    <a:lstStyle/>
                    <a:p>
                      <a:pPr indent="0" lvl="0" marL="0" rtl="0" algn="l">
                        <a:spcBef>
                          <a:spcPts val="0"/>
                        </a:spcBef>
                        <a:spcAft>
                          <a:spcPts val="0"/>
                        </a:spcAft>
                        <a:buNone/>
                      </a:pPr>
                      <a:r>
                        <a:rPr lang="en" sz="700">
                          <a:solidFill>
                            <a:srgbClr val="CC0000"/>
                          </a:solidFill>
                        </a:rPr>
                        <a:t>0 x V</a:t>
                      </a:r>
                      <a:r>
                        <a:rPr baseline="-25000" lang="en" sz="700">
                          <a:solidFill>
                            <a:srgbClr val="CC0000"/>
                          </a:solidFill>
                        </a:rPr>
                        <a:t>3</a:t>
                      </a:r>
                      <a:endParaRPr sz="700">
                        <a:solidFill>
                          <a:srgbClr val="CC0000"/>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27925">
                <a:tc>
                  <a:txBody>
                    <a:bodyPr/>
                    <a:lstStyle/>
                    <a:p>
                      <a:pPr indent="0" lvl="0" marL="0" rtl="0" algn="l">
                        <a:spcBef>
                          <a:spcPts val="0"/>
                        </a:spcBef>
                        <a:spcAft>
                          <a:spcPts val="0"/>
                        </a:spcAft>
                        <a:buNone/>
                      </a:pPr>
                      <a:r>
                        <a:rPr lang="en" sz="700">
                          <a:solidFill>
                            <a:srgbClr val="CC0000"/>
                          </a:solidFill>
                        </a:rPr>
                        <a:t>0  x V</a:t>
                      </a:r>
                      <a:r>
                        <a:rPr baseline="-25000" lang="en" sz="700">
                          <a:solidFill>
                            <a:srgbClr val="CC0000"/>
                          </a:solidFill>
                        </a:rPr>
                        <a:t>4</a:t>
                      </a:r>
                      <a:endParaRPr sz="700">
                        <a:solidFill>
                          <a:srgbClr val="CC0000"/>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895" name="Google Shape;895;p45"/>
          <p:cNvSpPr txBox="1"/>
          <p:nvPr/>
        </p:nvSpPr>
        <p:spPr>
          <a:xfrm>
            <a:off x="1852000" y="3086625"/>
            <a:ext cx="481500" cy="36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rPr>
              <a:t> =</a:t>
            </a:r>
            <a:endParaRPr sz="1800">
              <a:solidFill>
                <a:schemeClr val="dk2"/>
              </a:solidFill>
            </a:endParaRPr>
          </a:p>
        </p:txBody>
      </p:sp>
      <p:sp>
        <p:nvSpPr>
          <p:cNvPr id="896" name="Google Shape;896;p45"/>
          <p:cNvSpPr/>
          <p:nvPr/>
        </p:nvSpPr>
        <p:spPr>
          <a:xfrm flipH="1">
            <a:off x="5387100" y="2550600"/>
            <a:ext cx="2345400" cy="594300"/>
          </a:xfrm>
          <a:prstGeom prst="rect">
            <a:avLst/>
          </a:prstGeom>
          <a:noFill/>
          <a:ln cap="flat" cmpd="sng" w="952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600">
                <a:solidFill>
                  <a:schemeClr val="dk1"/>
                </a:solidFill>
              </a:rPr>
              <a:t>0.1 </a:t>
            </a:r>
            <a:r>
              <a:rPr lang="en" sz="600">
                <a:solidFill>
                  <a:schemeClr val="dk1"/>
                </a:solidFill>
              </a:rPr>
              <a:t>x v</a:t>
            </a:r>
            <a:r>
              <a:rPr baseline="-25000" lang="en" sz="600">
                <a:solidFill>
                  <a:schemeClr val="dk1"/>
                </a:solidFill>
              </a:rPr>
              <a:t>21</a:t>
            </a:r>
            <a:r>
              <a:rPr lang="en" sz="600">
                <a:solidFill>
                  <a:schemeClr val="dk1"/>
                </a:solidFill>
              </a:rPr>
              <a:t>     0.1 x v</a:t>
            </a:r>
            <a:r>
              <a:rPr baseline="-25000" lang="en" sz="600">
                <a:solidFill>
                  <a:schemeClr val="dk1"/>
                </a:solidFill>
              </a:rPr>
              <a:t>22</a:t>
            </a:r>
            <a:r>
              <a:rPr lang="en" sz="600">
                <a:solidFill>
                  <a:schemeClr val="dk1"/>
                </a:solidFill>
              </a:rPr>
              <a:t>	        …	0.1 x v</a:t>
            </a:r>
            <a:r>
              <a:rPr baseline="-25000" lang="en" sz="600">
                <a:solidFill>
                  <a:schemeClr val="dk1"/>
                </a:solidFill>
              </a:rPr>
              <a:t>2, 12288</a:t>
            </a:r>
            <a:endParaRPr/>
          </a:p>
        </p:txBody>
      </p:sp>
      <p:sp>
        <p:nvSpPr>
          <p:cNvPr id="897" name="Google Shape;897;p45"/>
          <p:cNvSpPr/>
          <p:nvPr/>
        </p:nvSpPr>
        <p:spPr>
          <a:xfrm rot="5400000">
            <a:off x="6474000" y="2195500"/>
            <a:ext cx="186300" cy="2330700"/>
          </a:xfrm>
          <a:prstGeom prst="rightBrace">
            <a:avLst>
              <a:gd fmla="val 50000" name="adj1"/>
              <a:gd fmla="val 50168" name="adj2"/>
            </a:avLst>
          </a:prstGeom>
          <a:noFill/>
          <a:ln cap="flat" cmpd="sng" w="9525">
            <a:solidFill>
              <a:srgbClr val="011C5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8" name="Google Shape;898;p45"/>
          <p:cNvSpPr txBox="1"/>
          <p:nvPr/>
        </p:nvSpPr>
        <p:spPr>
          <a:xfrm>
            <a:off x="5846400" y="3563975"/>
            <a:ext cx="1050900" cy="36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rPr>
              <a:t>12 288</a:t>
            </a:r>
            <a:endParaRPr sz="1800">
              <a:solidFill>
                <a:schemeClr val="dk1"/>
              </a:solidFill>
            </a:endParaRPr>
          </a:p>
        </p:txBody>
      </p:sp>
      <p:sp>
        <p:nvSpPr>
          <p:cNvPr id="899" name="Google Shape;899;p45"/>
          <p:cNvSpPr txBox="1"/>
          <p:nvPr/>
        </p:nvSpPr>
        <p:spPr>
          <a:xfrm>
            <a:off x="4779900" y="2657550"/>
            <a:ext cx="545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rPr>
              <a:t>+</a:t>
            </a:r>
            <a:endParaRPr/>
          </a:p>
        </p:txBody>
      </p:sp>
      <p:sp>
        <p:nvSpPr>
          <p:cNvPr id="900" name="Google Shape;900;p45"/>
          <p:cNvSpPr/>
          <p:nvPr/>
        </p:nvSpPr>
        <p:spPr>
          <a:xfrm flipH="1">
            <a:off x="2360600" y="2571750"/>
            <a:ext cx="2184900" cy="594300"/>
          </a:xfrm>
          <a:prstGeom prst="rect">
            <a:avLst/>
          </a:prstGeom>
          <a:noFill/>
          <a:ln cap="flat" cmpd="sng" w="952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600"/>
              <a:t>0.32 x 0.62      3.02 x 0.62	        …	-0.33 </a:t>
            </a:r>
            <a:r>
              <a:rPr lang="en" sz="600">
                <a:solidFill>
                  <a:schemeClr val="dk1"/>
                </a:solidFill>
              </a:rPr>
              <a:t>x 0.62</a:t>
            </a:r>
            <a:endParaRPr sz="600"/>
          </a:p>
        </p:txBody>
      </p:sp>
      <p:sp>
        <p:nvSpPr>
          <p:cNvPr id="901" name="Google Shape;901;p45"/>
          <p:cNvSpPr txBox="1"/>
          <p:nvPr/>
        </p:nvSpPr>
        <p:spPr>
          <a:xfrm>
            <a:off x="7954800" y="2657550"/>
            <a:ext cx="1000200" cy="400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lang="en"/>
              <a:t> …</a:t>
            </a:r>
            <a:endParaRPr/>
          </a:p>
        </p:txBody>
      </p:sp>
      <p:sp>
        <p:nvSpPr>
          <p:cNvPr id="902" name="Google Shape;902;p45"/>
          <p:cNvSpPr txBox="1"/>
          <p:nvPr/>
        </p:nvSpPr>
        <p:spPr>
          <a:xfrm>
            <a:off x="495000" y="1326550"/>
            <a:ext cx="3810000" cy="46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0E2356"/>
                </a:solidFill>
              </a:rPr>
              <a:t>Number of computations:</a:t>
            </a:r>
            <a:endParaRPr sz="1200">
              <a:solidFill>
                <a:srgbClr val="0E2356"/>
              </a:solidFill>
            </a:endParaRPr>
          </a:p>
          <a:p>
            <a:pPr indent="-304800" lvl="0" marL="457200" rtl="0" algn="l">
              <a:spcBef>
                <a:spcPts val="0"/>
              </a:spcBef>
              <a:spcAft>
                <a:spcPts val="0"/>
              </a:spcAft>
              <a:buClr>
                <a:srgbClr val="0E2356"/>
              </a:buClr>
              <a:buSzPts val="1200"/>
              <a:buChar char="-"/>
            </a:pPr>
            <a:r>
              <a:rPr lang="en" sz="1200">
                <a:solidFill>
                  <a:srgbClr val="0E2356"/>
                </a:solidFill>
              </a:rPr>
              <a:t>N words x </a:t>
            </a:r>
            <a:r>
              <a:rPr lang="en" sz="1200">
                <a:solidFill>
                  <a:srgbClr val="0E2356"/>
                </a:solidFill>
              </a:rPr>
              <a:t>12 288 multiplications</a:t>
            </a:r>
            <a:endParaRPr sz="1200">
              <a:solidFill>
                <a:srgbClr val="0E2356"/>
              </a:solidFill>
            </a:endParaRPr>
          </a:p>
          <a:p>
            <a:pPr indent="-304800" lvl="0" marL="457200" rtl="0" algn="l">
              <a:spcBef>
                <a:spcPts val="0"/>
              </a:spcBef>
              <a:spcAft>
                <a:spcPts val="0"/>
              </a:spcAft>
              <a:buClr>
                <a:srgbClr val="0E2356"/>
              </a:buClr>
              <a:buSzPts val="1200"/>
              <a:buChar char="-"/>
            </a:pPr>
            <a:r>
              <a:rPr lang="en" sz="1200">
                <a:solidFill>
                  <a:srgbClr val="0E2356"/>
                </a:solidFill>
              </a:rPr>
              <a:t>N words x 12 288 additions</a:t>
            </a:r>
            <a:endParaRPr sz="1200">
              <a:solidFill>
                <a:srgbClr val="0E2356"/>
              </a:solidFill>
            </a:endParaRPr>
          </a:p>
          <a:p>
            <a:pPr indent="0" lvl="0" marL="0" rtl="0" algn="l">
              <a:spcBef>
                <a:spcPts val="0"/>
              </a:spcBef>
              <a:spcAft>
                <a:spcPts val="0"/>
              </a:spcAft>
              <a:buNone/>
            </a:pPr>
            <a:r>
              <a:t/>
            </a:r>
            <a:endParaRPr sz="1200">
              <a:solidFill>
                <a:srgbClr val="0E2356"/>
              </a:solidFill>
            </a:endParaRPr>
          </a:p>
        </p:txBody>
      </p:sp>
      <p:sp>
        <p:nvSpPr>
          <p:cNvPr id="903" name="Google Shape;903;p4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907" name="Shape 907"/>
        <p:cNvGrpSpPr/>
        <p:nvPr/>
      </p:nvGrpSpPr>
      <p:grpSpPr>
        <a:xfrm>
          <a:off x="0" y="0"/>
          <a:ext cx="0" cy="0"/>
          <a:chOff x="0" y="0"/>
          <a:chExt cx="0" cy="0"/>
        </a:xfrm>
      </p:grpSpPr>
      <p:sp>
        <p:nvSpPr>
          <p:cNvPr id="908" name="Google Shape;908;p46"/>
          <p:cNvSpPr txBox="1"/>
          <p:nvPr>
            <p:ph type="title"/>
          </p:nvPr>
        </p:nvSpPr>
        <p:spPr>
          <a:xfrm>
            <a:off x="0" y="0"/>
            <a:ext cx="7595700" cy="51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II.B.1 Self Attention Mechanism</a:t>
            </a:r>
            <a:endParaRPr/>
          </a:p>
        </p:txBody>
      </p:sp>
      <p:sp>
        <p:nvSpPr>
          <p:cNvPr id="909" name="Google Shape;909;p46"/>
          <p:cNvSpPr txBox="1"/>
          <p:nvPr>
            <p:ph idx="1" type="body"/>
          </p:nvPr>
        </p:nvSpPr>
        <p:spPr>
          <a:xfrm>
            <a:off x="189375" y="630300"/>
            <a:ext cx="5998800" cy="605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solidFill>
                  <a:srgbClr val="011C5D"/>
                </a:solidFill>
              </a:rPr>
              <a:t>Method 1 W</a:t>
            </a:r>
            <a:r>
              <a:rPr baseline="-25000" lang="en">
                <a:solidFill>
                  <a:srgbClr val="011C5D"/>
                </a:solidFill>
              </a:rPr>
              <a:t>V </a:t>
            </a:r>
            <a:r>
              <a:rPr lang="en">
                <a:solidFill>
                  <a:srgbClr val="011C5D"/>
                </a:solidFill>
              </a:rPr>
              <a:t>(12 288, 128)</a:t>
            </a:r>
            <a:endParaRPr>
              <a:solidFill>
                <a:srgbClr val="011C5D"/>
              </a:solidFill>
            </a:endParaRPr>
          </a:p>
        </p:txBody>
      </p:sp>
      <p:sp>
        <p:nvSpPr>
          <p:cNvPr id="910" name="Google Shape;910;p46"/>
          <p:cNvSpPr/>
          <p:nvPr/>
        </p:nvSpPr>
        <p:spPr>
          <a:xfrm rot="5400000">
            <a:off x="3136450" y="2959750"/>
            <a:ext cx="186300" cy="2108100"/>
          </a:xfrm>
          <a:prstGeom prst="rightBrace">
            <a:avLst>
              <a:gd fmla="val 50000" name="adj1"/>
              <a:gd fmla="val 50168" name="adj2"/>
            </a:avLst>
          </a:prstGeom>
          <a:noFill/>
          <a:ln cap="flat" cmpd="sng" w="9525">
            <a:solidFill>
              <a:srgbClr val="011C5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1" name="Google Shape;911;p46"/>
          <p:cNvSpPr txBox="1"/>
          <p:nvPr/>
        </p:nvSpPr>
        <p:spPr>
          <a:xfrm>
            <a:off x="2837650" y="4231538"/>
            <a:ext cx="1050900" cy="36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rPr>
              <a:t>128</a:t>
            </a:r>
            <a:endParaRPr sz="1800">
              <a:solidFill>
                <a:schemeClr val="dk1"/>
              </a:solidFill>
            </a:endParaRPr>
          </a:p>
        </p:txBody>
      </p:sp>
      <p:graphicFrame>
        <p:nvGraphicFramePr>
          <p:cNvPr id="912" name="Google Shape;912;p46"/>
          <p:cNvGraphicFramePr/>
          <p:nvPr/>
        </p:nvGraphicFramePr>
        <p:xfrm>
          <a:off x="4641700" y="743975"/>
          <a:ext cx="3000000" cy="3000000"/>
        </p:xfrm>
        <a:graphic>
          <a:graphicData uri="http://schemas.openxmlformats.org/drawingml/2006/table">
            <a:tbl>
              <a:tblPr>
                <a:noFill/>
                <a:tableStyleId>{6497CBBA-E030-4E24-B39F-737B80262214}</a:tableStyleId>
              </a:tblPr>
              <a:tblGrid>
                <a:gridCol w="820650"/>
                <a:gridCol w="820650"/>
                <a:gridCol w="820650"/>
                <a:gridCol w="820650"/>
              </a:tblGrid>
              <a:tr h="400025">
                <a:tc>
                  <a:txBody>
                    <a:bodyPr/>
                    <a:lstStyle/>
                    <a:p>
                      <a:pPr indent="0" lvl="0" marL="0" rtl="0" algn="l">
                        <a:spcBef>
                          <a:spcPts val="0"/>
                        </a:spcBef>
                        <a:spcAft>
                          <a:spcPts val="0"/>
                        </a:spcAft>
                        <a:buNone/>
                      </a:pPr>
                      <a:r>
                        <a:rPr lang="en" sz="700">
                          <a:solidFill>
                            <a:srgbClr val="CC0000"/>
                          </a:solidFill>
                        </a:rPr>
                        <a:t>0.62 x V</a:t>
                      </a:r>
                      <a:r>
                        <a:rPr baseline="-25000" lang="en" sz="700">
                          <a:solidFill>
                            <a:srgbClr val="CC0000"/>
                          </a:solidFill>
                        </a:rPr>
                        <a:t>1</a:t>
                      </a:r>
                      <a:endParaRPr baseline="-25000" sz="700">
                        <a:solidFill>
                          <a:srgbClr val="CC0000"/>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700">
                          <a:solidFill>
                            <a:srgbClr val="6AA84F"/>
                          </a:solidFill>
                        </a:rPr>
                        <a:t>0.97 x V</a:t>
                      </a:r>
                      <a:r>
                        <a:rPr baseline="-25000" lang="en" sz="700">
                          <a:solidFill>
                            <a:srgbClr val="6AA84F"/>
                          </a:solidFill>
                        </a:rPr>
                        <a:t>1</a:t>
                      </a:r>
                      <a:endParaRPr baseline="-25000" sz="700">
                        <a:solidFill>
                          <a:srgbClr val="6AA84F"/>
                        </a:solidFill>
                      </a:endParaRPr>
                    </a:p>
                  </a:txBody>
                  <a:tcPr marT="91425" marB="91425" marR="91425" marL="91425">
                    <a:lnL cap="flat" cmpd="sng" w="9525">
                      <a:solidFill>
                        <a:srgbClr val="9E9E9E"/>
                      </a:solidFill>
                      <a:prstDash val="solid"/>
                      <a:round/>
                      <a:headEnd len="sm" w="sm" type="none"/>
                      <a:tailEnd len="sm" w="sm" type="none"/>
                    </a:lnL>
                  </a:tcPr>
                </a:tc>
                <a:tc>
                  <a:txBody>
                    <a:bodyPr/>
                    <a:lstStyle/>
                    <a:p>
                      <a:pPr indent="0" lvl="0" marL="0" rtl="0" algn="l">
                        <a:spcBef>
                          <a:spcPts val="0"/>
                        </a:spcBef>
                        <a:spcAft>
                          <a:spcPts val="0"/>
                        </a:spcAft>
                        <a:buNone/>
                      </a:pPr>
                      <a:r>
                        <a:rPr lang="en" sz="700">
                          <a:solidFill>
                            <a:srgbClr val="CC0000"/>
                          </a:solidFill>
                        </a:rPr>
                        <a:t>0 x V</a:t>
                      </a:r>
                      <a:r>
                        <a:rPr baseline="-25000" lang="en" sz="700">
                          <a:solidFill>
                            <a:srgbClr val="CC0000"/>
                          </a:solidFill>
                        </a:rPr>
                        <a:t>2</a:t>
                      </a:r>
                      <a:endParaRPr sz="700">
                        <a:solidFill>
                          <a:srgbClr val="CC0000"/>
                        </a:solidFill>
                      </a:endParaRPr>
                    </a:p>
                  </a:txBody>
                  <a:tcPr marT="91425" marB="91425" marR="91425" marL="91425"/>
                </a:tc>
                <a:tc>
                  <a:txBody>
                    <a:bodyPr/>
                    <a:lstStyle/>
                    <a:p>
                      <a:pPr indent="0" lvl="0" marL="0" rtl="0" algn="l">
                        <a:spcBef>
                          <a:spcPts val="0"/>
                        </a:spcBef>
                        <a:spcAft>
                          <a:spcPts val="0"/>
                        </a:spcAft>
                        <a:buNone/>
                      </a:pPr>
                      <a:r>
                        <a:rPr lang="en" sz="700">
                          <a:solidFill>
                            <a:srgbClr val="38761D"/>
                          </a:solidFill>
                        </a:rPr>
                        <a:t>0.85 x V</a:t>
                      </a:r>
                      <a:r>
                        <a:rPr baseline="-25000" lang="en" sz="700">
                          <a:solidFill>
                            <a:srgbClr val="38761D"/>
                          </a:solidFill>
                        </a:rPr>
                        <a:t>1</a:t>
                      </a:r>
                      <a:endParaRPr baseline="-25000" sz="700">
                        <a:solidFill>
                          <a:srgbClr val="38761D"/>
                        </a:solidFill>
                      </a:endParaRPr>
                    </a:p>
                  </a:txBody>
                  <a:tcPr marT="91425" marB="91425" marR="91425" marL="91425"/>
                </a:tc>
              </a:tr>
              <a:tr h="427925">
                <a:tc>
                  <a:txBody>
                    <a:bodyPr/>
                    <a:lstStyle/>
                    <a:p>
                      <a:pPr indent="0" lvl="0" marL="0" rtl="0" algn="l">
                        <a:spcBef>
                          <a:spcPts val="0"/>
                        </a:spcBef>
                        <a:spcAft>
                          <a:spcPts val="0"/>
                        </a:spcAft>
                        <a:buNone/>
                      </a:pPr>
                      <a:r>
                        <a:rPr lang="en" sz="700">
                          <a:solidFill>
                            <a:srgbClr val="CC0000"/>
                          </a:solidFill>
                        </a:rPr>
                        <a:t>0.1 x V</a:t>
                      </a:r>
                      <a:r>
                        <a:rPr baseline="-25000" lang="en" sz="700">
                          <a:solidFill>
                            <a:srgbClr val="CC0000"/>
                          </a:solidFill>
                        </a:rPr>
                        <a:t>2</a:t>
                      </a:r>
                      <a:endParaRPr sz="700">
                        <a:solidFill>
                          <a:srgbClr val="CC0000"/>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700">
                          <a:solidFill>
                            <a:srgbClr val="660000"/>
                          </a:solidFill>
                        </a:rPr>
                        <a:t>0.001 x V</a:t>
                      </a:r>
                      <a:r>
                        <a:rPr baseline="-25000" lang="en" sz="700">
                          <a:solidFill>
                            <a:srgbClr val="660000"/>
                          </a:solidFill>
                        </a:rPr>
                        <a:t>2</a:t>
                      </a:r>
                      <a:endParaRPr baseline="-25000" sz="700">
                        <a:solidFill>
                          <a:srgbClr val="660000"/>
                        </a:solidFill>
                      </a:endParaRPr>
                    </a:p>
                  </a:txBody>
                  <a:tcPr marT="91425" marB="91425" marR="91425" marL="91425">
                    <a:lnL cap="flat" cmpd="sng" w="9525">
                      <a:solidFill>
                        <a:srgbClr val="9E9E9E"/>
                      </a:solidFill>
                      <a:prstDash val="solid"/>
                      <a:round/>
                      <a:headEnd len="sm" w="sm" type="none"/>
                      <a:tailEnd len="sm" w="sm" type="none"/>
                    </a:lnL>
                  </a:tcPr>
                </a:tc>
                <a:tc>
                  <a:txBody>
                    <a:bodyPr/>
                    <a:lstStyle/>
                    <a:p>
                      <a:pPr indent="0" lvl="0" marL="0" rtl="0" algn="l">
                        <a:spcBef>
                          <a:spcPts val="0"/>
                        </a:spcBef>
                        <a:spcAft>
                          <a:spcPts val="0"/>
                        </a:spcAft>
                        <a:buNone/>
                      </a:pPr>
                      <a:r>
                        <a:rPr lang="en" sz="700">
                          <a:solidFill>
                            <a:srgbClr val="CC0000"/>
                          </a:solidFill>
                        </a:rPr>
                        <a:t>0 x V</a:t>
                      </a:r>
                      <a:r>
                        <a:rPr baseline="-25000" lang="en" sz="700">
                          <a:solidFill>
                            <a:srgbClr val="CC0000"/>
                          </a:solidFill>
                        </a:rPr>
                        <a:t>2</a:t>
                      </a:r>
                      <a:endParaRPr sz="700">
                        <a:solidFill>
                          <a:srgbClr val="CC0000"/>
                        </a:solidFill>
                      </a:endParaRPr>
                    </a:p>
                  </a:txBody>
                  <a:tcPr marT="91425" marB="91425" marR="91425" marL="91425"/>
                </a:tc>
                <a:tc>
                  <a:txBody>
                    <a:bodyPr/>
                    <a:lstStyle/>
                    <a:p>
                      <a:pPr indent="0" lvl="0" marL="0" rtl="0" algn="l">
                        <a:spcBef>
                          <a:spcPts val="0"/>
                        </a:spcBef>
                        <a:spcAft>
                          <a:spcPts val="0"/>
                        </a:spcAft>
                        <a:buNone/>
                      </a:pPr>
                      <a:r>
                        <a:rPr lang="en" sz="700">
                          <a:solidFill>
                            <a:srgbClr val="CC0000"/>
                          </a:solidFill>
                        </a:rPr>
                        <a:t>0.02  x V</a:t>
                      </a:r>
                      <a:r>
                        <a:rPr baseline="-25000" lang="en" sz="700">
                          <a:solidFill>
                            <a:srgbClr val="CC0000"/>
                          </a:solidFill>
                        </a:rPr>
                        <a:t>2</a:t>
                      </a:r>
                      <a:endParaRPr baseline="-25000" sz="700">
                        <a:solidFill>
                          <a:srgbClr val="CC0000"/>
                        </a:solidFill>
                      </a:endParaRPr>
                    </a:p>
                    <a:p>
                      <a:pPr indent="0" lvl="0" marL="0" rtl="0" algn="l">
                        <a:spcBef>
                          <a:spcPts val="0"/>
                        </a:spcBef>
                        <a:spcAft>
                          <a:spcPts val="0"/>
                        </a:spcAft>
                        <a:buNone/>
                      </a:pPr>
                      <a:r>
                        <a:t/>
                      </a:r>
                      <a:endParaRPr sz="700">
                        <a:solidFill>
                          <a:srgbClr val="CC0000"/>
                        </a:solidFill>
                      </a:endParaRPr>
                    </a:p>
                  </a:txBody>
                  <a:tcPr marT="91425" marB="91425" marR="91425" marL="91425"/>
                </a:tc>
              </a:tr>
              <a:tr h="427925">
                <a:tc>
                  <a:txBody>
                    <a:bodyPr/>
                    <a:lstStyle/>
                    <a:p>
                      <a:pPr indent="0" lvl="0" marL="0" rtl="0" algn="l">
                        <a:spcBef>
                          <a:spcPts val="0"/>
                        </a:spcBef>
                        <a:spcAft>
                          <a:spcPts val="0"/>
                        </a:spcAft>
                        <a:buNone/>
                      </a:pPr>
                      <a:r>
                        <a:rPr lang="en" sz="700">
                          <a:solidFill>
                            <a:srgbClr val="CC0000"/>
                          </a:solidFill>
                        </a:rPr>
                        <a:t>0 x V</a:t>
                      </a:r>
                      <a:r>
                        <a:rPr baseline="-25000" lang="en" sz="700">
                          <a:solidFill>
                            <a:srgbClr val="CC0000"/>
                          </a:solidFill>
                        </a:rPr>
                        <a:t>3</a:t>
                      </a:r>
                      <a:endParaRPr sz="700">
                        <a:solidFill>
                          <a:srgbClr val="CC0000"/>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700">
                          <a:solidFill>
                            <a:srgbClr val="CC0000"/>
                          </a:solidFill>
                        </a:rPr>
                        <a:t>0 x V</a:t>
                      </a:r>
                      <a:r>
                        <a:rPr baseline="-25000" lang="en" sz="700">
                          <a:solidFill>
                            <a:srgbClr val="CC0000"/>
                          </a:solidFill>
                        </a:rPr>
                        <a:t>3</a:t>
                      </a:r>
                      <a:endParaRPr baseline="-25000" sz="700">
                        <a:solidFill>
                          <a:srgbClr val="CC0000"/>
                        </a:solidFill>
                      </a:endParaRPr>
                    </a:p>
                  </a:txBody>
                  <a:tcPr marT="91425" marB="91425" marR="91425" marL="91425">
                    <a:lnL cap="flat" cmpd="sng" w="9525">
                      <a:solidFill>
                        <a:srgbClr val="9E9E9E"/>
                      </a:solidFill>
                      <a:prstDash val="solid"/>
                      <a:round/>
                      <a:headEnd len="sm" w="sm" type="none"/>
                      <a:tailEnd len="sm" w="sm" type="none"/>
                    </a:lnL>
                  </a:tcPr>
                </a:tc>
                <a:tc>
                  <a:txBody>
                    <a:bodyPr/>
                    <a:lstStyle/>
                    <a:p>
                      <a:pPr indent="0" lvl="0" marL="0" rtl="0" algn="l">
                        <a:spcBef>
                          <a:spcPts val="0"/>
                        </a:spcBef>
                        <a:spcAft>
                          <a:spcPts val="0"/>
                        </a:spcAft>
                        <a:buNone/>
                      </a:pPr>
                      <a:r>
                        <a:rPr lang="en" sz="700">
                          <a:solidFill>
                            <a:srgbClr val="CC0000"/>
                          </a:solidFill>
                        </a:rPr>
                        <a:t>0 x V</a:t>
                      </a:r>
                      <a:r>
                        <a:rPr baseline="-25000" lang="en" sz="700">
                          <a:solidFill>
                            <a:srgbClr val="CC0000"/>
                          </a:solidFill>
                        </a:rPr>
                        <a:t>3</a:t>
                      </a:r>
                      <a:endParaRPr baseline="-25000" sz="700">
                        <a:solidFill>
                          <a:srgbClr val="CC0000"/>
                        </a:solidFill>
                      </a:endParaRPr>
                    </a:p>
                  </a:txBody>
                  <a:tcPr marT="91425" marB="91425" marR="91425" marL="91425"/>
                </a:tc>
                <a:tc>
                  <a:txBody>
                    <a:bodyPr/>
                    <a:lstStyle/>
                    <a:p>
                      <a:pPr indent="0" lvl="0" marL="0" rtl="0" algn="l">
                        <a:spcBef>
                          <a:spcPts val="0"/>
                        </a:spcBef>
                        <a:spcAft>
                          <a:spcPts val="0"/>
                        </a:spcAft>
                        <a:buNone/>
                      </a:pPr>
                      <a:r>
                        <a:rPr lang="en" sz="700">
                          <a:solidFill>
                            <a:srgbClr val="CC0000"/>
                          </a:solidFill>
                        </a:rPr>
                        <a:t>0.02x  V</a:t>
                      </a:r>
                      <a:r>
                        <a:rPr baseline="-25000" lang="en" sz="700">
                          <a:solidFill>
                            <a:srgbClr val="CC0000"/>
                          </a:solidFill>
                        </a:rPr>
                        <a:t>3</a:t>
                      </a:r>
                      <a:endParaRPr baseline="-25000" sz="700">
                        <a:solidFill>
                          <a:srgbClr val="CC0000"/>
                        </a:solidFill>
                      </a:endParaRPr>
                    </a:p>
                    <a:p>
                      <a:pPr indent="0" lvl="0" marL="0" rtl="0" algn="l">
                        <a:spcBef>
                          <a:spcPts val="0"/>
                        </a:spcBef>
                        <a:spcAft>
                          <a:spcPts val="0"/>
                        </a:spcAft>
                        <a:buNone/>
                      </a:pPr>
                      <a:r>
                        <a:t/>
                      </a:r>
                      <a:endParaRPr sz="700">
                        <a:solidFill>
                          <a:srgbClr val="CC0000"/>
                        </a:solidFill>
                      </a:endParaRPr>
                    </a:p>
                  </a:txBody>
                  <a:tcPr marT="91425" marB="91425" marR="91425" marL="91425"/>
                </a:tc>
              </a:tr>
              <a:tr h="427925">
                <a:tc>
                  <a:txBody>
                    <a:bodyPr/>
                    <a:lstStyle/>
                    <a:p>
                      <a:pPr indent="0" lvl="0" marL="0" rtl="0" algn="l">
                        <a:spcBef>
                          <a:spcPts val="0"/>
                        </a:spcBef>
                        <a:spcAft>
                          <a:spcPts val="0"/>
                        </a:spcAft>
                        <a:buNone/>
                      </a:pPr>
                      <a:r>
                        <a:rPr lang="en" sz="700">
                          <a:solidFill>
                            <a:srgbClr val="CC0000"/>
                          </a:solidFill>
                        </a:rPr>
                        <a:t>0  x V</a:t>
                      </a:r>
                      <a:r>
                        <a:rPr baseline="-25000" lang="en" sz="700">
                          <a:solidFill>
                            <a:srgbClr val="CC0000"/>
                          </a:solidFill>
                        </a:rPr>
                        <a:t>4</a:t>
                      </a:r>
                      <a:endParaRPr sz="700">
                        <a:solidFill>
                          <a:srgbClr val="CC0000"/>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700">
                          <a:solidFill>
                            <a:srgbClr val="CC0000"/>
                          </a:solidFill>
                        </a:rPr>
                        <a:t>0 x V</a:t>
                      </a:r>
                      <a:r>
                        <a:rPr baseline="-25000" lang="en" sz="700">
                          <a:solidFill>
                            <a:srgbClr val="CC0000"/>
                          </a:solidFill>
                        </a:rPr>
                        <a:t>4</a:t>
                      </a:r>
                      <a:endParaRPr baseline="-25000" sz="700">
                        <a:solidFill>
                          <a:srgbClr val="CC0000"/>
                        </a:solidFill>
                      </a:endParaRPr>
                    </a:p>
                  </a:txBody>
                  <a:tcPr marT="91425" marB="91425" marR="91425" marL="91425">
                    <a:lnL cap="flat" cmpd="sng" w="9525">
                      <a:solidFill>
                        <a:srgbClr val="9E9E9E"/>
                      </a:solidFill>
                      <a:prstDash val="solid"/>
                      <a:round/>
                      <a:headEnd len="sm" w="sm" type="none"/>
                      <a:tailEnd len="sm" w="sm" type="none"/>
                    </a:lnL>
                  </a:tcPr>
                </a:tc>
                <a:tc>
                  <a:txBody>
                    <a:bodyPr/>
                    <a:lstStyle/>
                    <a:p>
                      <a:pPr indent="0" lvl="0" marL="0" rtl="0" algn="l">
                        <a:spcBef>
                          <a:spcPts val="0"/>
                        </a:spcBef>
                        <a:spcAft>
                          <a:spcPts val="0"/>
                        </a:spcAft>
                        <a:buNone/>
                      </a:pPr>
                      <a:r>
                        <a:rPr lang="en" sz="700">
                          <a:solidFill>
                            <a:srgbClr val="274E13"/>
                          </a:solidFill>
                        </a:rPr>
                        <a:t>0 x V</a:t>
                      </a:r>
                      <a:r>
                        <a:rPr baseline="-25000" lang="en" sz="700">
                          <a:solidFill>
                            <a:srgbClr val="274E13"/>
                          </a:solidFill>
                        </a:rPr>
                        <a:t>4</a:t>
                      </a:r>
                      <a:endParaRPr baseline="-25000" sz="700">
                        <a:solidFill>
                          <a:srgbClr val="274E13"/>
                        </a:solidFill>
                      </a:endParaRPr>
                    </a:p>
                  </a:txBody>
                  <a:tcPr marT="91425" marB="91425" marR="91425" marL="91425"/>
                </a:tc>
                <a:tc>
                  <a:txBody>
                    <a:bodyPr/>
                    <a:lstStyle/>
                    <a:p>
                      <a:pPr indent="0" lvl="0" marL="0" rtl="0" algn="l">
                        <a:spcBef>
                          <a:spcPts val="0"/>
                        </a:spcBef>
                        <a:spcAft>
                          <a:spcPts val="0"/>
                        </a:spcAft>
                        <a:buNone/>
                      </a:pPr>
                      <a:r>
                        <a:rPr lang="en" sz="700">
                          <a:solidFill>
                            <a:srgbClr val="6AA84F"/>
                          </a:solidFill>
                        </a:rPr>
                        <a:t>0.11 x V</a:t>
                      </a:r>
                      <a:r>
                        <a:rPr baseline="-25000" lang="en" sz="700">
                          <a:solidFill>
                            <a:srgbClr val="6AA84F"/>
                          </a:solidFill>
                        </a:rPr>
                        <a:t>4</a:t>
                      </a:r>
                      <a:endParaRPr baseline="-25000" sz="700">
                        <a:solidFill>
                          <a:srgbClr val="6AA84F"/>
                        </a:solidFill>
                      </a:endParaRPr>
                    </a:p>
                    <a:p>
                      <a:pPr indent="0" lvl="0" marL="0" rtl="0" algn="l">
                        <a:spcBef>
                          <a:spcPts val="0"/>
                        </a:spcBef>
                        <a:spcAft>
                          <a:spcPts val="0"/>
                        </a:spcAft>
                        <a:buNone/>
                      </a:pPr>
                      <a:r>
                        <a:t/>
                      </a:r>
                      <a:endParaRPr sz="700">
                        <a:solidFill>
                          <a:srgbClr val="660000"/>
                        </a:solidFill>
                      </a:endParaRPr>
                    </a:p>
                  </a:txBody>
                  <a:tcPr marT="91425" marB="91425" marR="91425" marL="91425"/>
                </a:tc>
              </a:tr>
            </a:tbl>
          </a:graphicData>
        </a:graphic>
      </p:graphicFrame>
      <p:graphicFrame>
        <p:nvGraphicFramePr>
          <p:cNvPr id="913" name="Google Shape;913;p46"/>
          <p:cNvGraphicFramePr/>
          <p:nvPr/>
        </p:nvGraphicFramePr>
        <p:xfrm>
          <a:off x="427850" y="3095725"/>
          <a:ext cx="3000000" cy="3000000"/>
        </p:xfrm>
        <a:graphic>
          <a:graphicData uri="http://schemas.openxmlformats.org/drawingml/2006/table">
            <a:tbl>
              <a:tblPr>
                <a:noFill/>
                <a:tableStyleId>{6497CBBA-E030-4E24-B39F-737B80262214}</a:tableStyleId>
              </a:tblPr>
              <a:tblGrid>
                <a:gridCol w="820650"/>
              </a:tblGrid>
              <a:tr h="400025">
                <a:tc>
                  <a:txBody>
                    <a:bodyPr/>
                    <a:lstStyle/>
                    <a:p>
                      <a:pPr indent="0" lvl="0" marL="0" rtl="0" algn="l">
                        <a:spcBef>
                          <a:spcPts val="0"/>
                        </a:spcBef>
                        <a:spcAft>
                          <a:spcPts val="0"/>
                        </a:spcAft>
                        <a:buNone/>
                      </a:pPr>
                      <a:r>
                        <a:rPr lang="en" sz="700">
                          <a:solidFill>
                            <a:srgbClr val="CC0000"/>
                          </a:solidFill>
                        </a:rPr>
                        <a:t>0.62 x V</a:t>
                      </a:r>
                      <a:r>
                        <a:rPr baseline="-25000" lang="en" sz="700">
                          <a:solidFill>
                            <a:srgbClr val="CC0000"/>
                          </a:solidFill>
                        </a:rPr>
                        <a:t>1</a:t>
                      </a:r>
                      <a:endParaRPr baseline="-25000" sz="700">
                        <a:solidFill>
                          <a:srgbClr val="CC0000"/>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27925">
                <a:tc>
                  <a:txBody>
                    <a:bodyPr/>
                    <a:lstStyle/>
                    <a:p>
                      <a:pPr indent="0" lvl="0" marL="0" rtl="0" algn="l">
                        <a:spcBef>
                          <a:spcPts val="0"/>
                        </a:spcBef>
                        <a:spcAft>
                          <a:spcPts val="0"/>
                        </a:spcAft>
                        <a:buNone/>
                      </a:pPr>
                      <a:r>
                        <a:rPr lang="en" sz="700">
                          <a:solidFill>
                            <a:srgbClr val="CC0000"/>
                          </a:solidFill>
                        </a:rPr>
                        <a:t>0.1 x V</a:t>
                      </a:r>
                      <a:r>
                        <a:rPr baseline="-25000" lang="en" sz="700">
                          <a:solidFill>
                            <a:srgbClr val="CC0000"/>
                          </a:solidFill>
                        </a:rPr>
                        <a:t>2</a:t>
                      </a:r>
                      <a:endParaRPr sz="700">
                        <a:solidFill>
                          <a:srgbClr val="CC0000"/>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27925">
                <a:tc>
                  <a:txBody>
                    <a:bodyPr/>
                    <a:lstStyle/>
                    <a:p>
                      <a:pPr indent="0" lvl="0" marL="0" rtl="0" algn="l">
                        <a:spcBef>
                          <a:spcPts val="0"/>
                        </a:spcBef>
                        <a:spcAft>
                          <a:spcPts val="0"/>
                        </a:spcAft>
                        <a:buNone/>
                      </a:pPr>
                      <a:r>
                        <a:rPr lang="en" sz="700">
                          <a:solidFill>
                            <a:srgbClr val="CC0000"/>
                          </a:solidFill>
                        </a:rPr>
                        <a:t>0 x V</a:t>
                      </a:r>
                      <a:r>
                        <a:rPr baseline="-25000" lang="en" sz="700">
                          <a:solidFill>
                            <a:srgbClr val="CC0000"/>
                          </a:solidFill>
                        </a:rPr>
                        <a:t>3</a:t>
                      </a:r>
                      <a:endParaRPr sz="700">
                        <a:solidFill>
                          <a:srgbClr val="CC0000"/>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27925">
                <a:tc>
                  <a:txBody>
                    <a:bodyPr/>
                    <a:lstStyle/>
                    <a:p>
                      <a:pPr indent="0" lvl="0" marL="0" rtl="0" algn="l">
                        <a:spcBef>
                          <a:spcPts val="0"/>
                        </a:spcBef>
                        <a:spcAft>
                          <a:spcPts val="0"/>
                        </a:spcAft>
                        <a:buNone/>
                      </a:pPr>
                      <a:r>
                        <a:rPr lang="en" sz="700">
                          <a:solidFill>
                            <a:srgbClr val="CC0000"/>
                          </a:solidFill>
                        </a:rPr>
                        <a:t>0  x V</a:t>
                      </a:r>
                      <a:r>
                        <a:rPr baseline="-25000" lang="en" sz="700">
                          <a:solidFill>
                            <a:srgbClr val="CC0000"/>
                          </a:solidFill>
                        </a:rPr>
                        <a:t>4</a:t>
                      </a:r>
                      <a:endParaRPr sz="700">
                        <a:solidFill>
                          <a:srgbClr val="CC0000"/>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914" name="Google Shape;914;p46"/>
          <p:cNvSpPr txBox="1"/>
          <p:nvPr/>
        </p:nvSpPr>
        <p:spPr>
          <a:xfrm>
            <a:off x="1613150" y="3716625"/>
            <a:ext cx="481500" cy="36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rPr>
              <a:t> =</a:t>
            </a:r>
            <a:endParaRPr sz="1800">
              <a:solidFill>
                <a:schemeClr val="dk2"/>
              </a:solidFill>
            </a:endParaRPr>
          </a:p>
        </p:txBody>
      </p:sp>
      <p:sp>
        <p:nvSpPr>
          <p:cNvPr id="915" name="Google Shape;915;p46"/>
          <p:cNvSpPr/>
          <p:nvPr/>
        </p:nvSpPr>
        <p:spPr>
          <a:xfrm flipH="1">
            <a:off x="5148250" y="3180600"/>
            <a:ext cx="2345400" cy="594300"/>
          </a:xfrm>
          <a:prstGeom prst="rect">
            <a:avLst/>
          </a:prstGeom>
          <a:noFill/>
          <a:ln cap="flat" cmpd="sng" w="952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600">
                <a:solidFill>
                  <a:schemeClr val="dk1"/>
                </a:solidFill>
              </a:rPr>
              <a:t>0.1 x v</a:t>
            </a:r>
            <a:r>
              <a:rPr baseline="-25000" lang="en" sz="600">
                <a:solidFill>
                  <a:schemeClr val="dk1"/>
                </a:solidFill>
              </a:rPr>
              <a:t>21</a:t>
            </a:r>
            <a:r>
              <a:rPr lang="en" sz="600">
                <a:solidFill>
                  <a:schemeClr val="dk1"/>
                </a:solidFill>
              </a:rPr>
              <a:t>     0.1 x v</a:t>
            </a:r>
            <a:r>
              <a:rPr baseline="-25000" lang="en" sz="600">
                <a:solidFill>
                  <a:schemeClr val="dk1"/>
                </a:solidFill>
              </a:rPr>
              <a:t>22</a:t>
            </a:r>
            <a:r>
              <a:rPr lang="en" sz="600">
                <a:solidFill>
                  <a:schemeClr val="dk1"/>
                </a:solidFill>
              </a:rPr>
              <a:t>	        …	0.1 x v</a:t>
            </a:r>
            <a:r>
              <a:rPr baseline="-25000" lang="en" sz="600">
                <a:solidFill>
                  <a:schemeClr val="dk1"/>
                </a:solidFill>
              </a:rPr>
              <a:t>2, 128</a:t>
            </a:r>
            <a:endParaRPr/>
          </a:p>
        </p:txBody>
      </p:sp>
      <p:sp>
        <p:nvSpPr>
          <p:cNvPr id="916" name="Google Shape;916;p46"/>
          <p:cNvSpPr/>
          <p:nvPr/>
        </p:nvSpPr>
        <p:spPr>
          <a:xfrm rot="5400000">
            <a:off x="6235150" y="2825500"/>
            <a:ext cx="186300" cy="2330700"/>
          </a:xfrm>
          <a:prstGeom prst="rightBrace">
            <a:avLst>
              <a:gd fmla="val 50000" name="adj1"/>
              <a:gd fmla="val 50168" name="adj2"/>
            </a:avLst>
          </a:prstGeom>
          <a:noFill/>
          <a:ln cap="flat" cmpd="sng" w="9525">
            <a:solidFill>
              <a:srgbClr val="011C5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7" name="Google Shape;917;p46"/>
          <p:cNvSpPr txBox="1"/>
          <p:nvPr/>
        </p:nvSpPr>
        <p:spPr>
          <a:xfrm>
            <a:off x="5607550" y="4193975"/>
            <a:ext cx="1050900" cy="36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rPr>
              <a:t>128</a:t>
            </a:r>
            <a:endParaRPr sz="1800">
              <a:solidFill>
                <a:schemeClr val="dk1"/>
              </a:solidFill>
            </a:endParaRPr>
          </a:p>
        </p:txBody>
      </p:sp>
      <p:sp>
        <p:nvSpPr>
          <p:cNvPr id="918" name="Google Shape;918;p46"/>
          <p:cNvSpPr txBox="1"/>
          <p:nvPr/>
        </p:nvSpPr>
        <p:spPr>
          <a:xfrm>
            <a:off x="4541050" y="3287550"/>
            <a:ext cx="545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rPr>
              <a:t>+</a:t>
            </a:r>
            <a:endParaRPr/>
          </a:p>
        </p:txBody>
      </p:sp>
      <p:sp>
        <p:nvSpPr>
          <p:cNvPr id="919" name="Google Shape;919;p46"/>
          <p:cNvSpPr/>
          <p:nvPr/>
        </p:nvSpPr>
        <p:spPr>
          <a:xfrm flipH="1">
            <a:off x="2121750" y="3201750"/>
            <a:ext cx="2184900" cy="594300"/>
          </a:xfrm>
          <a:prstGeom prst="rect">
            <a:avLst/>
          </a:prstGeom>
          <a:noFill/>
          <a:ln cap="flat" cmpd="sng" w="952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600"/>
              <a:t>0.32 x 0.62      3.02 x 0.62	        …	-0.33 </a:t>
            </a:r>
            <a:r>
              <a:rPr lang="en" sz="600">
                <a:solidFill>
                  <a:schemeClr val="dk1"/>
                </a:solidFill>
              </a:rPr>
              <a:t>x 0.62</a:t>
            </a:r>
            <a:endParaRPr sz="600"/>
          </a:p>
        </p:txBody>
      </p:sp>
      <p:sp>
        <p:nvSpPr>
          <p:cNvPr id="920" name="Google Shape;920;p46"/>
          <p:cNvSpPr txBox="1"/>
          <p:nvPr/>
        </p:nvSpPr>
        <p:spPr>
          <a:xfrm>
            <a:off x="7715950" y="3287550"/>
            <a:ext cx="1000200" cy="400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lang="en"/>
              <a:t> …</a:t>
            </a:r>
            <a:endParaRPr/>
          </a:p>
        </p:txBody>
      </p:sp>
      <p:sp>
        <p:nvSpPr>
          <p:cNvPr id="921" name="Google Shape;921;p46"/>
          <p:cNvSpPr txBox="1"/>
          <p:nvPr/>
        </p:nvSpPr>
        <p:spPr>
          <a:xfrm>
            <a:off x="495000" y="1326550"/>
            <a:ext cx="3810000" cy="46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rgbClr val="0E2356"/>
                </a:solidFill>
              </a:rPr>
              <a:t>Step 2</a:t>
            </a:r>
            <a:r>
              <a:rPr lang="en" sz="1100">
                <a:solidFill>
                  <a:srgbClr val="0E2356"/>
                </a:solidFill>
              </a:rPr>
              <a:t>:</a:t>
            </a:r>
            <a:endParaRPr sz="1100">
              <a:solidFill>
                <a:srgbClr val="0E2356"/>
              </a:solidFill>
            </a:endParaRPr>
          </a:p>
          <a:p>
            <a:pPr indent="0" lvl="0" marL="0" rtl="0" algn="l">
              <a:spcBef>
                <a:spcPts val="0"/>
              </a:spcBef>
              <a:spcAft>
                <a:spcPts val="0"/>
              </a:spcAft>
              <a:buNone/>
            </a:pPr>
            <a:r>
              <a:t/>
            </a:r>
            <a:endParaRPr sz="1100">
              <a:solidFill>
                <a:srgbClr val="0E2356"/>
              </a:solidFill>
            </a:endParaRPr>
          </a:p>
          <a:p>
            <a:pPr indent="0" lvl="0" marL="0" rtl="0" algn="l">
              <a:spcBef>
                <a:spcPts val="0"/>
              </a:spcBef>
              <a:spcAft>
                <a:spcPts val="0"/>
              </a:spcAft>
              <a:buNone/>
            </a:pPr>
            <a:r>
              <a:rPr lang="en" sz="1100">
                <a:solidFill>
                  <a:srgbClr val="0E2356"/>
                </a:solidFill>
              </a:rPr>
              <a:t>Number of computations:</a:t>
            </a:r>
            <a:endParaRPr sz="1100">
              <a:solidFill>
                <a:srgbClr val="0E2356"/>
              </a:solidFill>
            </a:endParaRPr>
          </a:p>
          <a:p>
            <a:pPr indent="-298450" lvl="0" marL="457200" rtl="0" algn="l">
              <a:spcBef>
                <a:spcPts val="0"/>
              </a:spcBef>
              <a:spcAft>
                <a:spcPts val="0"/>
              </a:spcAft>
              <a:buClr>
                <a:srgbClr val="0E2356"/>
              </a:buClr>
              <a:buSzPts val="1100"/>
              <a:buChar char="-"/>
            </a:pPr>
            <a:r>
              <a:rPr lang="en" sz="1100">
                <a:solidFill>
                  <a:srgbClr val="0E2356"/>
                </a:solidFill>
              </a:rPr>
              <a:t>N words x 128 multiplications</a:t>
            </a:r>
            <a:endParaRPr sz="1100">
              <a:solidFill>
                <a:srgbClr val="0E2356"/>
              </a:solidFill>
            </a:endParaRPr>
          </a:p>
          <a:p>
            <a:pPr indent="-298450" lvl="0" marL="457200" rtl="0" algn="l">
              <a:spcBef>
                <a:spcPts val="0"/>
              </a:spcBef>
              <a:spcAft>
                <a:spcPts val="0"/>
              </a:spcAft>
              <a:buClr>
                <a:srgbClr val="0E2356"/>
              </a:buClr>
              <a:buSzPts val="1100"/>
              <a:buChar char="-"/>
            </a:pPr>
            <a:r>
              <a:rPr lang="en" sz="1100">
                <a:solidFill>
                  <a:srgbClr val="0E2356"/>
                </a:solidFill>
              </a:rPr>
              <a:t>N words x 128 additions</a:t>
            </a:r>
            <a:endParaRPr sz="1100">
              <a:solidFill>
                <a:srgbClr val="0E2356"/>
              </a:solidFill>
            </a:endParaRPr>
          </a:p>
          <a:p>
            <a:pPr indent="0" lvl="0" marL="0" rtl="0" algn="l">
              <a:spcBef>
                <a:spcPts val="0"/>
              </a:spcBef>
              <a:spcAft>
                <a:spcPts val="0"/>
              </a:spcAft>
              <a:buNone/>
            </a:pPr>
            <a:r>
              <a:t/>
            </a:r>
            <a:endParaRPr sz="1100">
              <a:solidFill>
                <a:srgbClr val="0E2356"/>
              </a:solidFill>
            </a:endParaRPr>
          </a:p>
          <a:p>
            <a:pPr indent="0" lvl="0" marL="0" rtl="0" algn="l">
              <a:spcBef>
                <a:spcPts val="0"/>
              </a:spcBef>
              <a:spcAft>
                <a:spcPts val="0"/>
              </a:spcAft>
              <a:buNone/>
            </a:pPr>
            <a:r>
              <a:rPr lang="en" sz="1100">
                <a:solidFill>
                  <a:srgbClr val="0E2356"/>
                </a:solidFill>
              </a:rPr>
              <a:t>Matrix multiplication between value up matrix and result: </a:t>
            </a:r>
            <a:endParaRPr sz="1100">
              <a:solidFill>
                <a:srgbClr val="0E2356"/>
              </a:solidFill>
            </a:endParaRPr>
          </a:p>
          <a:p>
            <a:pPr indent="-298450" lvl="0" marL="457200" rtl="0" algn="l">
              <a:spcBef>
                <a:spcPts val="0"/>
              </a:spcBef>
              <a:spcAft>
                <a:spcPts val="0"/>
              </a:spcAft>
              <a:buClr>
                <a:srgbClr val="0E2356"/>
              </a:buClr>
              <a:buSzPts val="1100"/>
              <a:buChar char="-"/>
            </a:pPr>
            <a:r>
              <a:rPr lang="en" sz="1100">
                <a:solidFill>
                  <a:srgbClr val="0E2356"/>
                </a:solidFill>
              </a:rPr>
              <a:t>128 </a:t>
            </a:r>
            <a:r>
              <a:rPr lang="en" sz="1100">
                <a:solidFill>
                  <a:srgbClr val="0E2356"/>
                </a:solidFill>
              </a:rPr>
              <a:t>multiplication + 128 addition for each row</a:t>
            </a:r>
            <a:endParaRPr sz="1100">
              <a:solidFill>
                <a:srgbClr val="0E2356"/>
              </a:solidFill>
            </a:endParaRPr>
          </a:p>
          <a:p>
            <a:pPr indent="-298450" lvl="0" marL="457200" rtl="0" algn="l">
              <a:spcBef>
                <a:spcPts val="0"/>
              </a:spcBef>
              <a:spcAft>
                <a:spcPts val="0"/>
              </a:spcAft>
              <a:buClr>
                <a:srgbClr val="0E2356"/>
              </a:buClr>
              <a:buSzPts val="1100"/>
              <a:buChar char="-"/>
            </a:pPr>
            <a:r>
              <a:rPr lang="en" sz="1100">
                <a:solidFill>
                  <a:srgbClr val="0E2356"/>
                </a:solidFill>
              </a:rPr>
              <a:t>12 288 times</a:t>
            </a:r>
            <a:endParaRPr sz="1100">
              <a:solidFill>
                <a:srgbClr val="0E2356"/>
              </a:solidFill>
            </a:endParaRPr>
          </a:p>
          <a:p>
            <a:pPr indent="0" lvl="0" marL="0" rtl="0" algn="l">
              <a:spcBef>
                <a:spcPts val="0"/>
              </a:spcBef>
              <a:spcAft>
                <a:spcPts val="0"/>
              </a:spcAft>
              <a:buNone/>
            </a:pPr>
            <a:r>
              <a:t/>
            </a:r>
            <a:endParaRPr sz="1100">
              <a:solidFill>
                <a:srgbClr val="0E2356"/>
              </a:solidFill>
            </a:endParaRPr>
          </a:p>
          <a:p>
            <a:pPr indent="0" lvl="0" marL="0" rtl="0" algn="l">
              <a:spcBef>
                <a:spcPts val="0"/>
              </a:spcBef>
              <a:spcAft>
                <a:spcPts val="0"/>
              </a:spcAft>
              <a:buNone/>
            </a:pPr>
            <a:r>
              <a:t/>
            </a:r>
            <a:endParaRPr sz="1100">
              <a:solidFill>
                <a:srgbClr val="0E2356"/>
              </a:solidFill>
            </a:endParaRPr>
          </a:p>
        </p:txBody>
      </p:sp>
      <p:sp>
        <p:nvSpPr>
          <p:cNvPr id="922" name="Google Shape;922;p4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926" name="Shape 926"/>
        <p:cNvGrpSpPr/>
        <p:nvPr/>
      </p:nvGrpSpPr>
      <p:grpSpPr>
        <a:xfrm>
          <a:off x="0" y="0"/>
          <a:ext cx="0" cy="0"/>
          <a:chOff x="0" y="0"/>
          <a:chExt cx="0" cy="0"/>
        </a:xfrm>
      </p:grpSpPr>
      <p:sp>
        <p:nvSpPr>
          <p:cNvPr id="927" name="Google Shape;927;p47"/>
          <p:cNvSpPr txBox="1"/>
          <p:nvPr>
            <p:ph idx="1" type="body"/>
          </p:nvPr>
        </p:nvSpPr>
        <p:spPr>
          <a:xfrm>
            <a:off x="189375" y="630300"/>
            <a:ext cx="5998800" cy="605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t/>
            </a:r>
            <a:endParaRPr/>
          </a:p>
        </p:txBody>
      </p:sp>
      <p:sp>
        <p:nvSpPr>
          <p:cNvPr id="928" name="Google Shape;928;p4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929" name="Google Shape;929;p47"/>
          <p:cNvSpPr txBox="1"/>
          <p:nvPr>
            <p:ph type="title"/>
          </p:nvPr>
        </p:nvSpPr>
        <p:spPr>
          <a:xfrm>
            <a:off x="0" y="0"/>
            <a:ext cx="7595700" cy="51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pic>
        <p:nvPicPr>
          <p:cNvPr id="930" name="Google Shape;930;p47"/>
          <p:cNvPicPr preferRelativeResize="0"/>
          <p:nvPr/>
        </p:nvPicPr>
        <p:blipFill>
          <a:blip r:embed="rId3">
            <a:alphaModFix/>
          </a:blip>
          <a:stretch>
            <a:fillRect/>
          </a:stretch>
        </p:blipFill>
        <p:spPr>
          <a:xfrm>
            <a:off x="444900" y="819000"/>
            <a:ext cx="7272143" cy="341157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4" name="Shape 934"/>
        <p:cNvGrpSpPr/>
        <p:nvPr/>
      </p:nvGrpSpPr>
      <p:grpSpPr>
        <a:xfrm>
          <a:off x="0" y="0"/>
          <a:ext cx="0" cy="0"/>
          <a:chOff x="0" y="0"/>
          <a:chExt cx="0" cy="0"/>
        </a:xfrm>
      </p:grpSpPr>
      <p:sp>
        <p:nvSpPr>
          <p:cNvPr id="935" name="Google Shape;935;p4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936" name="Google Shape;936;p48"/>
          <p:cNvSpPr txBox="1"/>
          <p:nvPr>
            <p:ph type="title"/>
          </p:nvPr>
        </p:nvSpPr>
        <p:spPr>
          <a:xfrm>
            <a:off x="311700" y="374225"/>
            <a:ext cx="8520600" cy="841800"/>
          </a:xfrm>
          <a:prstGeom prst="rect">
            <a:avLst/>
          </a:prstGeom>
        </p:spPr>
        <p:txBody>
          <a:bodyPr anchorCtr="0" anchor="ctr" bIns="91425" lIns="91425" spcFirstLastPara="1" rIns="91425" wrap="square" tIns="91425">
            <a:normAutofit/>
          </a:bodyPr>
          <a:lstStyle/>
          <a:p>
            <a:pPr indent="0" lvl="0" marL="457200" rtl="0" algn="ctr">
              <a:spcBef>
                <a:spcPts val="0"/>
              </a:spcBef>
              <a:spcAft>
                <a:spcPts val="0"/>
              </a:spcAft>
              <a:buNone/>
            </a:pPr>
            <a:r>
              <a:rPr lang="en"/>
              <a:t>II.B.  Transformers Architecture</a:t>
            </a:r>
            <a:endParaRPr/>
          </a:p>
        </p:txBody>
      </p:sp>
      <p:pic>
        <p:nvPicPr>
          <p:cNvPr id="937" name="Google Shape;937;p48"/>
          <p:cNvPicPr preferRelativeResize="0"/>
          <p:nvPr/>
        </p:nvPicPr>
        <p:blipFill>
          <a:blip r:embed="rId3">
            <a:alphaModFix/>
          </a:blip>
          <a:stretch>
            <a:fillRect/>
          </a:stretch>
        </p:blipFill>
        <p:spPr>
          <a:xfrm>
            <a:off x="252425" y="1216025"/>
            <a:ext cx="2403600" cy="2890274"/>
          </a:xfrm>
          <a:prstGeom prst="rect">
            <a:avLst/>
          </a:prstGeom>
          <a:noFill/>
          <a:ln>
            <a:noFill/>
          </a:ln>
        </p:spPr>
      </p:pic>
      <p:sp>
        <p:nvSpPr>
          <p:cNvPr id="938" name="Google Shape;938;p48"/>
          <p:cNvSpPr txBox="1"/>
          <p:nvPr/>
        </p:nvSpPr>
        <p:spPr>
          <a:xfrm>
            <a:off x="2985725" y="1721825"/>
            <a:ext cx="3828300" cy="202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p:txBody>
      </p:sp>
      <p:sp>
        <p:nvSpPr>
          <p:cNvPr id="939" name="Google Shape;939;p48"/>
          <p:cNvSpPr txBox="1"/>
          <p:nvPr/>
        </p:nvSpPr>
        <p:spPr>
          <a:xfrm>
            <a:off x="2985725" y="1567475"/>
            <a:ext cx="4936500" cy="2115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300">
                <a:solidFill>
                  <a:srgbClr val="0E2356"/>
                </a:solidFill>
                <a:latin typeface="Ubuntu"/>
                <a:ea typeface="Ubuntu"/>
                <a:cs typeface="Ubuntu"/>
                <a:sym typeface="Ubuntu"/>
              </a:rPr>
              <a:t>Introduction</a:t>
            </a:r>
            <a:endParaRPr b="1" sz="1300">
              <a:solidFill>
                <a:srgbClr val="0E2356"/>
              </a:solidFill>
              <a:latin typeface="Ubuntu"/>
              <a:ea typeface="Ubuntu"/>
              <a:cs typeface="Ubuntu"/>
              <a:sym typeface="Ubuntu"/>
            </a:endParaRPr>
          </a:p>
          <a:p>
            <a:pPr indent="-311150" lvl="0" marL="457200" rtl="0" algn="l">
              <a:lnSpc>
                <a:spcPct val="115000"/>
              </a:lnSpc>
              <a:spcBef>
                <a:spcPts val="0"/>
              </a:spcBef>
              <a:spcAft>
                <a:spcPts val="0"/>
              </a:spcAft>
              <a:buClr>
                <a:srgbClr val="0E2356"/>
              </a:buClr>
              <a:buSzPts val="1300"/>
              <a:buFont typeface="Ubuntu"/>
              <a:buAutoNum type="arabicPeriod"/>
            </a:pPr>
            <a:r>
              <a:rPr b="1" lang="en" sz="1300" u="sng">
                <a:solidFill>
                  <a:schemeClr val="hlink"/>
                </a:solidFill>
                <a:latin typeface="Ubuntu"/>
                <a:ea typeface="Ubuntu"/>
                <a:cs typeface="Ubuntu"/>
                <a:sym typeface="Ubuntu"/>
                <a:hlinkClick action="ppaction://hlinksldjump" r:id="rId4"/>
              </a:rPr>
              <a:t>Self Attention / Cross Attention</a:t>
            </a:r>
            <a:endParaRPr b="1" sz="1300">
              <a:solidFill>
                <a:srgbClr val="0E2356"/>
              </a:solidFill>
              <a:latin typeface="Ubuntu"/>
              <a:ea typeface="Ubuntu"/>
              <a:cs typeface="Ubuntu"/>
              <a:sym typeface="Ubuntu"/>
            </a:endParaRPr>
          </a:p>
          <a:p>
            <a:pPr indent="-311150" lvl="0" marL="457200" rtl="0" algn="l">
              <a:lnSpc>
                <a:spcPct val="115000"/>
              </a:lnSpc>
              <a:spcBef>
                <a:spcPts val="0"/>
              </a:spcBef>
              <a:spcAft>
                <a:spcPts val="0"/>
              </a:spcAft>
              <a:buClr>
                <a:srgbClr val="0E2356"/>
              </a:buClr>
              <a:buSzPts val="1300"/>
              <a:buFont typeface="Ubuntu"/>
              <a:buAutoNum type="arabicPeriod"/>
            </a:pPr>
            <a:r>
              <a:rPr b="1" lang="en" sz="1300">
                <a:solidFill>
                  <a:srgbClr val="0E2356"/>
                </a:solidFill>
                <a:latin typeface="Ubuntu"/>
                <a:ea typeface="Ubuntu"/>
                <a:cs typeface="Ubuntu"/>
                <a:sym typeface="Ubuntu"/>
              </a:rPr>
              <a:t>Multi-Head Attention</a:t>
            </a:r>
            <a:endParaRPr b="1" sz="1300">
              <a:solidFill>
                <a:srgbClr val="0E2356"/>
              </a:solidFill>
              <a:latin typeface="Ubuntu"/>
              <a:ea typeface="Ubuntu"/>
              <a:cs typeface="Ubuntu"/>
              <a:sym typeface="Ubuntu"/>
            </a:endParaRPr>
          </a:p>
          <a:p>
            <a:pPr indent="-311150" lvl="0" marL="457200" rtl="0" algn="l">
              <a:lnSpc>
                <a:spcPct val="115000"/>
              </a:lnSpc>
              <a:spcBef>
                <a:spcPts val="0"/>
              </a:spcBef>
              <a:spcAft>
                <a:spcPts val="0"/>
              </a:spcAft>
              <a:buClr>
                <a:srgbClr val="9FC5E8"/>
              </a:buClr>
              <a:buSzPts val="1300"/>
              <a:buFont typeface="Ubuntu"/>
              <a:buAutoNum type="arabicPeriod"/>
            </a:pPr>
            <a:r>
              <a:rPr b="1" lang="en" sz="1300">
                <a:solidFill>
                  <a:srgbClr val="9FC5E8"/>
                </a:solidFill>
                <a:latin typeface="Ubuntu"/>
                <a:ea typeface="Ubuntu"/>
                <a:cs typeface="Ubuntu"/>
                <a:sym typeface="Ubuntu"/>
              </a:rPr>
              <a:t>Residual connection &amp; Layer normalization</a:t>
            </a:r>
            <a:endParaRPr b="1" sz="1300">
              <a:solidFill>
                <a:srgbClr val="9FC5E8"/>
              </a:solidFill>
              <a:latin typeface="Ubuntu"/>
              <a:ea typeface="Ubuntu"/>
              <a:cs typeface="Ubuntu"/>
              <a:sym typeface="Ubuntu"/>
            </a:endParaRPr>
          </a:p>
          <a:p>
            <a:pPr indent="-311150" lvl="0" marL="457200" rtl="0" algn="l">
              <a:lnSpc>
                <a:spcPct val="115000"/>
              </a:lnSpc>
              <a:spcBef>
                <a:spcPts val="0"/>
              </a:spcBef>
              <a:spcAft>
                <a:spcPts val="0"/>
              </a:spcAft>
              <a:buClr>
                <a:srgbClr val="9FC5E8"/>
              </a:buClr>
              <a:buSzPts val="1300"/>
              <a:buFont typeface="Ubuntu"/>
              <a:buAutoNum type="arabicPeriod"/>
            </a:pPr>
            <a:r>
              <a:rPr b="1" lang="en" sz="1300">
                <a:solidFill>
                  <a:srgbClr val="9FC5E8"/>
                </a:solidFill>
                <a:latin typeface="Ubuntu"/>
                <a:ea typeface="Ubuntu"/>
                <a:cs typeface="Ubuntu"/>
                <a:sym typeface="Ubuntu"/>
              </a:rPr>
              <a:t>Feed forward layer</a:t>
            </a:r>
            <a:endParaRPr b="1" sz="1300">
              <a:solidFill>
                <a:srgbClr val="9FC5E8"/>
              </a:solidFill>
              <a:latin typeface="Ubuntu"/>
              <a:ea typeface="Ubuntu"/>
              <a:cs typeface="Ubuntu"/>
              <a:sym typeface="Ubuntu"/>
            </a:endParaRPr>
          </a:p>
          <a:p>
            <a:pPr indent="-311150" lvl="0" marL="457200" rtl="0" algn="l">
              <a:lnSpc>
                <a:spcPct val="115000"/>
              </a:lnSpc>
              <a:spcBef>
                <a:spcPts val="0"/>
              </a:spcBef>
              <a:spcAft>
                <a:spcPts val="0"/>
              </a:spcAft>
              <a:buClr>
                <a:srgbClr val="9FC5E8"/>
              </a:buClr>
              <a:buSzPts val="1300"/>
              <a:buFont typeface="Ubuntu"/>
              <a:buAutoNum type="arabicPeriod"/>
            </a:pPr>
            <a:r>
              <a:rPr b="1" lang="en" sz="1300">
                <a:solidFill>
                  <a:srgbClr val="9FC5E8"/>
                </a:solidFill>
                <a:latin typeface="Ubuntu"/>
                <a:ea typeface="Ubuntu"/>
                <a:cs typeface="Ubuntu"/>
                <a:sym typeface="Ubuntu"/>
              </a:rPr>
              <a:t>Softmax Layer</a:t>
            </a:r>
            <a:endParaRPr b="1" sz="1300">
              <a:solidFill>
                <a:srgbClr val="9FC5E8"/>
              </a:solidFill>
              <a:latin typeface="Ubuntu"/>
              <a:ea typeface="Ubuntu"/>
              <a:cs typeface="Ubuntu"/>
              <a:sym typeface="Ubuntu"/>
            </a:endParaRPr>
          </a:p>
          <a:p>
            <a:pPr indent="-311150" lvl="0" marL="457200" rtl="0" algn="l">
              <a:lnSpc>
                <a:spcPct val="115000"/>
              </a:lnSpc>
              <a:spcBef>
                <a:spcPts val="0"/>
              </a:spcBef>
              <a:spcAft>
                <a:spcPts val="0"/>
              </a:spcAft>
              <a:buClr>
                <a:srgbClr val="9FC5E8"/>
              </a:buClr>
              <a:buSzPts val="1300"/>
              <a:buFont typeface="Ubuntu"/>
              <a:buAutoNum type="arabicPeriod"/>
            </a:pPr>
            <a:r>
              <a:rPr b="1" lang="en" sz="1300">
                <a:solidFill>
                  <a:srgbClr val="9FC5E8"/>
                </a:solidFill>
                <a:latin typeface="Ubuntu"/>
                <a:ea typeface="Ubuntu"/>
                <a:cs typeface="Ubuntu"/>
                <a:sym typeface="Ubuntu"/>
              </a:rPr>
              <a:t>Positional Embeddings</a:t>
            </a:r>
            <a:endParaRPr b="1" sz="1300">
              <a:solidFill>
                <a:srgbClr val="9FC5E8"/>
              </a:solidFill>
              <a:latin typeface="Ubuntu"/>
              <a:ea typeface="Ubuntu"/>
              <a:cs typeface="Ubuntu"/>
              <a:sym typeface="Ubuntu"/>
            </a:endParaRPr>
          </a:p>
          <a:p>
            <a:pPr indent="0" lvl="0" marL="0" rtl="0" algn="l">
              <a:lnSpc>
                <a:spcPct val="115000"/>
              </a:lnSpc>
              <a:spcBef>
                <a:spcPts val="900"/>
              </a:spcBef>
              <a:spcAft>
                <a:spcPts val="0"/>
              </a:spcAft>
              <a:buClr>
                <a:schemeClr val="dk1"/>
              </a:buClr>
              <a:buSzPts val="1100"/>
              <a:buFont typeface="Arial"/>
              <a:buNone/>
            </a:pPr>
            <a:r>
              <a:t/>
            </a:r>
            <a:endParaRPr sz="1050">
              <a:solidFill>
                <a:srgbClr val="0E2356"/>
              </a:solidFill>
              <a:latin typeface="Ubuntu"/>
              <a:ea typeface="Ubuntu"/>
              <a:cs typeface="Ubuntu"/>
              <a:sym typeface="Ubuntu"/>
            </a:endParaRPr>
          </a:p>
          <a:p>
            <a:pPr indent="0" lvl="0" marL="0" rtl="0" algn="l">
              <a:spcBef>
                <a:spcPts val="0"/>
              </a:spcBef>
              <a:spcAft>
                <a:spcPts val="0"/>
              </a:spcAft>
              <a:buNone/>
            </a:pPr>
            <a:r>
              <a:t/>
            </a:r>
            <a:endParaRPr sz="1800">
              <a:solidFill>
                <a:srgbClr val="0E2356"/>
              </a:solidFill>
              <a:latin typeface="Ubuntu"/>
              <a:ea typeface="Ubuntu"/>
              <a:cs typeface="Ubuntu"/>
              <a:sym typeface="Ubuntu"/>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3" name="Shape 943"/>
        <p:cNvGrpSpPr/>
        <p:nvPr/>
      </p:nvGrpSpPr>
      <p:grpSpPr>
        <a:xfrm>
          <a:off x="0" y="0"/>
          <a:ext cx="0" cy="0"/>
          <a:chOff x="0" y="0"/>
          <a:chExt cx="0" cy="0"/>
        </a:xfrm>
      </p:grpSpPr>
      <p:sp>
        <p:nvSpPr>
          <p:cNvPr id="944" name="Google Shape;944;p4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945" name="Google Shape;945;p49"/>
          <p:cNvSpPr txBox="1"/>
          <p:nvPr>
            <p:ph type="title"/>
          </p:nvPr>
        </p:nvSpPr>
        <p:spPr>
          <a:xfrm>
            <a:off x="311700" y="156675"/>
            <a:ext cx="8520600" cy="841800"/>
          </a:xfrm>
          <a:prstGeom prst="rect">
            <a:avLst/>
          </a:prstGeom>
        </p:spPr>
        <p:txBody>
          <a:bodyPr anchorCtr="0" anchor="ctr" bIns="91425" lIns="91425" spcFirstLastPara="1" rIns="91425" wrap="square" tIns="91425">
            <a:normAutofit/>
          </a:bodyPr>
          <a:lstStyle/>
          <a:p>
            <a:pPr indent="0" lvl="0" marL="457200" rtl="0" algn="ctr">
              <a:spcBef>
                <a:spcPts val="0"/>
              </a:spcBef>
              <a:spcAft>
                <a:spcPts val="0"/>
              </a:spcAft>
              <a:buNone/>
            </a:pPr>
            <a:r>
              <a:rPr lang="en"/>
              <a:t>II.B.2 </a:t>
            </a:r>
            <a:r>
              <a:rPr lang="en"/>
              <a:t>Multi-Head Attention</a:t>
            </a:r>
            <a:endParaRPr/>
          </a:p>
        </p:txBody>
      </p:sp>
      <p:pic>
        <p:nvPicPr>
          <p:cNvPr id="946" name="Google Shape;946;p49"/>
          <p:cNvPicPr preferRelativeResize="0"/>
          <p:nvPr/>
        </p:nvPicPr>
        <p:blipFill>
          <a:blip r:embed="rId3">
            <a:alphaModFix/>
          </a:blip>
          <a:stretch>
            <a:fillRect/>
          </a:stretch>
        </p:blipFill>
        <p:spPr>
          <a:xfrm>
            <a:off x="252425" y="1216025"/>
            <a:ext cx="2403600" cy="2890274"/>
          </a:xfrm>
          <a:prstGeom prst="rect">
            <a:avLst/>
          </a:prstGeom>
          <a:noFill/>
          <a:ln>
            <a:noFill/>
          </a:ln>
        </p:spPr>
      </p:pic>
      <p:cxnSp>
        <p:nvCxnSpPr>
          <p:cNvPr id="947" name="Google Shape;947;p49"/>
          <p:cNvCxnSpPr>
            <a:stCxn id="948" idx="2"/>
            <a:endCxn id="949" idx="0"/>
          </p:cNvCxnSpPr>
          <p:nvPr/>
        </p:nvCxnSpPr>
        <p:spPr>
          <a:xfrm>
            <a:off x="6775633" y="2312180"/>
            <a:ext cx="0" cy="949200"/>
          </a:xfrm>
          <a:prstGeom prst="straightConnector1">
            <a:avLst/>
          </a:prstGeom>
          <a:noFill/>
          <a:ln cap="flat" cmpd="sng" w="9525">
            <a:solidFill>
              <a:schemeClr val="dk2"/>
            </a:solidFill>
            <a:prstDash val="solid"/>
            <a:round/>
            <a:headEnd len="med" w="med" type="none"/>
            <a:tailEnd len="med" w="med" type="triangle"/>
          </a:ln>
        </p:spPr>
      </p:cxnSp>
      <p:sp>
        <p:nvSpPr>
          <p:cNvPr id="950" name="Google Shape;950;p49"/>
          <p:cNvSpPr/>
          <p:nvPr/>
        </p:nvSpPr>
        <p:spPr>
          <a:xfrm>
            <a:off x="2875708" y="1056034"/>
            <a:ext cx="1377000" cy="427500"/>
          </a:xfrm>
          <a:prstGeom prst="roundRect">
            <a:avLst>
              <a:gd fmla="val 16667" name="adj"/>
            </a:avLst>
          </a:prstGeom>
          <a:noFill/>
          <a:ln cap="flat" cmpd="sng" w="9525">
            <a:solidFill>
              <a:srgbClr val="0E235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011C5D"/>
                </a:solidFill>
                <a:latin typeface="Ubuntu"/>
                <a:ea typeface="Ubuntu"/>
                <a:cs typeface="Ubuntu"/>
                <a:sym typeface="Ubuntu"/>
              </a:rPr>
              <a:t>Transformers</a:t>
            </a:r>
            <a:endParaRPr sz="1200">
              <a:solidFill>
                <a:srgbClr val="011C5D"/>
              </a:solidFill>
              <a:latin typeface="Ubuntu"/>
              <a:ea typeface="Ubuntu"/>
              <a:cs typeface="Ubuntu"/>
              <a:sym typeface="Ubuntu"/>
            </a:endParaRPr>
          </a:p>
        </p:txBody>
      </p:sp>
      <p:pic>
        <p:nvPicPr>
          <p:cNvPr id="948" name="Google Shape;948;p49"/>
          <p:cNvPicPr preferRelativeResize="0"/>
          <p:nvPr/>
        </p:nvPicPr>
        <p:blipFill>
          <a:blip r:embed="rId4">
            <a:alphaModFix/>
          </a:blip>
          <a:stretch>
            <a:fillRect/>
          </a:stretch>
        </p:blipFill>
        <p:spPr>
          <a:xfrm>
            <a:off x="6375230" y="1607197"/>
            <a:ext cx="800806" cy="704983"/>
          </a:xfrm>
          <a:prstGeom prst="rect">
            <a:avLst/>
          </a:prstGeom>
          <a:noFill/>
          <a:ln>
            <a:noFill/>
          </a:ln>
        </p:spPr>
      </p:pic>
      <p:pic>
        <p:nvPicPr>
          <p:cNvPr id="951" name="Google Shape;951;p49"/>
          <p:cNvPicPr preferRelativeResize="0"/>
          <p:nvPr/>
        </p:nvPicPr>
        <p:blipFill>
          <a:blip r:embed="rId5">
            <a:alphaModFix/>
          </a:blip>
          <a:stretch>
            <a:fillRect/>
          </a:stretch>
        </p:blipFill>
        <p:spPr>
          <a:xfrm>
            <a:off x="5344137" y="1607207"/>
            <a:ext cx="813812" cy="704981"/>
          </a:xfrm>
          <a:prstGeom prst="rect">
            <a:avLst/>
          </a:prstGeom>
          <a:noFill/>
          <a:ln>
            <a:noFill/>
          </a:ln>
        </p:spPr>
      </p:pic>
      <p:pic>
        <p:nvPicPr>
          <p:cNvPr id="952" name="Google Shape;952;p49"/>
          <p:cNvPicPr preferRelativeResize="0"/>
          <p:nvPr/>
        </p:nvPicPr>
        <p:blipFill>
          <a:blip r:embed="rId6">
            <a:alphaModFix/>
          </a:blip>
          <a:stretch>
            <a:fillRect/>
          </a:stretch>
        </p:blipFill>
        <p:spPr>
          <a:xfrm>
            <a:off x="2875708" y="1541083"/>
            <a:ext cx="1130710" cy="780477"/>
          </a:xfrm>
          <a:prstGeom prst="rect">
            <a:avLst/>
          </a:prstGeom>
          <a:noFill/>
          <a:ln>
            <a:noFill/>
          </a:ln>
        </p:spPr>
      </p:pic>
      <p:sp>
        <p:nvSpPr>
          <p:cNvPr id="953" name="Google Shape;953;p49"/>
          <p:cNvSpPr/>
          <p:nvPr/>
        </p:nvSpPr>
        <p:spPr>
          <a:xfrm>
            <a:off x="4361530" y="1056034"/>
            <a:ext cx="717300" cy="427500"/>
          </a:xfrm>
          <a:prstGeom prst="roundRect">
            <a:avLst>
              <a:gd fmla="val 16667" name="adj"/>
            </a:avLst>
          </a:prstGeom>
          <a:noFill/>
          <a:ln cap="flat" cmpd="sng" w="9525">
            <a:solidFill>
              <a:srgbClr val="0E235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011C5D"/>
                </a:solidFill>
                <a:latin typeface="Ubuntu"/>
                <a:ea typeface="Ubuntu"/>
                <a:cs typeface="Ubuntu"/>
                <a:sym typeface="Ubuntu"/>
              </a:rPr>
              <a:t>are</a:t>
            </a:r>
            <a:endParaRPr sz="1200">
              <a:solidFill>
                <a:srgbClr val="011C5D"/>
              </a:solidFill>
              <a:latin typeface="Ubuntu"/>
              <a:ea typeface="Ubuntu"/>
              <a:cs typeface="Ubuntu"/>
              <a:sym typeface="Ubuntu"/>
            </a:endParaRPr>
          </a:p>
        </p:txBody>
      </p:sp>
      <p:sp>
        <p:nvSpPr>
          <p:cNvPr id="954" name="Google Shape;954;p49"/>
          <p:cNvSpPr/>
          <p:nvPr/>
        </p:nvSpPr>
        <p:spPr>
          <a:xfrm>
            <a:off x="5187628" y="1058008"/>
            <a:ext cx="854700" cy="427500"/>
          </a:xfrm>
          <a:prstGeom prst="roundRect">
            <a:avLst>
              <a:gd fmla="val 16667" name="adj"/>
            </a:avLst>
          </a:prstGeom>
          <a:noFill/>
          <a:ln cap="flat" cmpd="sng" w="9525">
            <a:solidFill>
              <a:srgbClr val="0E235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011C5D"/>
                </a:solidFill>
                <a:latin typeface="Ubuntu"/>
                <a:ea typeface="Ubuntu"/>
                <a:cs typeface="Ubuntu"/>
                <a:sym typeface="Ubuntu"/>
              </a:rPr>
              <a:t>encoder</a:t>
            </a:r>
            <a:endParaRPr sz="1200">
              <a:solidFill>
                <a:srgbClr val="011C5D"/>
              </a:solidFill>
              <a:latin typeface="Ubuntu"/>
              <a:ea typeface="Ubuntu"/>
              <a:cs typeface="Ubuntu"/>
              <a:sym typeface="Ubuntu"/>
            </a:endParaRPr>
          </a:p>
        </p:txBody>
      </p:sp>
      <p:sp>
        <p:nvSpPr>
          <p:cNvPr id="955" name="Google Shape;955;p49"/>
          <p:cNvSpPr/>
          <p:nvPr/>
        </p:nvSpPr>
        <p:spPr>
          <a:xfrm>
            <a:off x="6117380" y="1057998"/>
            <a:ext cx="1058700" cy="427500"/>
          </a:xfrm>
          <a:prstGeom prst="roundRect">
            <a:avLst>
              <a:gd fmla="val 16667" name="adj"/>
            </a:avLst>
          </a:prstGeom>
          <a:noFill/>
          <a:ln cap="flat" cmpd="sng" w="9525">
            <a:solidFill>
              <a:srgbClr val="0E235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011C5D"/>
                </a:solidFill>
                <a:latin typeface="Ubuntu"/>
                <a:ea typeface="Ubuntu"/>
                <a:cs typeface="Ubuntu"/>
                <a:sym typeface="Ubuntu"/>
              </a:rPr>
              <a:t>decoder</a:t>
            </a:r>
            <a:endParaRPr sz="1200">
              <a:solidFill>
                <a:srgbClr val="011C5D"/>
              </a:solidFill>
              <a:latin typeface="Ubuntu"/>
              <a:ea typeface="Ubuntu"/>
              <a:cs typeface="Ubuntu"/>
              <a:sym typeface="Ubuntu"/>
            </a:endParaRPr>
          </a:p>
        </p:txBody>
      </p:sp>
      <p:pic>
        <p:nvPicPr>
          <p:cNvPr id="956" name="Google Shape;956;p49"/>
          <p:cNvPicPr preferRelativeResize="0"/>
          <p:nvPr/>
        </p:nvPicPr>
        <p:blipFill>
          <a:blip r:embed="rId7">
            <a:alphaModFix/>
          </a:blip>
          <a:stretch>
            <a:fillRect/>
          </a:stretch>
        </p:blipFill>
        <p:spPr>
          <a:xfrm>
            <a:off x="4071344" y="1774938"/>
            <a:ext cx="1157062" cy="546612"/>
          </a:xfrm>
          <a:prstGeom prst="rect">
            <a:avLst/>
          </a:prstGeom>
          <a:noFill/>
          <a:ln>
            <a:noFill/>
          </a:ln>
        </p:spPr>
      </p:pic>
      <p:pic>
        <p:nvPicPr>
          <p:cNvPr id="957" name="Google Shape;957;p49"/>
          <p:cNvPicPr preferRelativeResize="0"/>
          <p:nvPr/>
        </p:nvPicPr>
        <p:blipFill>
          <a:blip r:embed="rId3">
            <a:alphaModFix/>
          </a:blip>
          <a:stretch>
            <a:fillRect/>
          </a:stretch>
        </p:blipFill>
        <p:spPr>
          <a:xfrm>
            <a:off x="3013782" y="3263295"/>
            <a:ext cx="854564" cy="1015305"/>
          </a:xfrm>
          <a:prstGeom prst="rect">
            <a:avLst/>
          </a:prstGeom>
          <a:noFill/>
          <a:ln>
            <a:noFill/>
          </a:ln>
        </p:spPr>
      </p:pic>
      <p:pic>
        <p:nvPicPr>
          <p:cNvPr id="958" name="Google Shape;958;p49"/>
          <p:cNvPicPr preferRelativeResize="0"/>
          <p:nvPr/>
        </p:nvPicPr>
        <p:blipFill>
          <a:blip r:embed="rId8">
            <a:alphaModFix/>
          </a:blip>
          <a:stretch>
            <a:fillRect/>
          </a:stretch>
        </p:blipFill>
        <p:spPr>
          <a:xfrm>
            <a:off x="5323637" y="3217620"/>
            <a:ext cx="582560" cy="1102556"/>
          </a:xfrm>
          <a:prstGeom prst="rect">
            <a:avLst/>
          </a:prstGeom>
          <a:noFill/>
          <a:ln>
            <a:noFill/>
          </a:ln>
        </p:spPr>
      </p:pic>
      <p:pic>
        <p:nvPicPr>
          <p:cNvPr id="949" name="Google Shape;949;p49"/>
          <p:cNvPicPr preferRelativeResize="0"/>
          <p:nvPr/>
        </p:nvPicPr>
        <p:blipFill>
          <a:blip r:embed="rId9">
            <a:alphaModFix/>
          </a:blip>
          <a:stretch>
            <a:fillRect/>
          </a:stretch>
        </p:blipFill>
        <p:spPr>
          <a:xfrm flipH="1">
            <a:off x="6583625" y="3261249"/>
            <a:ext cx="384009" cy="1015297"/>
          </a:xfrm>
          <a:prstGeom prst="rect">
            <a:avLst/>
          </a:prstGeom>
          <a:noFill/>
          <a:ln>
            <a:noFill/>
          </a:ln>
        </p:spPr>
      </p:pic>
      <p:cxnSp>
        <p:nvCxnSpPr>
          <p:cNvPr id="959" name="Google Shape;959;p49"/>
          <p:cNvCxnSpPr>
            <a:stCxn id="952" idx="2"/>
            <a:endCxn id="957" idx="0"/>
          </p:cNvCxnSpPr>
          <p:nvPr/>
        </p:nvCxnSpPr>
        <p:spPr>
          <a:xfrm>
            <a:off x="3441063" y="2321560"/>
            <a:ext cx="0" cy="941700"/>
          </a:xfrm>
          <a:prstGeom prst="straightConnector1">
            <a:avLst/>
          </a:prstGeom>
          <a:noFill/>
          <a:ln cap="flat" cmpd="sng" w="9525">
            <a:solidFill>
              <a:schemeClr val="dk2"/>
            </a:solidFill>
            <a:prstDash val="solid"/>
            <a:round/>
            <a:headEnd len="med" w="med" type="none"/>
            <a:tailEnd len="med" w="med" type="triangle"/>
          </a:ln>
        </p:spPr>
      </p:cxnSp>
      <p:cxnSp>
        <p:nvCxnSpPr>
          <p:cNvPr id="960" name="Google Shape;960;p49"/>
          <p:cNvCxnSpPr>
            <a:stCxn id="951" idx="2"/>
          </p:cNvCxnSpPr>
          <p:nvPr/>
        </p:nvCxnSpPr>
        <p:spPr>
          <a:xfrm>
            <a:off x="5751043" y="2312188"/>
            <a:ext cx="13500" cy="1014900"/>
          </a:xfrm>
          <a:prstGeom prst="straightConnector1">
            <a:avLst/>
          </a:prstGeom>
          <a:noFill/>
          <a:ln cap="flat" cmpd="sng" w="9525">
            <a:solidFill>
              <a:schemeClr val="dk2"/>
            </a:solidFill>
            <a:prstDash val="solid"/>
            <a:round/>
            <a:headEnd len="med" w="med" type="none"/>
            <a:tailEnd len="med" w="med" type="triangle"/>
          </a:ln>
        </p:spPr>
      </p:cxnSp>
      <p:cxnSp>
        <p:nvCxnSpPr>
          <p:cNvPr id="961" name="Google Shape;961;p49"/>
          <p:cNvCxnSpPr/>
          <p:nvPr/>
        </p:nvCxnSpPr>
        <p:spPr>
          <a:xfrm>
            <a:off x="3668118" y="2312188"/>
            <a:ext cx="2078400" cy="967200"/>
          </a:xfrm>
          <a:prstGeom prst="straightConnector1">
            <a:avLst/>
          </a:prstGeom>
          <a:noFill/>
          <a:ln cap="flat" cmpd="sng" w="9525">
            <a:solidFill>
              <a:schemeClr val="dk2"/>
            </a:solidFill>
            <a:prstDash val="solid"/>
            <a:round/>
            <a:headEnd len="med" w="med" type="none"/>
            <a:tailEnd len="med" w="med" type="triangle"/>
          </a:ln>
        </p:spPr>
      </p:cxnSp>
      <p:cxnSp>
        <p:nvCxnSpPr>
          <p:cNvPr id="962" name="Google Shape;962;p49"/>
          <p:cNvCxnSpPr>
            <a:endCxn id="949" idx="0"/>
          </p:cNvCxnSpPr>
          <p:nvPr/>
        </p:nvCxnSpPr>
        <p:spPr>
          <a:xfrm>
            <a:off x="3609429" y="2312049"/>
            <a:ext cx="3166200" cy="949200"/>
          </a:xfrm>
          <a:prstGeom prst="straightConnector1">
            <a:avLst/>
          </a:prstGeom>
          <a:noFill/>
          <a:ln cap="flat" cmpd="sng" w="9525">
            <a:solidFill>
              <a:schemeClr val="dk2"/>
            </a:solidFill>
            <a:prstDash val="solid"/>
            <a:round/>
            <a:headEnd len="med" w="med" type="none"/>
            <a:tailEnd len="med" w="med" type="triangle"/>
          </a:ln>
        </p:spPr>
      </p:cxnSp>
      <p:sp>
        <p:nvSpPr>
          <p:cNvPr id="963" name="Google Shape;963;p49"/>
          <p:cNvSpPr/>
          <p:nvPr/>
        </p:nvSpPr>
        <p:spPr>
          <a:xfrm>
            <a:off x="2863825" y="2496316"/>
            <a:ext cx="4469700" cy="483900"/>
          </a:xfrm>
          <a:prstGeom prst="roundRect">
            <a:avLst>
              <a:gd fmla="val 16667" name="adj"/>
            </a:avLst>
          </a:prstGeom>
          <a:solidFill>
            <a:schemeClr val="lt2"/>
          </a:solidFill>
          <a:ln cap="flat" cmpd="sng" w="9525">
            <a:solidFill>
              <a:srgbClr val="0E235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011C5D"/>
                </a:solidFill>
                <a:latin typeface="Ubuntu"/>
                <a:ea typeface="Ubuntu"/>
                <a:cs typeface="Ubuntu"/>
                <a:sym typeface="Ubuntu"/>
              </a:rPr>
              <a:t>Attention</a:t>
            </a:r>
            <a:r>
              <a:rPr lang="en" sz="3000">
                <a:solidFill>
                  <a:srgbClr val="011C5D"/>
                </a:solidFill>
                <a:latin typeface="Ubuntu"/>
                <a:ea typeface="Ubuntu"/>
                <a:cs typeface="Ubuntu"/>
                <a:sym typeface="Ubuntu"/>
              </a:rPr>
              <a:t> </a:t>
            </a:r>
            <a:r>
              <a:rPr lang="en" sz="1800">
                <a:solidFill>
                  <a:srgbClr val="011C5D"/>
                </a:solidFill>
                <a:latin typeface="Ubuntu"/>
                <a:ea typeface="Ubuntu"/>
                <a:cs typeface="Ubuntu"/>
                <a:sym typeface="Ubuntu"/>
              </a:rPr>
              <a:t>mechanism</a:t>
            </a:r>
            <a:endParaRPr sz="1800">
              <a:solidFill>
                <a:srgbClr val="011C5D"/>
              </a:solidFill>
              <a:latin typeface="Ubuntu"/>
              <a:ea typeface="Ubuntu"/>
              <a:cs typeface="Ubuntu"/>
              <a:sym typeface="Ubuntu"/>
            </a:endParaRPr>
          </a:p>
        </p:txBody>
      </p:sp>
      <p:sp>
        <p:nvSpPr>
          <p:cNvPr id="964" name="Google Shape;964;p49"/>
          <p:cNvSpPr/>
          <p:nvPr/>
        </p:nvSpPr>
        <p:spPr>
          <a:xfrm>
            <a:off x="1616925" y="2813350"/>
            <a:ext cx="425100" cy="243900"/>
          </a:xfrm>
          <a:prstGeom prst="roundRect">
            <a:avLst>
              <a:gd fmla="val 16667" name="adj"/>
            </a:avLst>
          </a:prstGeom>
          <a:noFill/>
          <a:ln cap="flat" cmpd="sng" w="28575">
            <a:solidFill>
              <a:srgbClr val="99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965" name="Google Shape;965;p49"/>
          <p:cNvCxnSpPr>
            <a:stCxn id="964" idx="3"/>
            <a:endCxn id="963" idx="1"/>
          </p:cNvCxnSpPr>
          <p:nvPr/>
        </p:nvCxnSpPr>
        <p:spPr>
          <a:xfrm flipH="1" rot="10800000">
            <a:off x="2042025" y="2738200"/>
            <a:ext cx="821700" cy="197100"/>
          </a:xfrm>
          <a:prstGeom prst="straightConnector1">
            <a:avLst/>
          </a:prstGeom>
          <a:noFill/>
          <a:ln cap="flat" cmpd="sng" w="9525">
            <a:solidFill>
              <a:schemeClr val="dk2"/>
            </a:solidFill>
            <a:prstDash val="solid"/>
            <a:round/>
            <a:headEnd len="med" w="med" type="none"/>
            <a:tailEnd len="med" w="med" type="triangle"/>
          </a:ln>
        </p:spPr>
      </p:cxnSp>
      <p:sp>
        <p:nvSpPr>
          <p:cNvPr id="966" name="Google Shape;966;p49"/>
          <p:cNvSpPr/>
          <p:nvPr/>
        </p:nvSpPr>
        <p:spPr>
          <a:xfrm>
            <a:off x="1616925" y="2395400"/>
            <a:ext cx="425100" cy="176400"/>
          </a:xfrm>
          <a:prstGeom prst="roundRect">
            <a:avLst>
              <a:gd fmla="val 16667" name="adj"/>
            </a:avLst>
          </a:prstGeom>
          <a:noFill/>
          <a:ln cap="flat" cmpd="sng" w="28575">
            <a:solidFill>
              <a:srgbClr val="99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67" name="Google Shape;967;p49"/>
          <p:cNvSpPr/>
          <p:nvPr/>
        </p:nvSpPr>
        <p:spPr>
          <a:xfrm>
            <a:off x="1007925" y="2880850"/>
            <a:ext cx="425100" cy="176400"/>
          </a:xfrm>
          <a:prstGeom prst="roundRect">
            <a:avLst>
              <a:gd fmla="val 16667" name="adj"/>
            </a:avLst>
          </a:prstGeom>
          <a:noFill/>
          <a:ln cap="flat" cmpd="sng" w="28575">
            <a:solidFill>
              <a:srgbClr val="99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1" name="Shape 971"/>
        <p:cNvGrpSpPr/>
        <p:nvPr/>
      </p:nvGrpSpPr>
      <p:grpSpPr>
        <a:xfrm>
          <a:off x="0" y="0"/>
          <a:ext cx="0" cy="0"/>
          <a:chOff x="0" y="0"/>
          <a:chExt cx="0" cy="0"/>
        </a:xfrm>
      </p:grpSpPr>
      <p:pic>
        <p:nvPicPr>
          <p:cNvPr id="972" name="Google Shape;972;p50"/>
          <p:cNvPicPr preferRelativeResize="0"/>
          <p:nvPr/>
        </p:nvPicPr>
        <p:blipFill>
          <a:blip r:embed="rId3">
            <a:alphaModFix/>
          </a:blip>
          <a:stretch>
            <a:fillRect/>
          </a:stretch>
        </p:blipFill>
        <p:spPr>
          <a:xfrm>
            <a:off x="2679768" y="3189696"/>
            <a:ext cx="460530" cy="414581"/>
          </a:xfrm>
          <a:prstGeom prst="rect">
            <a:avLst/>
          </a:prstGeom>
          <a:noFill/>
          <a:ln>
            <a:noFill/>
          </a:ln>
        </p:spPr>
      </p:pic>
      <p:pic>
        <p:nvPicPr>
          <p:cNvPr id="973" name="Google Shape;973;p50"/>
          <p:cNvPicPr preferRelativeResize="0"/>
          <p:nvPr/>
        </p:nvPicPr>
        <p:blipFill>
          <a:blip r:embed="rId4">
            <a:alphaModFix/>
          </a:blip>
          <a:stretch>
            <a:fillRect/>
          </a:stretch>
        </p:blipFill>
        <p:spPr>
          <a:xfrm>
            <a:off x="3752613" y="3189693"/>
            <a:ext cx="313944" cy="450207"/>
          </a:xfrm>
          <a:prstGeom prst="rect">
            <a:avLst/>
          </a:prstGeom>
          <a:noFill/>
          <a:ln>
            <a:noFill/>
          </a:ln>
        </p:spPr>
      </p:pic>
      <p:pic>
        <p:nvPicPr>
          <p:cNvPr id="974" name="Google Shape;974;p50"/>
          <p:cNvPicPr preferRelativeResize="0"/>
          <p:nvPr/>
        </p:nvPicPr>
        <p:blipFill>
          <a:blip r:embed="rId5">
            <a:alphaModFix/>
          </a:blip>
          <a:stretch>
            <a:fillRect/>
          </a:stretch>
        </p:blipFill>
        <p:spPr>
          <a:xfrm flipH="1">
            <a:off x="4365055" y="3189694"/>
            <a:ext cx="206944" cy="414578"/>
          </a:xfrm>
          <a:prstGeom prst="rect">
            <a:avLst/>
          </a:prstGeom>
          <a:noFill/>
          <a:ln>
            <a:noFill/>
          </a:ln>
        </p:spPr>
      </p:pic>
      <p:sp>
        <p:nvSpPr>
          <p:cNvPr id="975" name="Google Shape;975;p50"/>
          <p:cNvSpPr/>
          <p:nvPr/>
        </p:nvSpPr>
        <p:spPr>
          <a:xfrm>
            <a:off x="2709317" y="2713747"/>
            <a:ext cx="401400" cy="3294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11C5D"/>
                </a:solidFill>
                <a:latin typeface="Ubuntu"/>
                <a:ea typeface="Ubuntu"/>
                <a:cs typeface="Ubuntu"/>
                <a:sym typeface="Ubuntu"/>
              </a:rPr>
              <a:t>z</a:t>
            </a:r>
            <a:r>
              <a:rPr b="1" baseline="-25000" lang="en">
                <a:solidFill>
                  <a:srgbClr val="011C5D"/>
                </a:solidFill>
                <a:latin typeface="Ubuntu"/>
                <a:ea typeface="Ubuntu"/>
                <a:cs typeface="Ubuntu"/>
                <a:sym typeface="Ubuntu"/>
              </a:rPr>
              <a:t>1</a:t>
            </a:r>
            <a:endParaRPr b="1" baseline="-25000">
              <a:solidFill>
                <a:srgbClr val="011C5D"/>
              </a:solidFill>
              <a:latin typeface="Ubuntu"/>
              <a:ea typeface="Ubuntu"/>
              <a:cs typeface="Ubuntu"/>
              <a:sym typeface="Ubuntu"/>
            </a:endParaRPr>
          </a:p>
        </p:txBody>
      </p:sp>
      <p:sp>
        <p:nvSpPr>
          <p:cNvPr id="976" name="Google Shape;976;p50"/>
          <p:cNvSpPr/>
          <p:nvPr/>
        </p:nvSpPr>
        <p:spPr>
          <a:xfrm>
            <a:off x="3182177" y="2713756"/>
            <a:ext cx="401400" cy="3294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11C5D"/>
                </a:solidFill>
                <a:latin typeface="Ubuntu"/>
                <a:ea typeface="Ubuntu"/>
                <a:cs typeface="Ubuntu"/>
                <a:sym typeface="Ubuntu"/>
              </a:rPr>
              <a:t>z</a:t>
            </a:r>
            <a:r>
              <a:rPr b="1" baseline="-25000" lang="en">
                <a:solidFill>
                  <a:srgbClr val="011C5D"/>
                </a:solidFill>
                <a:latin typeface="Ubuntu"/>
                <a:ea typeface="Ubuntu"/>
                <a:cs typeface="Ubuntu"/>
                <a:sym typeface="Ubuntu"/>
              </a:rPr>
              <a:t>2</a:t>
            </a:r>
            <a:endParaRPr baseline="-25000">
              <a:solidFill>
                <a:srgbClr val="011C5D"/>
              </a:solidFill>
              <a:latin typeface="Ubuntu"/>
              <a:ea typeface="Ubuntu"/>
              <a:cs typeface="Ubuntu"/>
              <a:sym typeface="Ubuntu"/>
            </a:endParaRPr>
          </a:p>
        </p:txBody>
      </p:sp>
      <p:sp>
        <p:nvSpPr>
          <p:cNvPr id="977" name="Google Shape;977;p50"/>
          <p:cNvSpPr/>
          <p:nvPr/>
        </p:nvSpPr>
        <p:spPr>
          <a:xfrm>
            <a:off x="3655027" y="2713747"/>
            <a:ext cx="401400" cy="3294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11C5D"/>
                </a:solidFill>
                <a:latin typeface="Ubuntu"/>
                <a:ea typeface="Ubuntu"/>
                <a:cs typeface="Ubuntu"/>
                <a:sym typeface="Ubuntu"/>
              </a:rPr>
              <a:t>z</a:t>
            </a:r>
            <a:r>
              <a:rPr b="1" baseline="-25000" lang="en">
                <a:solidFill>
                  <a:srgbClr val="011C5D"/>
                </a:solidFill>
                <a:latin typeface="Ubuntu"/>
                <a:ea typeface="Ubuntu"/>
                <a:cs typeface="Ubuntu"/>
                <a:sym typeface="Ubuntu"/>
              </a:rPr>
              <a:t>3</a:t>
            </a:r>
            <a:endParaRPr baseline="-25000">
              <a:solidFill>
                <a:srgbClr val="011C5D"/>
              </a:solidFill>
              <a:latin typeface="Ubuntu"/>
              <a:ea typeface="Ubuntu"/>
              <a:cs typeface="Ubuntu"/>
              <a:sym typeface="Ubuntu"/>
            </a:endParaRPr>
          </a:p>
        </p:txBody>
      </p:sp>
      <p:sp>
        <p:nvSpPr>
          <p:cNvPr id="978" name="Google Shape;978;p50"/>
          <p:cNvSpPr/>
          <p:nvPr/>
        </p:nvSpPr>
        <p:spPr>
          <a:xfrm>
            <a:off x="4127877" y="2713747"/>
            <a:ext cx="401400" cy="3294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11C5D"/>
                </a:solidFill>
                <a:latin typeface="Ubuntu"/>
                <a:ea typeface="Ubuntu"/>
                <a:cs typeface="Ubuntu"/>
                <a:sym typeface="Ubuntu"/>
              </a:rPr>
              <a:t>z</a:t>
            </a:r>
            <a:r>
              <a:rPr b="1" baseline="-25000" lang="en">
                <a:solidFill>
                  <a:srgbClr val="011C5D"/>
                </a:solidFill>
                <a:latin typeface="Ubuntu"/>
                <a:ea typeface="Ubuntu"/>
                <a:cs typeface="Ubuntu"/>
                <a:sym typeface="Ubuntu"/>
              </a:rPr>
              <a:t>4</a:t>
            </a:r>
            <a:endParaRPr baseline="-25000">
              <a:solidFill>
                <a:srgbClr val="011C5D"/>
              </a:solidFill>
              <a:latin typeface="Ubuntu"/>
              <a:ea typeface="Ubuntu"/>
              <a:cs typeface="Ubuntu"/>
              <a:sym typeface="Ubuntu"/>
            </a:endParaRPr>
          </a:p>
        </p:txBody>
      </p:sp>
      <p:pic>
        <p:nvPicPr>
          <p:cNvPr id="979" name="Google Shape;979;p50"/>
          <p:cNvPicPr preferRelativeResize="0"/>
          <p:nvPr/>
        </p:nvPicPr>
        <p:blipFill>
          <a:blip r:embed="rId6">
            <a:alphaModFix/>
          </a:blip>
          <a:stretch>
            <a:fillRect/>
          </a:stretch>
        </p:blipFill>
        <p:spPr>
          <a:xfrm>
            <a:off x="3322674" y="3303838"/>
            <a:ext cx="247560" cy="186292"/>
          </a:xfrm>
          <a:prstGeom prst="rect">
            <a:avLst/>
          </a:prstGeom>
          <a:noFill/>
          <a:ln>
            <a:noFill/>
          </a:ln>
        </p:spPr>
      </p:pic>
      <p:cxnSp>
        <p:nvCxnSpPr>
          <p:cNvPr id="980" name="Google Shape;980;p50"/>
          <p:cNvCxnSpPr>
            <a:endCxn id="975" idx="0"/>
          </p:cNvCxnSpPr>
          <p:nvPr/>
        </p:nvCxnSpPr>
        <p:spPr>
          <a:xfrm flipH="1">
            <a:off x="2910017" y="2528647"/>
            <a:ext cx="3300" cy="185100"/>
          </a:xfrm>
          <a:prstGeom prst="straightConnector1">
            <a:avLst/>
          </a:prstGeom>
          <a:noFill/>
          <a:ln cap="flat" cmpd="sng" w="9525">
            <a:solidFill>
              <a:schemeClr val="dk2"/>
            </a:solidFill>
            <a:prstDash val="solid"/>
            <a:round/>
            <a:headEnd len="med" w="med" type="none"/>
            <a:tailEnd len="med" w="med" type="triangle"/>
          </a:ln>
        </p:spPr>
      </p:cxnSp>
      <p:cxnSp>
        <p:nvCxnSpPr>
          <p:cNvPr id="981" name="Google Shape;981;p50"/>
          <p:cNvCxnSpPr/>
          <p:nvPr/>
        </p:nvCxnSpPr>
        <p:spPr>
          <a:xfrm flipH="1">
            <a:off x="3370419" y="2517421"/>
            <a:ext cx="3300" cy="185100"/>
          </a:xfrm>
          <a:prstGeom prst="straightConnector1">
            <a:avLst/>
          </a:prstGeom>
          <a:noFill/>
          <a:ln cap="flat" cmpd="sng" w="9525">
            <a:solidFill>
              <a:schemeClr val="dk2"/>
            </a:solidFill>
            <a:prstDash val="solid"/>
            <a:round/>
            <a:headEnd len="med" w="med" type="none"/>
            <a:tailEnd len="med" w="med" type="triangle"/>
          </a:ln>
        </p:spPr>
      </p:cxnSp>
      <p:cxnSp>
        <p:nvCxnSpPr>
          <p:cNvPr id="982" name="Google Shape;982;p50"/>
          <p:cNvCxnSpPr/>
          <p:nvPr/>
        </p:nvCxnSpPr>
        <p:spPr>
          <a:xfrm flipH="1">
            <a:off x="3830741" y="2517421"/>
            <a:ext cx="3300" cy="185100"/>
          </a:xfrm>
          <a:prstGeom prst="straightConnector1">
            <a:avLst/>
          </a:prstGeom>
          <a:noFill/>
          <a:ln cap="flat" cmpd="sng" w="9525">
            <a:solidFill>
              <a:schemeClr val="dk2"/>
            </a:solidFill>
            <a:prstDash val="solid"/>
            <a:round/>
            <a:headEnd len="med" w="med" type="none"/>
            <a:tailEnd len="med" w="med" type="triangle"/>
          </a:ln>
        </p:spPr>
      </p:cxnSp>
      <p:cxnSp>
        <p:nvCxnSpPr>
          <p:cNvPr id="983" name="Google Shape;983;p50"/>
          <p:cNvCxnSpPr/>
          <p:nvPr/>
        </p:nvCxnSpPr>
        <p:spPr>
          <a:xfrm flipH="1">
            <a:off x="4326951" y="2517421"/>
            <a:ext cx="3300" cy="185100"/>
          </a:xfrm>
          <a:prstGeom prst="straightConnector1">
            <a:avLst/>
          </a:prstGeom>
          <a:noFill/>
          <a:ln cap="flat" cmpd="sng" w="9525">
            <a:solidFill>
              <a:schemeClr val="dk2"/>
            </a:solidFill>
            <a:prstDash val="solid"/>
            <a:round/>
            <a:headEnd len="med" w="med" type="none"/>
            <a:tailEnd len="med" w="med" type="triangle"/>
          </a:ln>
        </p:spPr>
      </p:cxnSp>
      <p:sp>
        <p:nvSpPr>
          <p:cNvPr id="984" name="Google Shape;984;p50"/>
          <p:cNvSpPr txBox="1"/>
          <p:nvPr>
            <p:ph type="title"/>
          </p:nvPr>
        </p:nvSpPr>
        <p:spPr>
          <a:xfrm>
            <a:off x="0" y="0"/>
            <a:ext cx="7595700" cy="51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II.B.2 Multi-Head attention</a:t>
            </a:r>
            <a:endParaRPr/>
          </a:p>
        </p:txBody>
      </p:sp>
      <p:pic>
        <p:nvPicPr>
          <p:cNvPr id="985" name="Google Shape;985;p50"/>
          <p:cNvPicPr preferRelativeResize="0"/>
          <p:nvPr/>
        </p:nvPicPr>
        <p:blipFill>
          <a:blip r:embed="rId7">
            <a:alphaModFix/>
          </a:blip>
          <a:stretch>
            <a:fillRect/>
          </a:stretch>
        </p:blipFill>
        <p:spPr>
          <a:xfrm>
            <a:off x="702900" y="666600"/>
            <a:ext cx="3869102" cy="1839524"/>
          </a:xfrm>
          <a:prstGeom prst="rect">
            <a:avLst/>
          </a:prstGeom>
          <a:noFill/>
          <a:ln>
            <a:noFill/>
          </a:ln>
        </p:spPr>
      </p:pic>
      <p:sp>
        <p:nvSpPr>
          <p:cNvPr id="986" name="Google Shape;986;p50"/>
          <p:cNvSpPr/>
          <p:nvPr/>
        </p:nvSpPr>
        <p:spPr>
          <a:xfrm>
            <a:off x="2754717" y="1268551"/>
            <a:ext cx="314100" cy="1851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rPr>
              <a:t>ᐩ</a:t>
            </a:r>
            <a:endParaRPr/>
          </a:p>
        </p:txBody>
      </p:sp>
      <p:sp>
        <p:nvSpPr>
          <p:cNvPr id="987" name="Google Shape;987;p50"/>
          <p:cNvSpPr/>
          <p:nvPr/>
        </p:nvSpPr>
        <p:spPr>
          <a:xfrm>
            <a:off x="3225906" y="1268551"/>
            <a:ext cx="314100" cy="1851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rPr>
              <a:t>ᐩ</a:t>
            </a:r>
            <a:endParaRPr/>
          </a:p>
        </p:txBody>
      </p:sp>
      <p:sp>
        <p:nvSpPr>
          <p:cNvPr id="988" name="Google Shape;988;p50"/>
          <p:cNvSpPr/>
          <p:nvPr/>
        </p:nvSpPr>
        <p:spPr>
          <a:xfrm>
            <a:off x="3655027" y="1268551"/>
            <a:ext cx="314100" cy="1851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rPr>
              <a:t>ᐩ</a:t>
            </a:r>
            <a:endParaRPr/>
          </a:p>
        </p:txBody>
      </p:sp>
      <p:sp>
        <p:nvSpPr>
          <p:cNvPr id="989" name="Google Shape;989;p50"/>
          <p:cNvSpPr/>
          <p:nvPr/>
        </p:nvSpPr>
        <p:spPr>
          <a:xfrm>
            <a:off x="4127877" y="1268551"/>
            <a:ext cx="314100" cy="1851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rPr>
              <a:t>ᐩ</a:t>
            </a:r>
            <a:endParaRPr/>
          </a:p>
        </p:txBody>
      </p:sp>
      <p:pic>
        <p:nvPicPr>
          <p:cNvPr id="990" name="Google Shape;990;p50"/>
          <p:cNvPicPr preferRelativeResize="0"/>
          <p:nvPr/>
        </p:nvPicPr>
        <p:blipFill>
          <a:blip r:embed="rId8">
            <a:alphaModFix/>
          </a:blip>
          <a:stretch>
            <a:fillRect/>
          </a:stretch>
        </p:blipFill>
        <p:spPr>
          <a:xfrm>
            <a:off x="5876475" y="666600"/>
            <a:ext cx="2103853" cy="2044125"/>
          </a:xfrm>
          <a:prstGeom prst="rect">
            <a:avLst/>
          </a:prstGeom>
          <a:noFill/>
          <a:ln>
            <a:noFill/>
          </a:ln>
        </p:spPr>
      </p:pic>
      <p:sp>
        <p:nvSpPr>
          <p:cNvPr id="991" name="Google Shape;991;p50"/>
          <p:cNvSpPr/>
          <p:nvPr/>
        </p:nvSpPr>
        <p:spPr>
          <a:xfrm>
            <a:off x="5964350" y="3286638"/>
            <a:ext cx="1928100" cy="928800"/>
          </a:xfrm>
          <a:prstGeom prst="roundRect">
            <a:avLst>
              <a:gd fmla="val 16667" name="adj"/>
            </a:avLst>
          </a:prstGeom>
          <a:solidFill>
            <a:schemeClr val="lt2"/>
          </a:solidFill>
          <a:ln cap="flat" cmpd="sng" w="9525">
            <a:solidFill>
              <a:schemeClr val="dk2"/>
            </a:solidFill>
            <a:prstDash val="solid"/>
            <a:round/>
            <a:headEnd len="sm" w="sm" type="none"/>
            <a:tailEnd len="sm" w="sm" type="none"/>
          </a:ln>
          <a:effectLst>
            <a:reflection blurRad="0" dir="0" dist="0" endA="0" endPos="30000" fadeDir="5400012" kx="0" rotWithShape="0" algn="bl" stPos="0" sy="-100000" ky="0"/>
          </a:effectLst>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011C5D"/>
                </a:solidFill>
                <a:latin typeface="Ubuntu"/>
                <a:ea typeface="Ubuntu"/>
                <a:cs typeface="Ubuntu"/>
                <a:sym typeface="Ubuntu"/>
              </a:rPr>
              <a:t>Z</a:t>
            </a:r>
            <a:endParaRPr baseline="-25000">
              <a:solidFill>
                <a:srgbClr val="011C5D"/>
              </a:solidFill>
              <a:latin typeface="Ubuntu"/>
              <a:ea typeface="Ubuntu"/>
              <a:cs typeface="Ubuntu"/>
              <a:sym typeface="Ubuntu"/>
            </a:endParaRPr>
          </a:p>
        </p:txBody>
      </p:sp>
      <p:sp>
        <p:nvSpPr>
          <p:cNvPr id="992" name="Google Shape;992;p50"/>
          <p:cNvSpPr/>
          <p:nvPr/>
        </p:nvSpPr>
        <p:spPr>
          <a:xfrm rot="-5400000">
            <a:off x="6824000" y="2180388"/>
            <a:ext cx="186300" cy="1797900"/>
          </a:xfrm>
          <a:prstGeom prst="rightBrace">
            <a:avLst>
              <a:gd fmla="val 50000" name="adj1"/>
              <a:gd fmla="val 50168" name="adj2"/>
            </a:avLst>
          </a:prstGeom>
          <a:noFill/>
          <a:ln cap="flat" cmpd="sng" w="9525">
            <a:solidFill>
              <a:srgbClr val="011C5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3" name="Google Shape;993;p50"/>
          <p:cNvSpPr/>
          <p:nvPr/>
        </p:nvSpPr>
        <p:spPr>
          <a:xfrm>
            <a:off x="6018192" y="3767184"/>
            <a:ext cx="401400" cy="3294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11C5D"/>
                </a:solidFill>
                <a:latin typeface="Ubuntu"/>
                <a:ea typeface="Ubuntu"/>
                <a:cs typeface="Ubuntu"/>
                <a:sym typeface="Ubuntu"/>
              </a:rPr>
              <a:t>z</a:t>
            </a:r>
            <a:r>
              <a:rPr b="1" baseline="-25000" lang="en">
                <a:solidFill>
                  <a:srgbClr val="011C5D"/>
                </a:solidFill>
                <a:latin typeface="Ubuntu"/>
                <a:ea typeface="Ubuntu"/>
                <a:cs typeface="Ubuntu"/>
                <a:sym typeface="Ubuntu"/>
              </a:rPr>
              <a:t>1</a:t>
            </a:r>
            <a:endParaRPr b="1" baseline="-25000">
              <a:solidFill>
                <a:srgbClr val="011C5D"/>
              </a:solidFill>
              <a:latin typeface="Ubuntu"/>
              <a:ea typeface="Ubuntu"/>
              <a:cs typeface="Ubuntu"/>
              <a:sym typeface="Ubuntu"/>
            </a:endParaRPr>
          </a:p>
        </p:txBody>
      </p:sp>
      <p:sp>
        <p:nvSpPr>
          <p:cNvPr id="994" name="Google Shape;994;p50"/>
          <p:cNvSpPr/>
          <p:nvPr/>
        </p:nvSpPr>
        <p:spPr>
          <a:xfrm>
            <a:off x="6491052" y="3767193"/>
            <a:ext cx="401400" cy="3294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11C5D"/>
                </a:solidFill>
                <a:latin typeface="Ubuntu"/>
                <a:ea typeface="Ubuntu"/>
                <a:cs typeface="Ubuntu"/>
                <a:sym typeface="Ubuntu"/>
              </a:rPr>
              <a:t>z</a:t>
            </a:r>
            <a:r>
              <a:rPr b="1" baseline="-25000" lang="en">
                <a:solidFill>
                  <a:srgbClr val="011C5D"/>
                </a:solidFill>
                <a:latin typeface="Ubuntu"/>
                <a:ea typeface="Ubuntu"/>
                <a:cs typeface="Ubuntu"/>
                <a:sym typeface="Ubuntu"/>
              </a:rPr>
              <a:t>2</a:t>
            </a:r>
            <a:endParaRPr baseline="-25000">
              <a:solidFill>
                <a:srgbClr val="011C5D"/>
              </a:solidFill>
              <a:latin typeface="Ubuntu"/>
              <a:ea typeface="Ubuntu"/>
              <a:cs typeface="Ubuntu"/>
              <a:sym typeface="Ubuntu"/>
            </a:endParaRPr>
          </a:p>
        </p:txBody>
      </p:sp>
      <p:sp>
        <p:nvSpPr>
          <p:cNvPr id="995" name="Google Shape;995;p50"/>
          <p:cNvSpPr/>
          <p:nvPr/>
        </p:nvSpPr>
        <p:spPr>
          <a:xfrm>
            <a:off x="6963902" y="3767184"/>
            <a:ext cx="401400" cy="3294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11C5D"/>
                </a:solidFill>
                <a:latin typeface="Ubuntu"/>
                <a:ea typeface="Ubuntu"/>
                <a:cs typeface="Ubuntu"/>
                <a:sym typeface="Ubuntu"/>
              </a:rPr>
              <a:t>z</a:t>
            </a:r>
            <a:r>
              <a:rPr b="1" baseline="-25000" lang="en">
                <a:solidFill>
                  <a:srgbClr val="011C5D"/>
                </a:solidFill>
                <a:latin typeface="Ubuntu"/>
                <a:ea typeface="Ubuntu"/>
                <a:cs typeface="Ubuntu"/>
                <a:sym typeface="Ubuntu"/>
              </a:rPr>
              <a:t>3</a:t>
            </a:r>
            <a:endParaRPr baseline="-25000">
              <a:solidFill>
                <a:srgbClr val="011C5D"/>
              </a:solidFill>
              <a:latin typeface="Ubuntu"/>
              <a:ea typeface="Ubuntu"/>
              <a:cs typeface="Ubuntu"/>
              <a:sym typeface="Ubuntu"/>
            </a:endParaRPr>
          </a:p>
        </p:txBody>
      </p:sp>
      <p:sp>
        <p:nvSpPr>
          <p:cNvPr id="996" name="Google Shape;996;p50"/>
          <p:cNvSpPr/>
          <p:nvPr/>
        </p:nvSpPr>
        <p:spPr>
          <a:xfrm>
            <a:off x="7436752" y="3767184"/>
            <a:ext cx="401400" cy="3294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11C5D"/>
                </a:solidFill>
                <a:latin typeface="Ubuntu"/>
                <a:ea typeface="Ubuntu"/>
                <a:cs typeface="Ubuntu"/>
                <a:sym typeface="Ubuntu"/>
              </a:rPr>
              <a:t>z</a:t>
            </a:r>
            <a:r>
              <a:rPr b="1" baseline="-25000" lang="en">
                <a:solidFill>
                  <a:srgbClr val="011C5D"/>
                </a:solidFill>
                <a:latin typeface="Ubuntu"/>
                <a:ea typeface="Ubuntu"/>
                <a:cs typeface="Ubuntu"/>
                <a:sym typeface="Ubuntu"/>
              </a:rPr>
              <a:t>4</a:t>
            </a:r>
            <a:endParaRPr baseline="-25000">
              <a:solidFill>
                <a:srgbClr val="011C5D"/>
              </a:solidFill>
              <a:latin typeface="Ubuntu"/>
              <a:ea typeface="Ubuntu"/>
              <a:cs typeface="Ubuntu"/>
              <a:sym typeface="Ubuntu"/>
            </a:endParaRPr>
          </a:p>
        </p:txBody>
      </p:sp>
      <p:sp>
        <p:nvSpPr>
          <p:cNvPr id="997" name="Google Shape;997;p50"/>
          <p:cNvSpPr txBox="1"/>
          <p:nvPr/>
        </p:nvSpPr>
        <p:spPr>
          <a:xfrm>
            <a:off x="6419600" y="2669313"/>
            <a:ext cx="1248600" cy="21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rgbClr val="011C5D"/>
                </a:solidFill>
                <a:latin typeface="Ubuntu"/>
                <a:ea typeface="Ubuntu"/>
                <a:cs typeface="Ubuntu"/>
                <a:sym typeface="Ubuntu"/>
              </a:rPr>
              <a:t>N words</a:t>
            </a:r>
            <a:endParaRPr sz="1500">
              <a:solidFill>
                <a:srgbClr val="011C5D"/>
              </a:solidFill>
              <a:latin typeface="Ubuntu"/>
              <a:ea typeface="Ubuntu"/>
              <a:cs typeface="Ubuntu"/>
              <a:sym typeface="Ubuntu"/>
            </a:endParaRPr>
          </a:p>
        </p:txBody>
      </p:sp>
      <p:sp>
        <p:nvSpPr>
          <p:cNvPr id="998" name="Google Shape;998;p50"/>
          <p:cNvSpPr/>
          <p:nvPr/>
        </p:nvSpPr>
        <p:spPr>
          <a:xfrm>
            <a:off x="7983750" y="3286638"/>
            <a:ext cx="186300" cy="869400"/>
          </a:xfrm>
          <a:prstGeom prst="rightBrace">
            <a:avLst>
              <a:gd fmla="val 50000" name="adj1"/>
              <a:gd fmla="val 50168" name="adj2"/>
            </a:avLst>
          </a:prstGeom>
          <a:noFill/>
          <a:ln cap="flat" cmpd="sng" w="9525">
            <a:solidFill>
              <a:srgbClr val="011C5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11C5D"/>
              </a:solidFill>
              <a:latin typeface="Ubuntu"/>
              <a:ea typeface="Ubuntu"/>
              <a:cs typeface="Ubuntu"/>
              <a:sym typeface="Ubuntu"/>
            </a:endParaRPr>
          </a:p>
        </p:txBody>
      </p:sp>
      <p:sp>
        <p:nvSpPr>
          <p:cNvPr id="999" name="Google Shape;999;p50"/>
          <p:cNvSpPr txBox="1"/>
          <p:nvPr/>
        </p:nvSpPr>
        <p:spPr>
          <a:xfrm>
            <a:off x="8069100" y="3419172"/>
            <a:ext cx="1074900" cy="18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rgbClr val="011C5D"/>
                </a:solidFill>
                <a:latin typeface="Ubuntu"/>
                <a:ea typeface="Ubuntu"/>
                <a:cs typeface="Ubuntu"/>
                <a:sym typeface="Ubuntu"/>
              </a:rPr>
              <a:t> |V| (=128)</a:t>
            </a:r>
            <a:endParaRPr sz="1500">
              <a:solidFill>
                <a:srgbClr val="011C5D"/>
              </a:solidFill>
              <a:latin typeface="Ubuntu"/>
              <a:ea typeface="Ubuntu"/>
              <a:cs typeface="Ubuntu"/>
              <a:sym typeface="Ubuntu"/>
            </a:endParaRPr>
          </a:p>
        </p:txBody>
      </p:sp>
      <p:sp>
        <p:nvSpPr>
          <p:cNvPr id="1000" name="Google Shape;1000;p5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4" name="Shape 1004"/>
        <p:cNvGrpSpPr/>
        <p:nvPr/>
      </p:nvGrpSpPr>
      <p:grpSpPr>
        <a:xfrm>
          <a:off x="0" y="0"/>
          <a:ext cx="0" cy="0"/>
          <a:chOff x="0" y="0"/>
          <a:chExt cx="0" cy="0"/>
        </a:xfrm>
      </p:grpSpPr>
      <p:sp>
        <p:nvSpPr>
          <p:cNvPr id="1005" name="Google Shape;1005;p51"/>
          <p:cNvSpPr txBox="1"/>
          <p:nvPr>
            <p:ph type="title"/>
          </p:nvPr>
        </p:nvSpPr>
        <p:spPr>
          <a:xfrm>
            <a:off x="0" y="0"/>
            <a:ext cx="7595700" cy="51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a:t>II.B.2 Multi-Head attention</a:t>
            </a:r>
            <a:endParaRPr/>
          </a:p>
        </p:txBody>
      </p:sp>
      <p:pic>
        <p:nvPicPr>
          <p:cNvPr id="1006" name="Google Shape;1006;p51"/>
          <p:cNvPicPr preferRelativeResize="0"/>
          <p:nvPr/>
        </p:nvPicPr>
        <p:blipFill>
          <a:blip r:embed="rId3">
            <a:alphaModFix/>
          </a:blip>
          <a:stretch>
            <a:fillRect/>
          </a:stretch>
        </p:blipFill>
        <p:spPr>
          <a:xfrm>
            <a:off x="3628149" y="665950"/>
            <a:ext cx="1801575" cy="1750476"/>
          </a:xfrm>
          <a:prstGeom prst="rect">
            <a:avLst/>
          </a:prstGeom>
          <a:noFill/>
          <a:ln>
            <a:noFill/>
          </a:ln>
        </p:spPr>
      </p:pic>
      <p:pic>
        <p:nvPicPr>
          <p:cNvPr id="1007" name="Google Shape;1007;p51"/>
          <p:cNvPicPr preferRelativeResize="0"/>
          <p:nvPr/>
        </p:nvPicPr>
        <p:blipFill>
          <a:blip r:embed="rId4">
            <a:alphaModFix/>
          </a:blip>
          <a:stretch>
            <a:fillRect/>
          </a:stretch>
        </p:blipFill>
        <p:spPr>
          <a:xfrm>
            <a:off x="159699" y="578939"/>
            <a:ext cx="2993395" cy="1710511"/>
          </a:xfrm>
          <a:prstGeom prst="rect">
            <a:avLst/>
          </a:prstGeom>
          <a:noFill/>
          <a:ln>
            <a:noFill/>
          </a:ln>
        </p:spPr>
      </p:pic>
      <p:pic>
        <p:nvPicPr>
          <p:cNvPr id="1008" name="Google Shape;1008;p51"/>
          <p:cNvPicPr preferRelativeResize="0"/>
          <p:nvPr/>
        </p:nvPicPr>
        <p:blipFill>
          <a:blip r:embed="rId4">
            <a:alphaModFix/>
          </a:blip>
          <a:stretch>
            <a:fillRect/>
          </a:stretch>
        </p:blipFill>
        <p:spPr>
          <a:xfrm>
            <a:off x="159699" y="3185464"/>
            <a:ext cx="2993395" cy="1710511"/>
          </a:xfrm>
          <a:prstGeom prst="rect">
            <a:avLst/>
          </a:prstGeom>
          <a:noFill/>
          <a:ln>
            <a:noFill/>
          </a:ln>
        </p:spPr>
      </p:pic>
      <p:sp>
        <p:nvSpPr>
          <p:cNvPr id="1009" name="Google Shape;1009;p51"/>
          <p:cNvSpPr/>
          <p:nvPr/>
        </p:nvSpPr>
        <p:spPr>
          <a:xfrm>
            <a:off x="3480400" y="2686488"/>
            <a:ext cx="1878900" cy="813900"/>
          </a:xfrm>
          <a:prstGeom prst="roundRect">
            <a:avLst>
              <a:gd fmla="val 16667" name="adj"/>
            </a:avLst>
          </a:prstGeom>
          <a:solidFill>
            <a:srgbClr val="C9DAF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011C5D"/>
                </a:solidFill>
                <a:latin typeface="Ubuntu"/>
                <a:ea typeface="Ubuntu"/>
                <a:cs typeface="Ubuntu"/>
                <a:sym typeface="Ubuntu"/>
              </a:rPr>
              <a:t>Concatenation</a:t>
            </a:r>
            <a:endParaRPr>
              <a:solidFill>
                <a:srgbClr val="011C5D"/>
              </a:solidFill>
              <a:latin typeface="Ubuntu"/>
              <a:ea typeface="Ubuntu"/>
              <a:cs typeface="Ubuntu"/>
              <a:sym typeface="Ubuntu"/>
            </a:endParaRPr>
          </a:p>
        </p:txBody>
      </p:sp>
      <p:cxnSp>
        <p:nvCxnSpPr>
          <p:cNvPr id="1010" name="Google Shape;1010;p51"/>
          <p:cNvCxnSpPr>
            <a:stCxn id="1011" idx="3"/>
          </p:cNvCxnSpPr>
          <p:nvPr/>
        </p:nvCxnSpPr>
        <p:spPr>
          <a:xfrm>
            <a:off x="3100000" y="1883927"/>
            <a:ext cx="459000" cy="826500"/>
          </a:xfrm>
          <a:prstGeom prst="straightConnector1">
            <a:avLst/>
          </a:prstGeom>
          <a:noFill/>
          <a:ln cap="flat" cmpd="sng" w="9525">
            <a:solidFill>
              <a:schemeClr val="dk2"/>
            </a:solidFill>
            <a:prstDash val="solid"/>
            <a:round/>
            <a:headEnd len="med" w="med" type="none"/>
            <a:tailEnd len="med" w="med" type="triangle"/>
          </a:ln>
        </p:spPr>
      </p:cxnSp>
      <p:cxnSp>
        <p:nvCxnSpPr>
          <p:cNvPr id="1012" name="Google Shape;1012;p51"/>
          <p:cNvCxnSpPr>
            <a:stCxn id="1013" idx="3"/>
          </p:cNvCxnSpPr>
          <p:nvPr/>
        </p:nvCxnSpPr>
        <p:spPr>
          <a:xfrm>
            <a:off x="3100000" y="2686952"/>
            <a:ext cx="377700" cy="185400"/>
          </a:xfrm>
          <a:prstGeom prst="straightConnector1">
            <a:avLst/>
          </a:prstGeom>
          <a:noFill/>
          <a:ln cap="flat" cmpd="sng" w="9525">
            <a:solidFill>
              <a:schemeClr val="dk2"/>
            </a:solidFill>
            <a:prstDash val="solid"/>
            <a:round/>
            <a:headEnd len="med" w="med" type="none"/>
            <a:tailEnd len="med" w="med" type="triangle"/>
          </a:ln>
        </p:spPr>
      </p:cxnSp>
      <p:cxnSp>
        <p:nvCxnSpPr>
          <p:cNvPr id="1014" name="Google Shape;1014;p51"/>
          <p:cNvCxnSpPr/>
          <p:nvPr/>
        </p:nvCxnSpPr>
        <p:spPr>
          <a:xfrm flipH="1" rot="10800000">
            <a:off x="3099950" y="3498350"/>
            <a:ext cx="441600" cy="874500"/>
          </a:xfrm>
          <a:prstGeom prst="straightConnector1">
            <a:avLst/>
          </a:prstGeom>
          <a:noFill/>
          <a:ln cap="flat" cmpd="sng" w="9525">
            <a:solidFill>
              <a:schemeClr val="dk2"/>
            </a:solidFill>
            <a:prstDash val="solid"/>
            <a:round/>
            <a:headEnd len="med" w="med" type="none"/>
            <a:tailEnd len="med" w="med" type="triangle"/>
          </a:ln>
        </p:spPr>
      </p:cxnSp>
      <p:sp>
        <p:nvSpPr>
          <p:cNvPr id="1015" name="Google Shape;1015;p51"/>
          <p:cNvSpPr/>
          <p:nvPr/>
        </p:nvSpPr>
        <p:spPr>
          <a:xfrm>
            <a:off x="6104650" y="1798950"/>
            <a:ext cx="883200" cy="2589000"/>
          </a:xfrm>
          <a:prstGeom prst="roundRect">
            <a:avLst>
              <a:gd fmla="val 16667" name="adj"/>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a:p>
            <a:pPr indent="0" lvl="0" marL="0" rtl="0" algn="ctr">
              <a:spcBef>
                <a:spcPts val="0"/>
              </a:spcBef>
              <a:spcAft>
                <a:spcPts val="0"/>
              </a:spcAft>
              <a:buNone/>
            </a:pPr>
            <a:r>
              <a:rPr lang="en"/>
              <a:t>…</a:t>
            </a:r>
            <a:endParaRPr/>
          </a:p>
        </p:txBody>
      </p:sp>
      <p:sp>
        <p:nvSpPr>
          <p:cNvPr id="1016" name="Google Shape;1016;p51"/>
          <p:cNvSpPr/>
          <p:nvPr/>
        </p:nvSpPr>
        <p:spPr>
          <a:xfrm>
            <a:off x="6289475" y="1997125"/>
            <a:ext cx="441600" cy="378900"/>
          </a:xfrm>
          <a:prstGeom prst="roundRect">
            <a:avLst>
              <a:gd fmla="val 16667" name="adj"/>
            </a:avLst>
          </a:prstGeom>
          <a:solidFill>
            <a:schemeClr val="lt2"/>
          </a:solidFill>
          <a:ln cap="flat" cmpd="sng" w="9525">
            <a:solidFill>
              <a:schemeClr val="dk2"/>
            </a:solidFill>
            <a:prstDash val="solid"/>
            <a:round/>
            <a:headEnd len="sm" w="sm" type="none"/>
            <a:tailEnd len="sm" w="sm" type="none"/>
          </a:ln>
          <a:effectLst>
            <a:reflection blurRad="0" dir="0" dist="0" endA="0" endPos="30000" fadeDir="5400012" kx="0" rotWithShape="0" algn="bl" stPos="0" sy="-100000" ky="0"/>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000"/>
              <a:t>z</a:t>
            </a:r>
            <a:r>
              <a:rPr baseline="-25000" lang="en" sz="1000"/>
              <a:t>1</a:t>
            </a:r>
            <a:endParaRPr baseline="-25000" sz="1000"/>
          </a:p>
        </p:txBody>
      </p:sp>
      <p:sp>
        <p:nvSpPr>
          <p:cNvPr id="1017" name="Google Shape;1017;p51"/>
          <p:cNvSpPr/>
          <p:nvPr/>
        </p:nvSpPr>
        <p:spPr>
          <a:xfrm>
            <a:off x="6289475" y="2686500"/>
            <a:ext cx="441600" cy="378900"/>
          </a:xfrm>
          <a:prstGeom prst="roundRect">
            <a:avLst>
              <a:gd fmla="val 16667" name="adj"/>
            </a:avLst>
          </a:prstGeom>
          <a:solidFill>
            <a:schemeClr val="lt2"/>
          </a:solidFill>
          <a:ln cap="flat" cmpd="sng" w="9525">
            <a:solidFill>
              <a:schemeClr val="dk2"/>
            </a:solidFill>
            <a:prstDash val="solid"/>
            <a:round/>
            <a:headEnd len="sm" w="sm" type="none"/>
            <a:tailEnd len="sm" w="sm" type="none"/>
          </a:ln>
          <a:effectLst>
            <a:reflection blurRad="0" dir="0" dist="0" endA="0" endPos="30000" fadeDir="5400012" kx="0" rotWithShape="0" algn="bl" stPos="0" sy="-100000" ky="0"/>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000"/>
              <a:t>z</a:t>
            </a:r>
            <a:r>
              <a:rPr baseline="-25000" lang="en" sz="1000"/>
              <a:t>10</a:t>
            </a:r>
            <a:endParaRPr baseline="-25000" sz="1000"/>
          </a:p>
        </p:txBody>
      </p:sp>
      <p:sp>
        <p:nvSpPr>
          <p:cNvPr id="1018" name="Google Shape;1018;p51"/>
          <p:cNvSpPr/>
          <p:nvPr/>
        </p:nvSpPr>
        <p:spPr>
          <a:xfrm>
            <a:off x="6325450" y="3858950"/>
            <a:ext cx="441600" cy="378900"/>
          </a:xfrm>
          <a:prstGeom prst="roundRect">
            <a:avLst>
              <a:gd fmla="val 16667" name="adj"/>
            </a:avLst>
          </a:prstGeom>
          <a:solidFill>
            <a:schemeClr val="lt2"/>
          </a:solidFill>
          <a:ln cap="flat" cmpd="sng" w="9525">
            <a:solidFill>
              <a:schemeClr val="dk2"/>
            </a:solidFill>
            <a:prstDash val="solid"/>
            <a:round/>
            <a:headEnd len="sm" w="sm" type="none"/>
            <a:tailEnd len="sm" w="sm" type="none"/>
          </a:ln>
          <a:effectLst>
            <a:reflection blurRad="0" dir="0" dist="0" endA="0" endPos="30000" fadeDir="5400012" kx="0" rotWithShape="0" algn="bl" stPos="0" sy="-100000" ky="0"/>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000"/>
              <a:t>z</a:t>
            </a:r>
            <a:r>
              <a:rPr baseline="-25000" lang="en" sz="1000"/>
              <a:t>96</a:t>
            </a:r>
            <a:endParaRPr baseline="-25000" sz="1000"/>
          </a:p>
        </p:txBody>
      </p:sp>
      <p:cxnSp>
        <p:nvCxnSpPr>
          <p:cNvPr id="1019" name="Google Shape;1019;p51"/>
          <p:cNvCxnSpPr>
            <a:stCxn id="1009" idx="3"/>
            <a:endCxn id="1015" idx="1"/>
          </p:cNvCxnSpPr>
          <p:nvPr/>
        </p:nvCxnSpPr>
        <p:spPr>
          <a:xfrm>
            <a:off x="5359300" y="3093438"/>
            <a:ext cx="745500" cy="0"/>
          </a:xfrm>
          <a:prstGeom prst="straightConnector1">
            <a:avLst/>
          </a:prstGeom>
          <a:noFill/>
          <a:ln cap="flat" cmpd="sng" w="9525">
            <a:solidFill>
              <a:schemeClr val="dk2"/>
            </a:solidFill>
            <a:prstDash val="solid"/>
            <a:round/>
            <a:headEnd len="med" w="med" type="none"/>
            <a:tailEnd len="med" w="med" type="triangle"/>
          </a:ln>
        </p:spPr>
      </p:cxnSp>
      <p:sp>
        <p:nvSpPr>
          <p:cNvPr id="1020" name="Google Shape;1020;p51"/>
          <p:cNvSpPr/>
          <p:nvPr/>
        </p:nvSpPr>
        <p:spPr>
          <a:xfrm rot="-5400000">
            <a:off x="6447875" y="1273500"/>
            <a:ext cx="186300" cy="864600"/>
          </a:xfrm>
          <a:prstGeom prst="rightBrace">
            <a:avLst>
              <a:gd fmla="val 50000" name="adj1"/>
              <a:gd fmla="val 50168" name="adj2"/>
            </a:avLst>
          </a:prstGeom>
          <a:noFill/>
          <a:ln cap="flat" cmpd="sng" w="9525">
            <a:solidFill>
              <a:srgbClr val="011C5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1" name="Google Shape;1021;p51"/>
          <p:cNvSpPr txBox="1"/>
          <p:nvPr/>
        </p:nvSpPr>
        <p:spPr>
          <a:xfrm>
            <a:off x="6061250" y="1273575"/>
            <a:ext cx="1143000" cy="21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rgbClr val="011C5D"/>
                </a:solidFill>
                <a:latin typeface="Ubuntu"/>
                <a:ea typeface="Ubuntu"/>
                <a:cs typeface="Ubuntu"/>
                <a:sym typeface="Ubuntu"/>
              </a:rPr>
              <a:t>N words</a:t>
            </a:r>
            <a:endParaRPr sz="1500">
              <a:solidFill>
                <a:srgbClr val="011C5D"/>
              </a:solidFill>
              <a:latin typeface="Ubuntu"/>
              <a:ea typeface="Ubuntu"/>
              <a:cs typeface="Ubuntu"/>
              <a:sym typeface="Ubuntu"/>
            </a:endParaRPr>
          </a:p>
        </p:txBody>
      </p:sp>
      <p:sp>
        <p:nvSpPr>
          <p:cNvPr id="1022" name="Google Shape;1022;p51"/>
          <p:cNvSpPr/>
          <p:nvPr/>
        </p:nvSpPr>
        <p:spPr>
          <a:xfrm>
            <a:off x="7078400" y="1845173"/>
            <a:ext cx="186300" cy="2474100"/>
          </a:xfrm>
          <a:prstGeom prst="rightBrace">
            <a:avLst>
              <a:gd fmla="val 50000" name="adj1"/>
              <a:gd fmla="val 50168" name="adj2"/>
            </a:avLst>
          </a:prstGeom>
          <a:noFill/>
          <a:ln cap="flat" cmpd="sng" w="9525">
            <a:solidFill>
              <a:srgbClr val="011C5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3" name="Google Shape;1023;p51"/>
          <p:cNvSpPr txBox="1"/>
          <p:nvPr/>
        </p:nvSpPr>
        <p:spPr>
          <a:xfrm>
            <a:off x="7446675" y="2989675"/>
            <a:ext cx="1606800" cy="77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rgbClr val="011C5D"/>
                </a:solidFill>
                <a:latin typeface="Ubuntu"/>
                <a:ea typeface="Ubuntu"/>
                <a:cs typeface="Ubuntu"/>
                <a:sym typeface="Ubuntu"/>
              </a:rPr>
              <a:t> |V| x N heads </a:t>
            </a:r>
            <a:endParaRPr sz="1500">
              <a:solidFill>
                <a:srgbClr val="011C5D"/>
              </a:solidFill>
              <a:latin typeface="Ubuntu"/>
              <a:ea typeface="Ubuntu"/>
              <a:cs typeface="Ubuntu"/>
              <a:sym typeface="Ubuntu"/>
            </a:endParaRPr>
          </a:p>
          <a:p>
            <a:pPr indent="0" lvl="0" marL="0" rtl="0" algn="l">
              <a:spcBef>
                <a:spcPts val="0"/>
              </a:spcBef>
              <a:spcAft>
                <a:spcPts val="0"/>
              </a:spcAft>
              <a:buNone/>
            </a:pPr>
            <a:r>
              <a:rPr lang="en" sz="1500">
                <a:solidFill>
                  <a:srgbClr val="011C5D"/>
                </a:solidFill>
                <a:latin typeface="Ubuntu"/>
                <a:ea typeface="Ubuntu"/>
                <a:cs typeface="Ubuntu"/>
                <a:sym typeface="Ubuntu"/>
              </a:rPr>
              <a:t>= 128 x 96</a:t>
            </a:r>
            <a:endParaRPr sz="1500">
              <a:solidFill>
                <a:srgbClr val="011C5D"/>
              </a:solidFill>
              <a:latin typeface="Ubuntu"/>
              <a:ea typeface="Ubuntu"/>
              <a:cs typeface="Ubuntu"/>
              <a:sym typeface="Ubuntu"/>
            </a:endParaRPr>
          </a:p>
        </p:txBody>
      </p:sp>
      <p:sp>
        <p:nvSpPr>
          <p:cNvPr id="1011" name="Google Shape;1011;p51"/>
          <p:cNvSpPr/>
          <p:nvPr/>
        </p:nvSpPr>
        <p:spPr>
          <a:xfrm>
            <a:off x="2710300" y="1722227"/>
            <a:ext cx="389700" cy="323400"/>
          </a:xfrm>
          <a:prstGeom prst="roundRect">
            <a:avLst>
              <a:gd fmla="val 16667" name="adj"/>
            </a:avLst>
          </a:prstGeom>
          <a:solidFill>
            <a:schemeClr val="lt2"/>
          </a:solidFill>
          <a:ln cap="flat" cmpd="sng" w="19050">
            <a:solidFill>
              <a:schemeClr val="dk2"/>
            </a:solidFill>
            <a:prstDash val="solid"/>
            <a:round/>
            <a:headEnd len="sm" w="sm" type="none"/>
            <a:tailEnd len="sm" w="sm" type="none"/>
          </a:ln>
          <a:effectLst>
            <a:reflection blurRad="0" dir="0" dist="0" endA="0" endPos="30000" fadeDir="5400012" kx="0" rotWithShape="0" algn="bl" stPos="0" sy="-100000" ky="0"/>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011C5D"/>
                </a:solidFill>
                <a:latin typeface="Ubuntu"/>
                <a:ea typeface="Ubuntu"/>
                <a:cs typeface="Ubuntu"/>
                <a:sym typeface="Ubuntu"/>
              </a:rPr>
              <a:t>z</a:t>
            </a:r>
            <a:r>
              <a:rPr baseline="-25000" lang="en" sz="1000">
                <a:solidFill>
                  <a:srgbClr val="011C5D"/>
                </a:solidFill>
                <a:latin typeface="Ubuntu"/>
                <a:ea typeface="Ubuntu"/>
                <a:cs typeface="Ubuntu"/>
                <a:sym typeface="Ubuntu"/>
              </a:rPr>
              <a:t>1</a:t>
            </a:r>
            <a:endParaRPr baseline="-25000" sz="1000">
              <a:solidFill>
                <a:srgbClr val="011C5D"/>
              </a:solidFill>
              <a:latin typeface="Ubuntu"/>
              <a:ea typeface="Ubuntu"/>
              <a:cs typeface="Ubuntu"/>
              <a:sym typeface="Ubuntu"/>
            </a:endParaRPr>
          </a:p>
        </p:txBody>
      </p:sp>
      <p:sp>
        <p:nvSpPr>
          <p:cNvPr id="1013" name="Google Shape;1013;p51"/>
          <p:cNvSpPr/>
          <p:nvPr/>
        </p:nvSpPr>
        <p:spPr>
          <a:xfrm>
            <a:off x="2710300" y="2525252"/>
            <a:ext cx="389700" cy="323400"/>
          </a:xfrm>
          <a:prstGeom prst="roundRect">
            <a:avLst>
              <a:gd fmla="val 16667" name="adj"/>
            </a:avLst>
          </a:prstGeom>
          <a:solidFill>
            <a:schemeClr val="lt2"/>
          </a:solidFill>
          <a:ln cap="flat" cmpd="sng" w="19050">
            <a:solidFill>
              <a:schemeClr val="dk2"/>
            </a:solidFill>
            <a:prstDash val="solid"/>
            <a:round/>
            <a:headEnd len="sm" w="sm" type="none"/>
            <a:tailEnd len="sm" w="sm" type="none"/>
          </a:ln>
          <a:effectLst>
            <a:reflection blurRad="0" dir="0" dist="0" endA="0" endPos="30000" fadeDir="5400012" kx="0" rotWithShape="0" algn="bl" stPos="0" sy="-100000" ky="0"/>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011C5D"/>
                </a:solidFill>
                <a:latin typeface="Ubuntu"/>
                <a:ea typeface="Ubuntu"/>
                <a:cs typeface="Ubuntu"/>
                <a:sym typeface="Ubuntu"/>
              </a:rPr>
              <a:t>z</a:t>
            </a:r>
            <a:r>
              <a:rPr baseline="-25000" lang="en" sz="1000">
                <a:solidFill>
                  <a:srgbClr val="011C5D"/>
                </a:solidFill>
                <a:latin typeface="Ubuntu"/>
                <a:ea typeface="Ubuntu"/>
                <a:cs typeface="Ubuntu"/>
                <a:sym typeface="Ubuntu"/>
              </a:rPr>
              <a:t>2</a:t>
            </a:r>
            <a:endParaRPr baseline="-25000" sz="1000">
              <a:solidFill>
                <a:srgbClr val="011C5D"/>
              </a:solidFill>
              <a:latin typeface="Ubuntu"/>
              <a:ea typeface="Ubuntu"/>
              <a:cs typeface="Ubuntu"/>
              <a:sym typeface="Ubuntu"/>
            </a:endParaRPr>
          </a:p>
        </p:txBody>
      </p:sp>
      <p:sp>
        <p:nvSpPr>
          <p:cNvPr id="1024" name="Google Shape;1024;p51"/>
          <p:cNvSpPr/>
          <p:nvPr/>
        </p:nvSpPr>
        <p:spPr>
          <a:xfrm>
            <a:off x="2710300" y="3084452"/>
            <a:ext cx="389700" cy="323400"/>
          </a:xfrm>
          <a:prstGeom prst="roundRect">
            <a:avLst>
              <a:gd fmla="val 16667" name="adj"/>
            </a:avLst>
          </a:prstGeom>
          <a:solidFill>
            <a:schemeClr val="lt2"/>
          </a:solidFill>
          <a:ln cap="flat" cmpd="sng" w="19050">
            <a:solidFill>
              <a:schemeClr val="dk2"/>
            </a:solidFill>
            <a:prstDash val="solid"/>
            <a:round/>
            <a:headEnd len="sm" w="sm" type="none"/>
            <a:tailEnd len="sm" w="sm" type="none"/>
          </a:ln>
          <a:effectLst>
            <a:reflection blurRad="0" dir="0" dist="0" endA="0" endPos="30000" fadeDir="5400012" kx="0" rotWithShape="0" algn="bl" stPos="0" sy="-100000" ky="0"/>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011C5D"/>
                </a:solidFill>
                <a:latin typeface="Ubuntu"/>
                <a:ea typeface="Ubuntu"/>
                <a:cs typeface="Ubuntu"/>
                <a:sym typeface="Ubuntu"/>
              </a:rPr>
              <a:t>z</a:t>
            </a:r>
            <a:r>
              <a:rPr baseline="-25000" lang="en" sz="1000">
                <a:solidFill>
                  <a:srgbClr val="011C5D"/>
                </a:solidFill>
                <a:latin typeface="Ubuntu"/>
                <a:ea typeface="Ubuntu"/>
                <a:cs typeface="Ubuntu"/>
                <a:sym typeface="Ubuntu"/>
              </a:rPr>
              <a:t>3</a:t>
            </a:r>
            <a:endParaRPr baseline="-25000" sz="1000">
              <a:solidFill>
                <a:srgbClr val="011C5D"/>
              </a:solidFill>
              <a:latin typeface="Ubuntu"/>
              <a:ea typeface="Ubuntu"/>
              <a:cs typeface="Ubuntu"/>
              <a:sym typeface="Ubuntu"/>
            </a:endParaRPr>
          </a:p>
        </p:txBody>
      </p:sp>
      <p:cxnSp>
        <p:nvCxnSpPr>
          <p:cNvPr id="1025" name="Google Shape;1025;p51"/>
          <p:cNvCxnSpPr>
            <a:stCxn id="1024" idx="3"/>
            <a:endCxn id="1009" idx="1"/>
          </p:cNvCxnSpPr>
          <p:nvPr/>
        </p:nvCxnSpPr>
        <p:spPr>
          <a:xfrm flipH="1" rot="10800000">
            <a:off x="3100000" y="3093452"/>
            <a:ext cx="380400" cy="152700"/>
          </a:xfrm>
          <a:prstGeom prst="straightConnector1">
            <a:avLst/>
          </a:prstGeom>
          <a:noFill/>
          <a:ln cap="flat" cmpd="sng" w="9525">
            <a:solidFill>
              <a:schemeClr val="dk2"/>
            </a:solidFill>
            <a:prstDash val="solid"/>
            <a:round/>
            <a:headEnd len="med" w="med" type="none"/>
            <a:tailEnd len="med" w="med" type="triangle"/>
          </a:ln>
        </p:spPr>
      </p:cxnSp>
      <p:sp>
        <p:nvSpPr>
          <p:cNvPr id="1026" name="Google Shape;1026;p51"/>
          <p:cNvSpPr/>
          <p:nvPr/>
        </p:nvSpPr>
        <p:spPr>
          <a:xfrm>
            <a:off x="2710300" y="4319277"/>
            <a:ext cx="389700" cy="323400"/>
          </a:xfrm>
          <a:prstGeom prst="roundRect">
            <a:avLst>
              <a:gd fmla="val 16667" name="adj"/>
            </a:avLst>
          </a:prstGeom>
          <a:solidFill>
            <a:schemeClr val="lt2"/>
          </a:solidFill>
          <a:ln cap="flat" cmpd="sng" w="19050">
            <a:solidFill>
              <a:schemeClr val="dk2"/>
            </a:solidFill>
            <a:prstDash val="solid"/>
            <a:round/>
            <a:headEnd len="sm" w="sm" type="none"/>
            <a:tailEnd len="sm" w="sm" type="none"/>
          </a:ln>
          <a:effectLst>
            <a:reflection blurRad="0" dir="0" dist="0" endA="0" endPos="30000" fadeDir="5400012" kx="0" rotWithShape="0" algn="bl" stPos="0" sy="-100000" ky="0"/>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011C5D"/>
                </a:solidFill>
                <a:latin typeface="Ubuntu"/>
                <a:ea typeface="Ubuntu"/>
                <a:cs typeface="Ubuntu"/>
                <a:sym typeface="Ubuntu"/>
              </a:rPr>
              <a:t>z</a:t>
            </a:r>
            <a:r>
              <a:rPr baseline="-25000" lang="en" sz="1000">
                <a:solidFill>
                  <a:srgbClr val="011C5D"/>
                </a:solidFill>
                <a:latin typeface="Ubuntu"/>
                <a:ea typeface="Ubuntu"/>
                <a:cs typeface="Ubuntu"/>
                <a:sym typeface="Ubuntu"/>
              </a:rPr>
              <a:t>96</a:t>
            </a:r>
            <a:endParaRPr baseline="-25000" sz="1000">
              <a:solidFill>
                <a:srgbClr val="011C5D"/>
              </a:solidFill>
              <a:latin typeface="Ubuntu"/>
              <a:ea typeface="Ubuntu"/>
              <a:cs typeface="Ubuntu"/>
              <a:sym typeface="Ubuntu"/>
            </a:endParaRPr>
          </a:p>
        </p:txBody>
      </p:sp>
      <p:sp>
        <p:nvSpPr>
          <p:cNvPr id="1027" name="Google Shape;1027;p51"/>
          <p:cNvSpPr txBox="1"/>
          <p:nvPr/>
        </p:nvSpPr>
        <p:spPr>
          <a:xfrm>
            <a:off x="1498075" y="2354200"/>
            <a:ext cx="1143000" cy="21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900">
                <a:solidFill>
                  <a:schemeClr val="dk2"/>
                </a:solidFill>
              </a:rPr>
              <a:t>…</a:t>
            </a:r>
            <a:endParaRPr b="1" sz="2900">
              <a:solidFill>
                <a:schemeClr val="dk2"/>
              </a:solidFill>
            </a:endParaRPr>
          </a:p>
        </p:txBody>
      </p:sp>
      <p:sp>
        <p:nvSpPr>
          <p:cNvPr id="1028" name="Google Shape;1028;p5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0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0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1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1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1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1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1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1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1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1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1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1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2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2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2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2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2" name="Shape 1032"/>
        <p:cNvGrpSpPr/>
        <p:nvPr/>
      </p:nvGrpSpPr>
      <p:grpSpPr>
        <a:xfrm>
          <a:off x="0" y="0"/>
          <a:ext cx="0" cy="0"/>
          <a:chOff x="0" y="0"/>
          <a:chExt cx="0" cy="0"/>
        </a:xfrm>
      </p:grpSpPr>
      <p:sp>
        <p:nvSpPr>
          <p:cNvPr id="1033" name="Google Shape;1033;p52"/>
          <p:cNvSpPr txBox="1"/>
          <p:nvPr>
            <p:ph type="title"/>
          </p:nvPr>
        </p:nvSpPr>
        <p:spPr>
          <a:xfrm>
            <a:off x="0" y="0"/>
            <a:ext cx="7595700" cy="51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a:t>II.B.2 Multi-Head attention</a:t>
            </a:r>
            <a:endParaRPr/>
          </a:p>
        </p:txBody>
      </p:sp>
      <p:sp>
        <p:nvSpPr>
          <p:cNvPr id="1034" name="Google Shape;1034;p52"/>
          <p:cNvSpPr/>
          <p:nvPr/>
        </p:nvSpPr>
        <p:spPr>
          <a:xfrm>
            <a:off x="454600" y="1809775"/>
            <a:ext cx="883200" cy="2730000"/>
          </a:xfrm>
          <a:prstGeom prst="roundRect">
            <a:avLst>
              <a:gd fmla="val 16667" name="adj"/>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a:p>
            <a:pPr indent="0" lvl="0" marL="0" rtl="0" algn="ctr">
              <a:spcBef>
                <a:spcPts val="0"/>
              </a:spcBef>
              <a:spcAft>
                <a:spcPts val="0"/>
              </a:spcAft>
              <a:buNone/>
            </a:pPr>
            <a:r>
              <a:rPr lang="en"/>
              <a:t>…</a:t>
            </a:r>
            <a:endParaRPr/>
          </a:p>
        </p:txBody>
      </p:sp>
      <p:sp>
        <p:nvSpPr>
          <p:cNvPr id="1035" name="Google Shape;1035;p52"/>
          <p:cNvSpPr/>
          <p:nvPr/>
        </p:nvSpPr>
        <p:spPr>
          <a:xfrm>
            <a:off x="639425" y="2007950"/>
            <a:ext cx="441600" cy="378900"/>
          </a:xfrm>
          <a:prstGeom prst="roundRect">
            <a:avLst>
              <a:gd fmla="val 16667" name="adj"/>
            </a:avLst>
          </a:prstGeom>
          <a:solidFill>
            <a:schemeClr val="lt2"/>
          </a:solidFill>
          <a:ln cap="flat" cmpd="sng" w="9525">
            <a:solidFill>
              <a:schemeClr val="dk2"/>
            </a:solidFill>
            <a:prstDash val="solid"/>
            <a:round/>
            <a:headEnd len="sm" w="sm" type="none"/>
            <a:tailEnd len="sm" w="sm" type="none"/>
          </a:ln>
          <a:effectLst>
            <a:reflection blurRad="0" dir="0" dist="0" endA="0" endPos="30000" fadeDir="5400012" kx="0" rotWithShape="0" algn="bl" stPos="0" sy="-100000" ky="0"/>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000"/>
              <a:t>z</a:t>
            </a:r>
            <a:r>
              <a:rPr baseline="-25000" lang="en" sz="1000"/>
              <a:t>1</a:t>
            </a:r>
            <a:endParaRPr baseline="-25000" sz="1000"/>
          </a:p>
        </p:txBody>
      </p:sp>
      <p:sp>
        <p:nvSpPr>
          <p:cNvPr id="1036" name="Google Shape;1036;p52"/>
          <p:cNvSpPr/>
          <p:nvPr/>
        </p:nvSpPr>
        <p:spPr>
          <a:xfrm>
            <a:off x="639425" y="2697325"/>
            <a:ext cx="441600" cy="378900"/>
          </a:xfrm>
          <a:prstGeom prst="roundRect">
            <a:avLst>
              <a:gd fmla="val 16667" name="adj"/>
            </a:avLst>
          </a:prstGeom>
          <a:solidFill>
            <a:schemeClr val="lt2"/>
          </a:solidFill>
          <a:ln cap="flat" cmpd="sng" w="9525">
            <a:solidFill>
              <a:schemeClr val="dk2"/>
            </a:solidFill>
            <a:prstDash val="solid"/>
            <a:round/>
            <a:headEnd len="sm" w="sm" type="none"/>
            <a:tailEnd len="sm" w="sm" type="none"/>
          </a:ln>
          <a:effectLst>
            <a:reflection blurRad="0" dir="0" dist="0" endA="0" endPos="30000" fadeDir="5400012" kx="0" rotWithShape="0" algn="bl" stPos="0" sy="-100000" ky="0"/>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000"/>
              <a:t>z</a:t>
            </a:r>
            <a:r>
              <a:rPr baseline="-25000" lang="en" sz="1000"/>
              <a:t>10</a:t>
            </a:r>
            <a:endParaRPr baseline="-25000" sz="1000"/>
          </a:p>
        </p:txBody>
      </p:sp>
      <p:sp>
        <p:nvSpPr>
          <p:cNvPr id="1037" name="Google Shape;1037;p52"/>
          <p:cNvSpPr/>
          <p:nvPr/>
        </p:nvSpPr>
        <p:spPr>
          <a:xfrm>
            <a:off x="675400" y="3869775"/>
            <a:ext cx="441600" cy="378900"/>
          </a:xfrm>
          <a:prstGeom prst="roundRect">
            <a:avLst>
              <a:gd fmla="val 16667" name="adj"/>
            </a:avLst>
          </a:prstGeom>
          <a:solidFill>
            <a:schemeClr val="lt2"/>
          </a:solidFill>
          <a:ln cap="flat" cmpd="sng" w="9525">
            <a:solidFill>
              <a:schemeClr val="dk2"/>
            </a:solidFill>
            <a:prstDash val="solid"/>
            <a:round/>
            <a:headEnd len="sm" w="sm" type="none"/>
            <a:tailEnd len="sm" w="sm" type="none"/>
          </a:ln>
          <a:effectLst>
            <a:reflection blurRad="0" dir="0" dist="0" endA="0" endPos="30000" fadeDir="5400012" kx="0" rotWithShape="0" algn="bl" stPos="0" sy="-100000" ky="0"/>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000"/>
              <a:t>z</a:t>
            </a:r>
            <a:r>
              <a:rPr baseline="-25000" lang="en" sz="1000"/>
              <a:t>96</a:t>
            </a:r>
            <a:endParaRPr baseline="-25000" sz="1000"/>
          </a:p>
        </p:txBody>
      </p:sp>
      <p:sp>
        <p:nvSpPr>
          <p:cNvPr id="1038" name="Google Shape;1038;p52"/>
          <p:cNvSpPr/>
          <p:nvPr/>
        </p:nvSpPr>
        <p:spPr>
          <a:xfrm rot="-5400000">
            <a:off x="797825" y="1284325"/>
            <a:ext cx="186300" cy="864600"/>
          </a:xfrm>
          <a:prstGeom prst="rightBrace">
            <a:avLst>
              <a:gd fmla="val 50000" name="adj1"/>
              <a:gd fmla="val 50168" name="adj2"/>
            </a:avLst>
          </a:prstGeom>
          <a:noFill/>
          <a:ln cap="flat" cmpd="sng" w="9525">
            <a:solidFill>
              <a:srgbClr val="011C5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9" name="Google Shape;1039;p52"/>
          <p:cNvSpPr txBox="1"/>
          <p:nvPr/>
        </p:nvSpPr>
        <p:spPr>
          <a:xfrm>
            <a:off x="400375" y="1327675"/>
            <a:ext cx="1143000" cy="21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rgbClr val="011C5D"/>
                </a:solidFill>
                <a:latin typeface="Ubuntu"/>
                <a:ea typeface="Ubuntu"/>
                <a:cs typeface="Ubuntu"/>
                <a:sym typeface="Ubuntu"/>
              </a:rPr>
              <a:t>N words</a:t>
            </a:r>
            <a:endParaRPr sz="1500">
              <a:solidFill>
                <a:srgbClr val="011C5D"/>
              </a:solidFill>
              <a:latin typeface="Ubuntu"/>
              <a:ea typeface="Ubuntu"/>
              <a:cs typeface="Ubuntu"/>
              <a:sym typeface="Ubuntu"/>
            </a:endParaRPr>
          </a:p>
        </p:txBody>
      </p:sp>
      <p:sp>
        <p:nvSpPr>
          <p:cNvPr id="1040" name="Google Shape;1040;p52"/>
          <p:cNvSpPr/>
          <p:nvPr/>
        </p:nvSpPr>
        <p:spPr>
          <a:xfrm>
            <a:off x="1428350" y="1856000"/>
            <a:ext cx="186300" cy="2683800"/>
          </a:xfrm>
          <a:prstGeom prst="rightBrace">
            <a:avLst>
              <a:gd fmla="val 50000" name="adj1"/>
              <a:gd fmla="val 50168" name="adj2"/>
            </a:avLst>
          </a:prstGeom>
          <a:noFill/>
          <a:ln cap="flat" cmpd="sng" w="9525">
            <a:solidFill>
              <a:srgbClr val="011C5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1" name="Google Shape;1041;p52"/>
          <p:cNvSpPr txBox="1"/>
          <p:nvPr/>
        </p:nvSpPr>
        <p:spPr>
          <a:xfrm>
            <a:off x="1614650" y="2869825"/>
            <a:ext cx="1606800" cy="77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rgbClr val="011C5D"/>
                </a:solidFill>
                <a:latin typeface="Ubuntu"/>
                <a:ea typeface="Ubuntu"/>
                <a:cs typeface="Ubuntu"/>
                <a:sym typeface="Ubuntu"/>
              </a:rPr>
              <a:t> |V| x N heads </a:t>
            </a:r>
            <a:endParaRPr sz="1500">
              <a:solidFill>
                <a:srgbClr val="011C5D"/>
              </a:solidFill>
              <a:latin typeface="Ubuntu"/>
              <a:ea typeface="Ubuntu"/>
              <a:cs typeface="Ubuntu"/>
              <a:sym typeface="Ubuntu"/>
            </a:endParaRPr>
          </a:p>
          <a:p>
            <a:pPr indent="0" lvl="0" marL="0" rtl="0" algn="l">
              <a:spcBef>
                <a:spcPts val="0"/>
              </a:spcBef>
              <a:spcAft>
                <a:spcPts val="0"/>
              </a:spcAft>
              <a:buNone/>
            </a:pPr>
            <a:r>
              <a:rPr lang="en" sz="1500">
                <a:solidFill>
                  <a:srgbClr val="011C5D"/>
                </a:solidFill>
                <a:latin typeface="Ubuntu"/>
                <a:ea typeface="Ubuntu"/>
                <a:cs typeface="Ubuntu"/>
                <a:sym typeface="Ubuntu"/>
              </a:rPr>
              <a:t>= 128 x 96</a:t>
            </a:r>
            <a:endParaRPr sz="1500">
              <a:solidFill>
                <a:srgbClr val="011C5D"/>
              </a:solidFill>
              <a:latin typeface="Ubuntu"/>
              <a:ea typeface="Ubuntu"/>
              <a:cs typeface="Ubuntu"/>
              <a:sym typeface="Ubuntu"/>
            </a:endParaRPr>
          </a:p>
        </p:txBody>
      </p:sp>
      <p:sp>
        <p:nvSpPr>
          <p:cNvPr id="1042" name="Google Shape;1042;p52"/>
          <p:cNvSpPr txBox="1"/>
          <p:nvPr/>
        </p:nvSpPr>
        <p:spPr>
          <a:xfrm>
            <a:off x="2191875" y="1933825"/>
            <a:ext cx="816300" cy="38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011C5D"/>
                </a:solidFill>
                <a:latin typeface="Ubuntu"/>
                <a:ea typeface="Ubuntu"/>
                <a:cs typeface="Ubuntu"/>
                <a:sym typeface="Ubuntu"/>
              </a:rPr>
              <a:t>x</a:t>
            </a:r>
            <a:endParaRPr b="1" sz="1800">
              <a:solidFill>
                <a:srgbClr val="011C5D"/>
              </a:solidFill>
              <a:latin typeface="Ubuntu"/>
              <a:ea typeface="Ubuntu"/>
              <a:cs typeface="Ubuntu"/>
              <a:sym typeface="Ubuntu"/>
            </a:endParaRPr>
          </a:p>
        </p:txBody>
      </p:sp>
      <p:graphicFrame>
        <p:nvGraphicFramePr>
          <p:cNvPr id="1043" name="Google Shape;1043;p52"/>
          <p:cNvGraphicFramePr/>
          <p:nvPr/>
        </p:nvGraphicFramePr>
        <p:xfrm>
          <a:off x="3585388" y="1831925"/>
          <a:ext cx="3000000" cy="3000000"/>
        </p:xfrm>
        <a:graphic>
          <a:graphicData uri="http://schemas.openxmlformats.org/drawingml/2006/table">
            <a:tbl>
              <a:tblPr>
                <a:noFill/>
                <a:tableStyleId>{6497CBBA-E030-4E24-B39F-737B80262214}</a:tableStyleId>
              </a:tblPr>
              <a:tblGrid>
                <a:gridCol w="229725"/>
                <a:gridCol w="229725"/>
                <a:gridCol w="229725"/>
                <a:gridCol w="229725"/>
                <a:gridCol w="229725"/>
              </a:tblGrid>
              <a:tr h="275475">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A9999"/>
                    </a:solidFill>
                  </a:tcPr>
                </a:tc>
              </a:tr>
              <a:tr h="275475">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A9999"/>
                    </a:solidFill>
                  </a:tcPr>
                </a:tc>
              </a:tr>
              <a:tr h="250750">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A9999"/>
                    </a:solidFill>
                  </a:tcPr>
                </a:tc>
              </a:tr>
              <a:tr h="275475">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A9999"/>
                    </a:solidFill>
                  </a:tcPr>
                </a:tc>
              </a:tr>
              <a:tr h="275475">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A9999"/>
                    </a:solidFill>
                  </a:tcPr>
                </a:tc>
              </a:tr>
              <a:tr h="275475">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A9999"/>
                    </a:solidFill>
                  </a:tcPr>
                </a:tc>
              </a:tr>
              <a:tr h="275475">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A9999"/>
                    </a:solidFill>
                  </a:tcPr>
                </a:tc>
              </a:tr>
              <a:tr h="275475">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A9999"/>
                    </a:solidFill>
                  </a:tcPr>
                </a:tc>
              </a:tr>
              <a:tr h="275475">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A9999"/>
                    </a:solidFill>
                  </a:tcPr>
                </a:tc>
              </a:tr>
              <a:tr h="275475">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A9999"/>
                    </a:solidFill>
                  </a:tcPr>
                </a:tc>
              </a:tr>
            </a:tbl>
          </a:graphicData>
        </a:graphic>
      </p:graphicFrame>
      <p:sp>
        <p:nvSpPr>
          <p:cNvPr id="1044" name="Google Shape;1044;p52"/>
          <p:cNvSpPr txBox="1"/>
          <p:nvPr/>
        </p:nvSpPr>
        <p:spPr>
          <a:xfrm>
            <a:off x="4842163" y="1637574"/>
            <a:ext cx="537900" cy="44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EA9999"/>
                </a:solidFill>
                <a:latin typeface="Ubuntu"/>
                <a:ea typeface="Ubuntu"/>
                <a:cs typeface="Ubuntu"/>
                <a:sym typeface="Ubuntu"/>
              </a:rPr>
              <a:t>W</a:t>
            </a:r>
            <a:r>
              <a:rPr b="1" baseline="-25000" lang="en" sz="1800">
                <a:solidFill>
                  <a:srgbClr val="EA9999"/>
                </a:solidFill>
                <a:latin typeface="Ubuntu"/>
                <a:ea typeface="Ubuntu"/>
                <a:cs typeface="Ubuntu"/>
                <a:sym typeface="Ubuntu"/>
              </a:rPr>
              <a:t>0</a:t>
            </a:r>
            <a:endParaRPr b="1" baseline="-25000" sz="1800">
              <a:solidFill>
                <a:srgbClr val="EA9999"/>
              </a:solidFill>
              <a:latin typeface="Ubuntu"/>
              <a:ea typeface="Ubuntu"/>
              <a:cs typeface="Ubuntu"/>
              <a:sym typeface="Ubuntu"/>
            </a:endParaRPr>
          </a:p>
        </p:txBody>
      </p:sp>
      <p:sp>
        <p:nvSpPr>
          <p:cNvPr id="1045" name="Google Shape;1045;p52"/>
          <p:cNvSpPr/>
          <p:nvPr/>
        </p:nvSpPr>
        <p:spPr>
          <a:xfrm>
            <a:off x="4733938" y="1849700"/>
            <a:ext cx="186300" cy="2730000"/>
          </a:xfrm>
          <a:prstGeom prst="rightBrace">
            <a:avLst>
              <a:gd fmla="val 50000" name="adj1"/>
              <a:gd fmla="val 50168" name="adj2"/>
            </a:avLst>
          </a:prstGeom>
          <a:noFill/>
          <a:ln cap="flat" cmpd="sng" w="9525">
            <a:solidFill>
              <a:srgbClr val="011C5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6" name="Google Shape;1046;p52"/>
          <p:cNvSpPr txBox="1"/>
          <p:nvPr/>
        </p:nvSpPr>
        <p:spPr>
          <a:xfrm>
            <a:off x="4920255" y="2898500"/>
            <a:ext cx="1148700" cy="59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500">
                <a:solidFill>
                  <a:srgbClr val="011C5D"/>
                </a:solidFill>
                <a:latin typeface="Ubuntu"/>
                <a:ea typeface="Ubuntu"/>
                <a:cs typeface="Ubuntu"/>
                <a:sym typeface="Ubuntu"/>
              </a:rPr>
              <a:t> |V| x N heads </a:t>
            </a:r>
            <a:endParaRPr sz="1300">
              <a:solidFill>
                <a:srgbClr val="011C5D"/>
              </a:solidFill>
              <a:latin typeface="Ubuntu"/>
              <a:ea typeface="Ubuntu"/>
              <a:cs typeface="Ubuntu"/>
              <a:sym typeface="Ubuntu"/>
            </a:endParaRPr>
          </a:p>
        </p:txBody>
      </p:sp>
      <p:sp>
        <p:nvSpPr>
          <p:cNvPr id="1047" name="Google Shape;1047;p52"/>
          <p:cNvSpPr/>
          <p:nvPr/>
        </p:nvSpPr>
        <p:spPr>
          <a:xfrm rot="-5400000">
            <a:off x="4063300" y="1142875"/>
            <a:ext cx="186300" cy="1147500"/>
          </a:xfrm>
          <a:prstGeom prst="rightBrace">
            <a:avLst>
              <a:gd fmla="val 50000" name="adj1"/>
              <a:gd fmla="val 50168" name="adj2"/>
            </a:avLst>
          </a:prstGeom>
          <a:noFill/>
          <a:ln cap="flat" cmpd="sng" w="9525">
            <a:solidFill>
              <a:srgbClr val="011C5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8" name="Google Shape;1048;p52"/>
          <p:cNvSpPr txBox="1"/>
          <p:nvPr/>
        </p:nvSpPr>
        <p:spPr>
          <a:xfrm>
            <a:off x="3588229" y="1327675"/>
            <a:ext cx="1553100" cy="21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011C5D"/>
                </a:solidFill>
                <a:latin typeface="Ubuntu"/>
                <a:ea typeface="Ubuntu"/>
                <a:cs typeface="Ubuntu"/>
                <a:sym typeface="Ubuntu"/>
              </a:rPr>
              <a:t>| Embeddings Dim|</a:t>
            </a:r>
            <a:endParaRPr sz="1000">
              <a:solidFill>
                <a:srgbClr val="011C5D"/>
              </a:solidFill>
              <a:latin typeface="Ubuntu"/>
              <a:ea typeface="Ubuntu"/>
              <a:cs typeface="Ubuntu"/>
              <a:sym typeface="Ubuntu"/>
            </a:endParaRPr>
          </a:p>
        </p:txBody>
      </p:sp>
      <p:graphicFrame>
        <p:nvGraphicFramePr>
          <p:cNvPr id="1049" name="Google Shape;1049;p52"/>
          <p:cNvGraphicFramePr/>
          <p:nvPr/>
        </p:nvGraphicFramePr>
        <p:xfrm>
          <a:off x="5871900" y="2608200"/>
          <a:ext cx="3000000" cy="3000000"/>
        </p:xfrm>
        <a:graphic>
          <a:graphicData uri="http://schemas.openxmlformats.org/drawingml/2006/table">
            <a:tbl>
              <a:tblPr>
                <a:noFill/>
                <a:tableStyleId>{6497CBBA-E030-4E24-B39F-737B80262214}</a:tableStyleId>
              </a:tblPr>
              <a:tblGrid>
                <a:gridCol w="382850"/>
                <a:gridCol w="382850"/>
                <a:gridCol w="382850"/>
                <a:gridCol w="382850"/>
                <a:gridCol w="382850"/>
              </a:tblGrid>
              <a:tr h="324975">
                <a:tc>
                  <a:txBody>
                    <a:bodyPr/>
                    <a:lstStyle/>
                    <a:p>
                      <a:pPr indent="0" lvl="0" marL="0" rtl="0" algn="l">
                        <a:spcBef>
                          <a:spcPts val="0"/>
                        </a:spcBef>
                        <a:spcAft>
                          <a:spcPts val="0"/>
                        </a:spcAft>
                        <a:buNone/>
                      </a:pPr>
                      <a:r>
                        <a:t/>
                      </a:r>
                      <a:endParaRPr sz="700"/>
                    </a:p>
                  </a:txBody>
                  <a:tcPr marT="91425" marB="91425" marR="91425" marL="91425">
                    <a:lnL cap="flat" cmpd="sng" w="9525">
                      <a:solidFill>
                        <a:srgbClr val="111111"/>
                      </a:solidFill>
                      <a:prstDash val="solid"/>
                      <a:round/>
                      <a:headEnd len="sm" w="sm" type="none"/>
                      <a:tailEnd len="sm" w="sm" type="none"/>
                    </a:lnL>
                    <a:lnR cap="flat" cmpd="sng" w="9525">
                      <a:solidFill>
                        <a:srgbClr val="111111"/>
                      </a:solidFill>
                      <a:prstDash val="solid"/>
                      <a:round/>
                      <a:headEnd len="sm" w="sm" type="none"/>
                      <a:tailEnd len="sm" w="sm" type="none"/>
                    </a:lnR>
                    <a:lnT cap="flat" cmpd="sng" w="9525">
                      <a:solidFill>
                        <a:srgbClr val="111111"/>
                      </a:solidFill>
                      <a:prstDash val="solid"/>
                      <a:round/>
                      <a:headEnd len="sm" w="sm" type="none"/>
                      <a:tailEnd len="sm" w="sm" type="none"/>
                    </a:lnT>
                    <a:lnB cap="flat" cmpd="sng" w="9525">
                      <a:solidFill>
                        <a:srgbClr val="111111"/>
                      </a:solidFill>
                      <a:prstDash val="solid"/>
                      <a:round/>
                      <a:headEnd len="sm" w="sm" type="none"/>
                      <a:tailEnd len="sm" w="sm" type="none"/>
                    </a:lnB>
                    <a:solidFill>
                      <a:srgbClr val="E06666"/>
                    </a:solidFill>
                  </a:tcPr>
                </a:tc>
                <a:tc>
                  <a:txBody>
                    <a:bodyPr/>
                    <a:lstStyle/>
                    <a:p>
                      <a:pPr indent="0" lvl="0" marL="0" rtl="0" algn="l">
                        <a:spcBef>
                          <a:spcPts val="0"/>
                        </a:spcBef>
                        <a:spcAft>
                          <a:spcPts val="0"/>
                        </a:spcAft>
                        <a:buNone/>
                      </a:pPr>
                      <a:r>
                        <a:t/>
                      </a:r>
                      <a:endParaRPr sz="700"/>
                    </a:p>
                  </a:txBody>
                  <a:tcPr marT="91425" marB="91425" marR="91425" marL="91425">
                    <a:lnL cap="flat" cmpd="sng" w="9525">
                      <a:solidFill>
                        <a:srgbClr val="111111"/>
                      </a:solidFill>
                      <a:prstDash val="solid"/>
                      <a:round/>
                      <a:headEnd len="sm" w="sm" type="none"/>
                      <a:tailEnd len="sm" w="sm" type="none"/>
                    </a:lnL>
                    <a:lnR cap="flat" cmpd="sng" w="9525">
                      <a:solidFill>
                        <a:srgbClr val="111111"/>
                      </a:solidFill>
                      <a:prstDash val="solid"/>
                      <a:round/>
                      <a:headEnd len="sm" w="sm" type="none"/>
                      <a:tailEnd len="sm" w="sm" type="none"/>
                    </a:lnR>
                    <a:lnT cap="flat" cmpd="sng" w="9525">
                      <a:solidFill>
                        <a:srgbClr val="111111"/>
                      </a:solidFill>
                      <a:prstDash val="solid"/>
                      <a:round/>
                      <a:headEnd len="sm" w="sm" type="none"/>
                      <a:tailEnd len="sm" w="sm" type="none"/>
                    </a:lnT>
                    <a:lnB cap="flat" cmpd="sng" w="9525">
                      <a:solidFill>
                        <a:srgbClr val="111111"/>
                      </a:solidFill>
                      <a:prstDash val="solid"/>
                      <a:round/>
                      <a:headEnd len="sm" w="sm" type="none"/>
                      <a:tailEnd len="sm" w="sm" type="none"/>
                    </a:lnB>
                    <a:solidFill>
                      <a:srgbClr val="E06666"/>
                    </a:solidFill>
                  </a:tcPr>
                </a:tc>
                <a:tc>
                  <a:txBody>
                    <a:bodyPr/>
                    <a:lstStyle/>
                    <a:p>
                      <a:pPr indent="0" lvl="0" marL="0" rtl="0" algn="l">
                        <a:spcBef>
                          <a:spcPts val="0"/>
                        </a:spcBef>
                        <a:spcAft>
                          <a:spcPts val="0"/>
                        </a:spcAft>
                        <a:buNone/>
                      </a:pPr>
                      <a:r>
                        <a:t/>
                      </a:r>
                      <a:endParaRPr sz="700"/>
                    </a:p>
                  </a:txBody>
                  <a:tcPr marT="91425" marB="91425" marR="91425" marL="91425">
                    <a:lnL cap="flat" cmpd="sng" w="9525">
                      <a:solidFill>
                        <a:srgbClr val="111111"/>
                      </a:solidFill>
                      <a:prstDash val="solid"/>
                      <a:round/>
                      <a:headEnd len="sm" w="sm" type="none"/>
                      <a:tailEnd len="sm" w="sm" type="none"/>
                    </a:lnL>
                    <a:lnR cap="flat" cmpd="sng" w="9525">
                      <a:solidFill>
                        <a:srgbClr val="111111"/>
                      </a:solidFill>
                      <a:prstDash val="solid"/>
                      <a:round/>
                      <a:headEnd len="sm" w="sm" type="none"/>
                      <a:tailEnd len="sm" w="sm" type="none"/>
                    </a:lnR>
                    <a:lnT cap="flat" cmpd="sng" w="9525">
                      <a:solidFill>
                        <a:srgbClr val="111111"/>
                      </a:solidFill>
                      <a:prstDash val="solid"/>
                      <a:round/>
                      <a:headEnd len="sm" w="sm" type="none"/>
                      <a:tailEnd len="sm" w="sm" type="none"/>
                    </a:lnT>
                    <a:lnB cap="flat" cmpd="sng" w="9525">
                      <a:solidFill>
                        <a:srgbClr val="111111"/>
                      </a:solidFill>
                      <a:prstDash val="solid"/>
                      <a:round/>
                      <a:headEnd len="sm" w="sm" type="none"/>
                      <a:tailEnd len="sm" w="sm" type="none"/>
                    </a:lnB>
                    <a:solidFill>
                      <a:srgbClr val="E06666"/>
                    </a:solidFill>
                  </a:tcPr>
                </a:tc>
                <a:tc>
                  <a:txBody>
                    <a:bodyPr/>
                    <a:lstStyle/>
                    <a:p>
                      <a:pPr indent="0" lvl="0" marL="0" rtl="0" algn="l">
                        <a:spcBef>
                          <a:spcPts val="0"/>
                        </a:spcBef>
                        <a:spcAft>
                          <a:spcPts val="0"/>
                        </a:spcAft>
                        <a:buNone/>
                      </a:pPr>
                      <a:r>
                        <a:t/>
                      </a:r>
                      <a:endParaRPr sz="700"/>
                    </a:p>
                  </a:txBody>
                  <a:tcPr marT="91425" marB="91425" marR="91425" marL="91425">
                    <a:lnL cap="flat" cmpd="sng" w="9525">
                      <a:solidFill>
                        <a:srgbClr val="111111"/>
                      </a:solidFill>
                      <a:prstDash val="solid"/>
                      <a:round/>
                      <a:headEnd len="sm" w="sm" type="none"/>
                      <a:tailEnd len="sm" w="sm" type="none"/>
                    </a:lnL>
                    <a:lnR cap="flat" cmpd="sng" w="9525">
                      <a:solidFill>
                        <a:srgbClr val="111111"/>
                      </a:solidFill>
                      <a:prstDash val="solid"/>
                      <a:round/>
                      <a:headEnd len="sm" w="sm" type="none"/>
                      <a:tailEnd len="sm" w="sm" type="none"/>
                    </a:lnR>
                    <a:lnT cap="flat" cmpd="sng" w="9525">
                      <a:solidFill>
                        <a:srgbClr val="111111"/>
                      </a:solidFill>
                      <a:prstDash val="solid"/>
                      <a:round/>
                      <a:headEnd len="sm" w="sm" type="none"/>
                      <a:tailEnd len="sm" w="sm" type="none"/>
                    </a:lnT>
                    <a:lnB cap="flat" cmpd="sng" w="9525">
                      <a:solidFill>
                        <a:srgbClr val="111111"/>
                      </a:solidFill>
                      <a:prstDash val="solid"/>
                      <a:round/>
                      <a:headEnd len="sm" w="sm" type="none"/>
                      <a:tailEnd len="sm" w="sm" type="none"/>
                    </a:lnB>
                    <a:solidFill>
                      <a:srgbClr val="E06666"/>
                    </a:solidFill>
                  </a:tcPr>
                </a:tc>
                <a:tc>
                  <a:txBody>
                    <a:bodyPr/>
                    <a:lstStyle/>
                    <a:p>
                      <a:pPr indent="0" lvl="0" marL="0" rtl="0" algn="l">
                        <a:spcBef>
                          <a:spcPts val="0"/>
                        </a:spcBef>
                        <a:spcAft>
                          <a:spcPts val="0"/>
                        </a:spcAft>
                        <a:buNone/>
                      </a:pPr>
                      <a:r>
                        <a:t/>
                      </a:r>
                      <a:endParaRPr sz="700"/>
                    </a:p>
                  </a:txBody>
                  <a:tcPr marT="91425" marB="91425" marR="91425" marL="91425">
                    <a:lnL cap="flat" cmpd="sng" w="9525">
                      <a:solidFill>
                        <a:srgbClr val="111111"/>
                      </a:solidFill>
                      <a:prstDash val="solid"/>
                      <a:round/>
                      <a:headEnd len="sm" w="sm" type="none"/>
                      <a:tailEnd len="sm" w="sm" type="none"/>
                    </a:lnL>
                    <a:lnR cap="flat" cmpd="sng" w="9525">
                      <a:solidFill>
                        <a:srgbClr val="111111"/>
                      </a:solidFill>
                      <a:prstDash val="solid"/>
                      <a:round/>
                      <a:headEnd len="sm" w="sm" type="none"/>
                      <a:tailEnd len="sm" w="sm" type="none"/>
                    </a:lnR>
                    <a:lnT cap="flat" cmpd="sng" w="9525">
                      <a:solidFill>
                        <a:srgbClr val="111111"/>
                      </a:solidFill>
                      <a:prstDash val="solid"/>
                      <a:round/>
                      <a:headEnd len="sm" w="sm" type="none"/>
                      <a:tailEnd len="sm" w="sm" type="none"/>
                    </a:lnT>
                    <a:lnB cap="flat" cmpd="sng" w="9525">
                      <a:solidFill>
                        <a:srgbClr val="111111"/>
                      </a:solidFill>
                      <a:prstDash val="solid"/>
                      <a:round/>
                      <a:headEnd len="sm" w="sm" type="none"/>
                      <a:tailEnd len="sm" w="sm" type="none"/>
                    </a:lnB>
                    <a:solidFill>
                      <a:srgbClr val="E06666"/>
                    </a:solidFill>
                  </a:tcPr>
                </a:tc>
              </a:tr>
              <a:tr h="324975">
                <a:tc>
                  <a:txBody>
                    <a:bodyPr/>
                    <a:lstStyle/>
                    <a:p>
                      <a:pPr indent="0" lvl="0" marL="0" rtl="0" algn="l">
                        <a:spcBef>
                          <a:spcPts val="0"/>
                        </a:spcBef>
                        <a:spcAft>
                          <a:spcPts val="0"/>
                        </a:spcAft>
                        <a:buNone/>
                      </a:pPr>
                      <a:r>
                        <a:t/>
                      </a:r>
                      <a:endParaRPr sz="700"/>
                    </a:p>
                  </a:txBody>
                  <a:tcPr marT="91425" marB="91425" marR="91425" marL="91425">
                    <a:lnL cap="flat" cmpd="sng" w="9525">
                      <a:solidFill>
                        <a:srgbClr val="111111"/>
                      </a:solidFill>
                      <a:prstDash val="solid"/>
                      <a:round/>
                      <a:headEnd len="sm" w="sm" type="none"/>
                      <a:tailEnd len="sm" w="sm" type="none"/>
                    </a:lnL>
                    <a:lnR cap="flat" cmpd="sng" w="9525">
                      <a:solidFill>
                        <a:srgbClr val="111111"/>
                      </a:solidFill>
                      <a:prstDash val="solid"/>
                      <a:round/>
                      <a:headEnd len="sm" w="sm" type="none"/>
                      <a:tailEnd len="sm" w="sm" type="none"/>
                    </a:lnR>
                    <a:lnT cap="flat" cmpd="sng" w="9525">
                      <a:solidFill>
                        <a:srgbClr val="111111"/>
                      </a:solidFill>
                      <a:prstDash val="solid"/>
                      <a:round/>
                      <a:headEnd len="sm" w="sm" type="none"/>
                      <a:tailEnd len="sm" w="sm" type="none"/>
                    </a:lnT>
                    <a:lnB cap="flat" cmpd="sng" w="9525">
                      <a:solidFill>
                        <a:srgbClr val="111111"/>
                      </a:solidFill>
                      <a:prstDash val="solid"/>
                      <a:round/>
                      <a:headEnd len="sm" w="sm" type="none"/>
                      <a:tailEnd len="sm" w="sm" type="none"/>
                    </a:lnB>
                    <a:solidFill>
                      <a:srgbClr val="E06666"/>
                    </a:solidFill>
                  </a:tcPr>
                </a:tc>
                <a:tc>
                  <a:txBody>
                    <a:bodyPr/>
                    <a:lstStyle/>
                    <a:p>
                      <a:pPr indent="0" lvl="0" marL="0" rtl="0" algn="l">
                        <a:spcBef>
                          <a:spcPts val="0"/>
                        </a:spcBef>
                        <a:spcAft>
                          <a:spcPts val="0"/>
                        </a:spcAft>
                        <a:buNone/>
                      </a:pPr>
                      <a:r>
                        <a:t/>
                      </a:r>
                      <a:endParaRPr sz="700"/>
                    </a:p>
                  </a:txBody>
                  <a:tcPr marT="91425" marB="91425" marR="91425" marL="91425">
                    <a:lnL cap="flat" cmpd="sng" w="9525">
                      <a:solidFill>
                        <a:srgbClr val="111111"/>
                      </a:solidFill>
                      <a:prstDash val="solid"/>
                      <a:round/>
                      <a:headEnd len="sm" w="sm" type="none"/>
                      <a:tailEnd len="sm" w="sm" type="none"/>
                    </a:lnL>
                    <a:lnR cap="flat" cmpd="sng" w="9525">
                      <a:solidFill>
                        <a:srgbClr val="111111"/>
                      </a:solidFill>
                      <a:prstDash val="solid"/>
                      <a:round/>
                      <a:headEnd len="sm" w="sm" type="none"/>
                      <a:tailEnd len="sm" w="sm" type="none"/>
                    </a:lnR>
                    <a:lnT cap="flat" cmpd="sng" w="9525">
                      <a:solidFill>
                        <a:srgbClr val="111111"/>
                      </a:solidFill>
                      <a:prstDash val="solid"/>
                      <a:round/>
                      <a:headEnd len="sm" w="sm" type="none"/>
                      <a:tailEnd len="sm" w="sm" type="none"/>
                    </a:lnT>
                    <a:lnB cap="flat" cmpd="sng" w="9525">
                      <a:solidFill>
                        <a:srgbClr val="111111"/>
                      </a:solidFill>
                      <a:prstDash val="solid"/>
                      <a:round/>
                      <a:headEnd len="sm" w="sm" type="none"/>
                      <a:tailEnd len="sm" w="sm" type="none"/>
                    </a:lnB>
                    <a:solidFill>
                      <a:srgbClr val="E06666"/>
                    </a:solidFill>
                  </a:tcPr>
                </a:tc>
                <a:tc>
                  <a:txBody>
                    <a:bodyPr/>
                    <a:lstStyle/>
                    <a:p>
                      <a:pPr indent="0" lvl="0" marL="0" rtl="0" algn="l">
                        <a:spcBef>
                          <a:spcPts val="0"/>
                        </a:spcBef>
                        <a:spcAft>
                          <a:spcPts val="0"/>
                        </a:spcAft>
                        <a:buNone/>
                      </a:pPr>
                      <a:r>
                        <a:t/>
                      </a:r>
                      <a:endParaRPr sz="700"/>
                    </a:p>
                  </a:txBody>
                  <a:tcPr marT="91425" marB="91425" marR="91425" marL="91425">
                    <a:lnL cap="flat" cmpd="sng" w="9525">
                      <a:solidFill>
                        <a:srgbClr val="111111"/>
                      </a:solidFill>
                      <a:prstDash val="solid"/>
                      <a:round/>
                      <a:headEnd len="sm" w="sm" type="none"/>
                      <a:tailEnd len="sm" w="sm" type="none"/>
                    </a:lnL>
                    <a:lnR cap="flat" cmpd="sng" w="9525">
                      <a:solidFill>
                        <a:srgbClr val="111111"/>
                      </a:solidFill>
                      <a:prstDash val="solid"/>
                      <a:round/>
                      <a:headEnd len="sm" w="sm" type="none"/>
                      <a:tailEnd len="sm" w="sm" type="none"/>
                    </a:lnR>
                    <a:lnT cap="flat" cmpd="sng" w="9525">
                      <a:solidFill>
                        <a:srgbClr val="111111"/>
                      </a:solidFill>
                      <a:prstDash val="solid"/>
                      <a:round/>
                      <a:headEnd len="sm" w="sm" type="none"/>
                      <a:tailEnd len="sm" w="sm" type="none"/>
                    </a:lnT>
                    <a:lnB cap="flat" cmpd="sng" w="9525">
                      <a:solidFill>
                        <a:srgbClr val="111111"/>
                      </a:solidFill>
                      <a:prstDash val="solid"/>
                      <a:round/>
                      <a:headEnd len="sm" w="sm" type="none"/>
                      <a:tailEnd len="sm" w="sm" type="none"/>
                    </a:lnB>
                    <a:solidFill>
                      <a:srgbClr val="E06666"/>
                    </a:solidFill>
                  </a:tcPr>
                </a:tc>
                <a:tc>
                  <a:txBody>
                    <a:bodyPr/>
                    <a:lstStyle/>
                    <a:p>
                      <a:pPr indent="0" lvl="0" marL="0" rtl="0" algn="l">
                        <a:spcBef>
                          <a:spcPts val="0"/>
                        </a:spcBef>
                        <a:spcAft>
                          <a:spcPts val="0"/>
                        </a:spcAft>
                        <a:buNone/>
                      </a:pPr>
                      <a:r>
                        <a:t/>
                      </a:r>
                      <a:endParaRPr sz="700"/>
                    </a:p>
                  </a:txBody>
                  <a:tcPr marT="91425" marB="91425" marR="91425" marL="91425">
                    <a:lnL cap="flat" cmpd="sng" w="9525">
                      <a:solidFill>
                        <a:srgbClr val="111111"/>
                      </a:solidFill>
                      <a:prstDash val="solid"/>
                      <a:round/>
                      <a:headEnd len="sm" w="sm" type="none"/>
                      <a:tailEnd len="sm" w="sm" type="none"/>
                    </a:lnL>
                    <a:lnR cap="flat" cmpd="sng" w="9525">
                      <a:solidFill>
                        <a:srgbClr val="111111"/>
                      </a:solidFill>
                      <a:prstDash val="solid"/>
                      <a:round/>
                      <a:headEnd len="sm" w="sm" type="none"/>
                      <a:tailEnd len="sm" w="sm" type="none"/>
                    </a:lnR>
                    <a:lnT cap="flat" cmpd="sng" w="9525">
                      <a:solidFill>
                        <a:srgbClr val="111111"/>
                      </a:solidFill>
                      <a:prstDash val="solid"/>
                      <a:round/>
                      <a:headEnd len="sm" w="sm" type="none"/>
                      <a:tailEnd len="sm" w="sm" type="none"/>
                    </a:lnT>
                    <a:lnB cap="flat" cmpd="sng" w="9525">
                      <a:solidFill>
                        <a:srgbClr val="111111"/>
                      </a:solidFill>
                      <a:prstDash val="solid"/>
                      <a:round/>
                      <a:headEnd len="sm" w="sm" type="none"/>
                      <a:tailEnd len="sm" w="sm" type="none"/>
                    </a:lnB>
                    <a:solidFill>
                      <a:srgbClr val="E06666"/>
                    </a:solidFill>
                  </a:tcPr>
                </a:tc>
                <a:tc>
                  <a:txBody>
                    <a:bodyPr/>
                    <a:lstStyle/>
                    <a:p>
                      <a:pPr indent="0" lvl="0" marL="0" rtl="0" algn="l">
                        <a:spcBef>
                          <a:spcPts val="0"/>
                        </a:spcBef>
                        <a:spcAft>
                          <a:spcPts val="0"/>
                        </a:spcAft>
                        <a:buNone/>
                      </a:pPr>
                      <a:r>
                        <a:t/>
                      </a:r>
                      <a:endParaRPr sz="700"/>
                    </a:p>
                  </a:txBody>
                  <a:tcPr marT="91425" marB="91425" marR="91425" marL="91425">
                    <a:lnL cap="flat" cmpd="sng" w="9525">
                      <a:solidFill>
                        <a:srgbClr val="111111"/>
                      </a:solidFill>
                      <a:prstDash val="solid"/>
                      <a:round/>
                      <a:headEnd len="sm" w="sm" type="none"/>
                      <a:tailEnd len="sm" w="sm" type="none"/>
                    </a:lnL>
                    <a:lnR cap="flat" cmpd="sng" w="9525">
                      <a:solidFill>
                        <a:srgbClr val="111111"/>
                      </a:solidFill>
                      <a:prstDash val="solid"/>
                      <a:round/>
                      <a:headEnd len="sm" w="sm" type="none"/>
                      <a:tailEnd len="sm" w="sm" type="none"/>
                    </a:lnR>
                    <a:lnT cap="flat" cmpd="sng" w="9525">
                      <a:solidFill>
                        <a:srgbClr val="111111"/>
                      </a:solidFill>
                      <a:prstDash val="solid"/>
                      <a:round/>
                      <a:headEnd len="sm" w="sm" type="none"/>
                      <a:tailEnd len="sm" w="sm" type="none"/>
                    </a:lnT>
                    <a:lnB cap="flat" cmpd="sng" w="9525">
                      <a:solidFill>
                        <a:srgbClr val="111111"/>
                      </a:solidFill>
                      <a:prstDash val="solid"/>
                      <a:round/>
                      <a:headEnd len="sm" w="sm" type="none"/>
                      <a:tailEnd len="sm" w="sm" type="none"/>
                    </a:lnB>
                    <a:solidFill>
                      <a:srgbClr val="E06666"/>
                    </a:solidFill>
                  </a:tcPr>
                </a:tc>
              </a:tr>
              <a:tr h="324975">
                <a:tc>
                  <a:txBody>
                    <a:bodyPr/>
                    <a:lstStyle/>
                    <a:p>
                      <a:pPr indent="0" lvl="0" marL="0" rtl="0" algn="l">
                        <a:spcBef>
                          <a:spcPts val="0"/>
                        </a:spcBef>
                        <a:spcAft>
                          <a:spcPts val="0"/>
                        </a:spcAft>
                        <a:buNone/>
                      </a:pPr>
                      <a:r>
                        <a:t/>
                      </a:r>
                      <a:endParaRPr sz="700"/>
                    </a:p>
                  </a:txBody>
                  <a:tcPr marT="91425" marB="91425" marR="91425" marL="91425">
                    <a:lnL cap="flat" cmpd="sng" w="9525">
                      <a:solidFill>
                        <a:srgbClr val="111111"/>
                      </a:solidFill>
                      <a:prstDash val="solid"/>
                      <a:round/>
                      <a:headEnd len="sm" w="sm" type="none"/>
                      <a:tailEnd len="sm" w="sm" type="none"/>
                    </a:lnL>
                    <a:lnR cap="flat" cmpd="sng" w="9525">
                      <a:solidFill>
                        <a:srgbClr val="111111"/>
                      </a:solidFill>
                      <a:prstDash val="solid"/>
                      <a:round/>
                      <a:headEnd len="sm" w="sm" type="none"/>
                      <a:tailEnd len="sm" w="sm" type="none"/>
                    </a:lnR>
                    <a:lnT cap="flat" cmpd="sng" w="9525">
                      <a:solidFill>
                        <a:srgbClr val="111111"/>
                      </a:solidFill>
                      <a:prstDash val="solid"/>
                      <a:round/>
                      <a:headEnd len="sm" w="sm" type="none"/>
                      <a:tailEnd len="sm" w="sm" type="none"/>
                    </a:lnT>
                    <a:lnB cap="flat" cmpd="sng" w="9525">
                      <a:solidFill>
                        <a:srgbClr val="111111"/>
                      </a:solidFill>
                      <a:prstDash val="solid"/>
                      <a:round/>
                      <a:headEnd len="sm" w="sm" type="none"/>
                      <a:tailEnd len="sm" w="sm" type="none"/>
                    </a:lnB>
                    <a:solidFill>
                      <a:srgbClr val="E06666"/>
                    </a:solidFill>
                  </a:tcPr>
                </a:tc>
                <a:tc>
                  <a:txBody>
                    <a:bodyPr/>
                    <a:lstStyle/>
                    <a:p>
                      <a:pPr indent="0" lvl="0" marL="0" rtl="0" algn="l">
                        <a:spcBef>
                          <a:spcPts val="0"/>
                        </a:spcBef>
                        <a:spcAft>
                          <a:spcPts val="0"/>
                        </a:spcAft>
                        <a:buNone/>
                      </a:pPr>
                      <a:r>
                        <a:t/>
                      </a:r>
                      <a:endParaRPr sz="700"/>
                    </a:p>
                  </a:txBody>
                  <a:tcPr marT="91425" marB="91425" marR="91425" marL="91425">
                    <a:lnL cap="flat" cmpd="sng" w="9525">
                      <a:solidFill>
                        <a:srgbClr val="111111"/>
                      </a:solidFill>
                      <a:prstDash val="solid"/>
                      <a:round/>
                      <a:headEnd len="sm" w="sm" type="none"/>
                      <a:tailEnd len="sm" w="sm" type="none"/>
                    </a:lnL>
                    <a:lnR cap="flat" cmpd="sng" w="9525">
                      <a:solidFill>
                        <a:srgbClr val="111111"/>
                      </a:solidFill>
                      <a:prstDash val="solid"/>
                      <a:round/>
                      <a:headEnd len="sm" w="sm" type="none"/>
                      <a:tailEnd len="sm" w="sm" type="none"/>
                    </a:lnR>
                    <a:lnT cap="flat" cmpd="sng" w="9525">
                      <a:solidFill>
                        <a:srgbClr val="111111"/>
                      </a:solidFill>
                      <a:prstDash val="solid"/>
                      <a:round/>
                      <a:headEnd len="sm" w="sm" type="none"/>
                      <a:tailEnd len="sm" w="sm" type="none"/>
                    </a:lnT>
                    <a:lnB cap="flat" cmpd="sng" w="9525">
                      <a:solidFill>
                        <a:srgbClr val="111111"/>
                      </a:solidFill>
                      <a:prstDash val="solid"/>
                      <a:round/>
                      <a:headEnd len="sm" w="sm" type="none"/>
                      <a:tailEnd len="sm" w="sm" type="none"/>
                    </a:lnB>
                    <a:solidFill>
                      <a:srgbClr val="E06666"/>
                    </a:solidFill>
                  </a:tcPr>
                </a:tc>
                <a:tc>
                  <a:txBody>
                    <a:bodyPr/>
                    <a:lstStyle/>
                    <a:p>
                      <a:pPr indent="0" lvl="0" marL="0" rtl="0" algn="l">
                        <a:spcBef>
                          <a:spcPts val="0"/>
                        </a:spcBef>
                        <a:spcAft>
                          <a:spcPts val="0"/>
                        </a:spcAft>
                        <a:buNone/>
                      </a:pPr>
                      <a:r>
                        <a:t/>
                      </a:r>
                      <a:endParaRPr sz="700"/>
                    </a:p>
                  </a:txBody>
                  <a:tcPr marT="91425" marB="91425" marR="91425" marL="91425">
                    <a:lnL cap="flat" cmpd="sng" w="9525">
                      <a:solidFill>
                        <a:srgbClr val="111111"/>
                      </a:solidFill>
                      <a:prstDash val="solid"/>
                      <a:round/>
                      <a:headEnd len="sm" w="sm" type="none"/>
                      <a:tailEnd len="sm" w="sm" type="none"/>
                    </a:lnL>
                    <a:lnR cap="flat" cmpd="sng" w="9525">
                      <a:solidFill>
                        <a:srgbClr val="111111"/>
                      </a:solidFill>
                      <a:prstDash val="solid"/>
                      <a:round/>
                      <a:headEnd len="sm" w="sm" type="none"/>
                      <a:tailEnd len="sm" w="sm" type="none"/>
                    </a:lnR>
                    <a:lnT cap="flat" cmpd="sng" w="9525">
                      <a:solidFill>
                        <a:srgbClr val="111111"/>
                      </a:solidFill>
                      <a:prstDash val="solid"/>
                      <a:round/>
                      <a:headEnd len="sm" w="sm" type="none"/>
                      <a:tailEnd len="sm" w="sm" type="none"/>
                    </a:lnT>
                    <a:lnB cap="flat" cmpd="sng" w="9525">
                      <a:solidFill>
                        <a:srgbClr val="111111"/>
                      </a:solidFill>
                      <a:prstDash val="solid"/>
                      <a:round/>
                      <a:headEnd len="sm" w="sm" type="none"/>
                      <a:tailEnd len="sm" w="sm" type="none"/>
                    </a:lnB>
                    <a:solidFill>
                      <a:srgbClr val="E06666"/>
                    </a:solidFill>
                  </a:tcPr>
                </a:tc>
                <a:tc>
                  <a:txBody>
                    <a:bodyPr/>
                    <a:lstStyle/>
                    <a:p>
                      <a:pPr indent="0" lvl="0" marL="0" rtl="0" algn="l">
                        <a:spcBef>
                          <a:spcPts val="0"/>
                        </a:spcBef>
                        <a:spcAft>
                          <a:spcPts val="0"/>
                        </a:spcAft>
                        <a:buNone/>
                      </a:pPr>
                      <a:r>
                        <a:t/>
                      </a:r>
                      <a:endParaRPr sz="700"/>
                    </a:p>
                  </a:txBody>
                  <a:tcPr marT="91425" marB="91425" marR="91425" marL="91425">
                    <a:lnL cap="flat" cmpd="sng" w="9525">
                      <a:solidFill>
                        <a:srgbClr val="111111"/>
                      </a:solidFill>
                      <a:prstDash val="solid"/>
                      <a:round/>
                      <a:headEnd len="sm" w="sm" type="none"/>
                      <a:tailEnd len="sm" w="sm" type="none"/>
                    </a:lnL>
                    <a:lnR cap="flat" cmpd="sng" w="9525">
                      <a:solidFill>
                        <a:srgbClr val="111111"/>
                      </a:solidFill>
                      <a:prstDash val="solid"/>
                      <a:round/>
                      <a:headEnd len="sm" w="sm" type="none"/>
                      <a:tailEnd len="sm" w="sm" type="none"/>
                    </a:lnR>
                    <a:lnT cap="flat" cmpd="sng" w="9525">
                      <a:solidFill>
                        <a:srgbClr val="111111"/>
                      </a:solidFill>
                      <a:prstDash val="solid"/>
                      <a:round/>
                      <a:headEnd len="sm" w="sm" type="none"/>
                      <a:tailEnd len="sm" w="sm" type="none"/>
                    </a:lnT>
                    <a:lnB cap="flat" cmpd="sng" w="9525">
                      <a:solidFill>
                        <a:srgbClr val="111111"/>
                      </a:solidFill>
                      <a:prstDash val="solid"/>
                      <a:round/>
                      <a:headEnd len="sm" w="sm" type="none"/>
                      <a:tailEnd len="sm" w="sm" type="none"/>
                    </a:lnB>
                    <a:solidFill>
                      <a:srgbClr val="E06666"/>
                    </a:solidFill>
                  </a:tcPr>
                </a:tc>
                <a:tc>
                  <a:txBody>
                    <a:bodyPr/>
                    <a:lstStyle/>
                    <a:p>
                      <a:pPr indent="0" lvl="0" marL="0" rtl="0" algn="l">
                        <a:spcBef>
                          <a:spcPts val="0"/>
                        </a:spcBef>
                        <a:spcAft>
                          <a:spcPts val="0"/>
                        </a:spcAft>
                        <a:buNone/>
                      </a:pPr>
                      <a:r>
                        <a:t/>
                      </a:r>
                      <a:endParaRPr sz="700"/>
                    </a:p>
                  </a:txBody>
                  <a:tcPr marT="91425" marB="91425" marR="91425" marL="91425">
                    <a:lnL cap="flat" cmpd="sng" w="9525">
                      <a:solidFill>
                        <a:srgbClr val="111111"/>
                      </a:solidFill>
                      <a:prstDash val="solid"/>
                      <a:round/>
                      <a:headEnd len="sm" w="sm" type="none"/>
                      <a:tailEnd len="sm" w="sm" type="none"/>
                    </a:lnL>
                    <a:lnR cap="flat" cmpd="sng" w="9525">
                      <a:solidFill>
                        <a:srgbClr val="111111"/>
                      </a:solidFill>
                      <a:prstDash val="solid"/>
                      <a:round/>
                      <a:headEnd len="sm" w="sm" type="none"/>
                      <a:tailEnd len="sm" w="sm" type="none"/>
                    </a:lnR>
                    <a:lnT cap="flat" cmpd="sng" w="9525">
                      <a:solidFill>
                        <a:srgbClr val="111111"/>
                      </a:solidFill>
                      <a:prstDash val="solid"/>
                      <a:round/>
                      <a:headEnd len="sm" w="sm" type="none"/>
                      <a:tailEnd len="sm" w="sm" type="none"/>
                    </a:lnT>
                    <a:lnB cap="flat" cmpd="sng" w="9525">
                      <a:solidFill>
                        <a:srgbClr val="111111"/>
                      </a:solidFill>
                      <a:prstDash val="solid"/>
                      <a:round/>
                      <a:headEnd len="sm" w="sm" type="none"/>
                      <a:tailEnd len="sm" w="sm" type="none"/>
                    </a:lnB>
                    <a:solidFill>
                      <a:srgbClr val="E06666"/>
                    </a:solidFill>
                  </a:tcPr>
                </a:tc>
              </a:tr>
              <a:tr h="324975">
                <a:tc>
                  <a:txBody>
                    <a:bodyPr/>
                    <a:lstStyle/>
                    <a:p>
                      <a:pPr indent="0" lvl="0" marL="0" rtl="0" algn="l">
                        <a:spcBef>
                          <a:spcPts val="0"/>
                        </a:spcBef>
                        <a:spcAft>
                          <a:spcPts val="0"/>
                        </a:spcAft>
                        <a:buNone/>
                      </a:pPr>
                      <a:r>
                        <a:t/>
                      </a:r>
                      <a:endParaRPr sz="700"/>
                    </a:p>
                  </a:txBody>
                  <a:tcPr marT="91425" marB="91425" marR="91425" marL="91425">
                    <a:lnL cap="flat" cmpd="sng" w="9525">
                      <a:solidFill>
                        <a:srgbClr val="111111"/>
                      </a:solidFill>
                      <a:prstDash val="solid"/>
                      <a:round/>
                      <a:headEnd len="sm" w="sm" type="none"/>
                      <a:tailEnd len="sm" w="sm" type="none"/>
                    </a:lnL>
                    <a:lnR cap="flat" cmpd="sng" w="9525">
                      <a:solidFill>
                        <a:srgbClr val="111111"/>
                      </a:solidFill>
                      <a:prstDash val="solid"/>
                      <a:round/>
                      <a:headEnd len="sm" w="sm" type="none"/>
                      <a:tailEnd len="sm" w="sm" type="none"/>
                    </a:lnR>
                    <a:lnT cap="flat" cmpd="sng" w="9525">
                      <a:solidFill>
                        <a:srgbClr val="111111"/>
                      </a:solidFill>
                      <a:prstDash val="solid"/>
                      <a:round/>
                      <a:headEnd len="sm" w="sm" type="none"/>
                      <a:tailEnd len="sm" w="sm" type="none"/>
                    </a:lnT>
                    <a:lnB cap="flat" cmpd="sng" w="9525">
                      <a:solidFill>
                        <a:srgbClr val="111111"/>
                      </a:solidFill>
                      <a:prstDash val="solid"/>
                      <a:round/>
                      <a:headEnd len="sm" w="sm" type="none"/>
                      <a:tailEnd len="sm" w="sm" type="none"/>
                    </a:lnB>
                    <a:solidFill>
                      <a:srgbClr val="E06666"/>
                    </a:solidFill>
                  </a:tcPr>
                </a:tc>
                <a:tc>
                  <a:txBody>
                    <a:bodyPr/>
                    <a:lstStyle/>
                    <a:p>
                      <a:pPr indent="0" lvl="0" marL="0" rtl="0" algn="l">
                        <a:spcBef>
                          <a:spcPts val="0"/>
                        </a:spcBef>
                        <a:spcAft>
                          <a:spcPts val="0"/>
                        </a:spcAft>
                        <a:buNone/>
                      </a:pPr>
                      <a:r>
                        <a:t/>
                      </a:r>
                      <a:endParaRPr sz="700"/>
                    </a:p>
                  </a:txBody>
                  <a:tcPr marT="91425" marB="91425" marR="91425" marL="91425">
                    <a:lnL cap="flat" cmpd="sng" w="9525">
                      <a:solidFill>
                        <a:srgbClr val="111111"/>
                      </a:solidFill>
                      <a:prstDash val="solid"/>
                      <a:round/>
                      <a:headEnd len="sm" w="sm" type="none"/>
                      <a:tailEnd len="sm" w="sm" type="none"/>
                    </a:lnL>
                    <a:lnR cap="flat" cmpd="sng" w="9525">
                      <a:solidFill>
                        <a:srgbClr val="111111"/>
                      </a:solidFill>
                      <a:prstDash val="solid"/>
                      <a:round/>
                      <a:headEnd len="sm" w="sm" type="none"/>
                      <a:tailEnd len="sm" w="sm" type="none"/>
                    </a:lnR>
                    <a:lnT cap="flat" cmpd="sng" w="9525">
                      <a:solidFill>
                        <a:srgbClr val="111111"/>
                      </a:solidFill>
                      <a:prstDash val="solid"/>
                      <a:round/>
                      <a:headEnd len="sm" w="sm" type="none"/>
                      <a:tailEnd len="sm" w="sm" type="none"/>
                    </a:lnT>
                    <a:lnB cap="flat" cmpd="sng" w="9525">
                      <a:solidFill>
                        <a:srgbClr val="111111"/>
                      </a:solidFill>
                      <a:prstDash val="solid"/>
                      <a:round/>
                      <a:headEnd len="sm" w="sm" type="none"/>
                      <a:tailEnd len="sm" w="sm" type="none"/>
                    </a:lnB>
                    <a:solidFill>
                      <a:srgbClr val="E06666"/>
                    </a:solidFill>
                  </a:tcPr>
                </a:tc>
                <a:tc>
                  <a:txBody>
                    <a:bodyPr/>
                    <a:lstStyle/>
                    <a:p>
                      <a:pPr indent="0" lvl="0" marL="0" rtl="0" algn="l">
                        <a:spcBef>
                          <a:spcPts val="0"/>
                        </a:spcBef>
                        <a:spcAft>
                          <a:spcPts val="0"/>
                        </a:spcAft>
                        <a:buNone/>
                      </a:pPr>
                      <a:r>
                        <a:t/>
                      </a:r>
                      <a:endParaRPr sz="700"/>
                    </a:p>
                  </a:txBody>
                  <a:tcPr marT="91425" marB="91425" marR="91425" marL="91425">
                    <a:lnL cap="flat" cmpd="sng" w="9525">
                      <a:solidFill>
                        <a:srgbClr val="111111"/>
                      </a:solidFill>
                      <a:prstDash val="solid"/>
                      <a:round/>
                      <a:headEnd len="sm" w="sm" type="none"/>
                      <a:tailEnd len="sm" w="sm" type="none"/>
                    </a:lnL>
                    <a:lnR cap="flat" cmpd="sng" w="9525">
                      <a:solidFill>
                        <a:srgbClr val="111111"/>
                      </a:solidFill>
                      <a:prstDash val="solid"/>
                      <a:round/>
                      <a:headEnd len="sm" w="sm" type="none"/>
                      <a:tailEnd len="sm" w="sm" type="none"/>
                    </a:lnR>
                    <a:lnT cap="flat" cmpd="sng" w="9525">
                      <a:solidFill>
                        <a:srgbClr val="111111"/>
                      </a:solidFill>
                      <a:prstDash val="solid"/>
                      <a:round/>
                      <a:headEnd len="sm" w="sm" type="none"/>
                      <a:tailEnd len="sm" w="sm" type="none"/>
                    </a:lnT>
                    <a:lnB cap="flat" cmpd="sng" w="9525">
                      <a:solidFill>
                        <a:srgbClr val="111111"/>
                      </a:solidFill>
                      <a:prstDash val="solid"/>
                      <a:round/>
                      <a:headEnd len="sm" w="sm" type="none"/>
                      <a:tailEnd len="sm" w="sm" type="none"/>
                    </a:lnB>
                    <a:solidFill>
                      <a:srgbClr val="E06666"/>
                    </a:solidFill>
                  </a:tcPr>
                </a:tc>
                <a:tc>
                  <a:txBody>
                    <a:bodyPr/>
                    <a:lstStyle/>
                    <a:p>
                      <a:pPr indent="0" lvl="0" marL="0" rtl="0" algn="l">
                        <a:spcBef>
                          <a:spcPts val="0"/>
                        </a:spcBef>
                        <a:spcAft>
                          <a:spcPts val="0"/>
                        </a:spcAft>
                        <a:buNone/>
                      </a:pPr>
                      <a:r>
                        <a:t/>
                      </a:r>
                      <a:endParaRPr sz="700"/>
                    </a:p>
                  </a:txBody>
                  <a:tcPr marT="91425" marB="91425" marR="91425" marL="91425">
                    <a:lnL cap="flat" cmpd="sng" w="9525">
                      <a:solidFill>
                        <a:srgbClr val="111111"/>
                      </a:solidFill>
                      <a:prstDash val="solid"/>
                      <a:round/>
                      <a:headEnd len="sm" w="sm" type="none"/>
                      <a:tailEnd len="sm" w="sm" type="none"/>
                    </a:lnL>
                    <a:lnR cap="flat" cmpd="sng" w="9525">
                      <a:solidFill>
                        <a:srgbClr val="111111"/>
                      </a:solidFill>
                      <a:prstDash val="solid"/>
                      <a:round/>
                      <a:headEnd len="sm" w="sm" type="none"/>
                      <a:tailEnd len="sm" w="sm" type="none"/>
                    </a:lnR>
                    <a:lnT cap="flat" cmpd="sng" w="9525">
                      <a:solidFill>
                        <a:srgbClr val="111111"/>
                      </a:solidFill>
                      <a:prstDash val="solid"/>
                      <a:round/>
                      <a:headEnd len="sm" w="sm" type="none"/>
                      <a:tailEnd len="sm" w="sm" type="none"/>
                    </a:lnT>
                    <a:lnB cap="flat" cmpd="sng" w="9525">
                      <a:solidFill>
                        <a:srgbClr val="111111"/>
                      </a:solidFill>
                      <a:prstDash val="solid"/>
                      <a:round/>
                      <a:headEnd len="sm" w="sm" type="none"/>
                      <a:tailEnd len="sm" w="sm" type="none"/>
                    </a:lnB>
                    <a:solidFill>
                      <a:srgbClr val="E06666"/>
                    </a:solidFill>
                  </a:tcPr>
                </a:tc>
                <a:tc>
                  <a:txBody>
                    <a:bodyPr/>
                    <a:lstStyle/>
                    <a:p>
                      <a:pPr indent="0" lvl="0" marL="0" rtl="0" algn="l">
                        <a:spcBef>
                          <a:spcPts val="0"/>
                        </a:spcBef>
                        <a:spcAft>
                          <a:spcPts val="0"/>
                        </a:spcAft>
                        <a:buNone/>
                      </a:pPr>
                      <a:r>
                        <a:t/>
                      </a:r>
                      <a:endParaRPr sz="700"/>
                    </a:p>
                  </a:txBody>
                  <a:tcPr marT="91425" marB="91425" marR="91425" marL="91425">
                    <a:lnL cap="flat" cmpd="sng" w="9525">
                      <a:solidFill>
                        <a:srgbClr val="111111"/>
                      </a:solidFill>
                      <a:prstDash val="solid"/>
                      <a:round/>
                      <a:headEnd len="sm" w="sm" type="none"/>
                      <a:tailEnd len="sm" w="sm" type="none"/>
                    </a:lnL>
                    <a:lnR cap="flat" cmpd="sng" w="9525">
                      <a:solidFill>
                        <a:srgbClr val="111111"/>
                      </a:solidFill>
                      <a:prstDash val="solid"/>
                      <a:round/>
                      <a:headEnd len="sm" w="sm" type="none"/>
                      <a:tailEnd len="sm" w="sm" type="none"/>
                    </a:lnR>
                    <a:lnT cap="flat" cmpd="sng" w="9525">
                      <a:solidFill>
                        <a:srgbClr val="111111"/>
                      </a:solidFill>
                      <a:prstDash val="solid"/>
                      <a:round/>
                      <a:headEnd len="sm" w="sm" type="none"/>
                      <a:tailEnd len="sm" w="sm" type="none"/>
                    </a:lnT>
                    <a:lnB cap="flat" cmpd="sng" w="9525">
                      <a:solidFill>
                        <a:srgbClr val="111111"/>
                      </a:solidFill>
                      <a:prstDash val="solid"/>
                      <a:round/>
                      <a:headEnd len="sm" w="sm" type="none"/>
                      <a:tailEnd len="sm" w="sm" type="none"/>
                    </a:lnB>
                    <a:solidFill>
                      <a:srgbClr val="E06666"/>
                    </a:solidFill>
                  </a:tcPr>
                </a:tc>
              </a:tr>
            </a:tbl>
          </a:graphicData>
        </a:graphic>
      </p:graphicFrame>
      <p:sp>
        <p:nvSpPr>
          <p:cNvPr id="1050" name="Google Shape;1050;p52"/>
          <p:cNvSpPr/>
          <p:nvPr/>
        </p:nvSpPr>
        <p:spPr>
          <a:xfrm rot="-5400000">
            <a:off x="6735875" y="1521238"/>
            <a:ext cx="186300" cy="1907400"/>
          </a:xfrm>
          <a:prstGeom prst="rightBrace">
            <a:avLst>
              <a:gd fmla="val 50000" name="adj1"/>
              <a:gd fmla="val 50168" name="adj2"/>
            </a:avLst>
          </a:prstGeom>
          <a:noFill/>
          <a:ln cap="flat" cmpd="sng" w="9525">
            <a:solidFill>
              <a:srgbClr val="011C5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1" name="Google Shape;1051;p52"/>
          <p:cNvSpPr/>
          <p:nvPr/>
        </p:nvSpPr>
        <p:spPr>
          <a:xfrm>
            <a:off x="7867050" y="2608188"/>
            <a:ext cx="186300" cy="1299900"/>
          </a:xfrm>
          <a:prstGeom prst="rightBrace">
            <a:avLst>
              <a:gd fmla="val 50000" name="adj1"/>
              <a:gd fmla="val 50168" name="adj2"/>
            </a:avLst>
          </a:prstGeom>
          <a:noFill/>
          <a:ln cap="flat" cmpd="sng" w="9525">
            <a:solidFill>
              <a:srgbClr val="011C5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2" name="Google Shape;1052;p52"/>
          <p:cNvSpPr txBox="1"/>
          <p:nvPr/>
        </p:nvSpPr>
        <p:spPr>
          <a:xfrm>
            <a:off x="7972462" y="2933175"/>
            <a:ext cx="1206000" cy="18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011C5D"/>
                </a:solidFill>
                <a:latin typeface="Ubuntu"/>
                <a:ea typeface="Ubuntu"/>
                <a:cs typeface="Ubuntu"/>
                <a:sym typeface="Ubuntu"/>
              </a:rPr>
              <a:t>N words</a:t>
            </a:r>
            <a:endParaRPr sz="1800">
              <a:solidFill>
                <a:srgbClr val="011C5D"/>
              </a:solidFill>
              <a:latin typeface="Ubuntu"/>
              <a:ea typeface="Ubuntu"/>
              <a:cs typeface="Ubuntu"/>
              <a:sym typeface="Ubuntu"/>
            </a:endParaRPr>
          </a:p>
        </p:txBody>
      </p:sp>
      <p:sp>
        <p:nvSpPr>
          <p:cNvPr id="1053" name="Google Shape;1053;p52"/>
          <p:cNvSpPr txBox="1"/>
          <p:nvPr/>
        </p:nvSpPr>
        <p:spPr>
          <a:xfrm>
            <a:off x="6052479" y="2122400"/>
            <a:ext cx="1553100" cy="21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011C5D"/>
                </a:solidFill>
                <a:latin typeface="Ubuntu"/>
                <a:ea typeface="Ubuntu"/>
                <a:cs typeface="Ubuntu"/>
                <a:sym typeface="Ubuntu"/>
              </a:rPr>
              <a:t>| Embeddings Dim|</a:t>
            </a:r>
            <a:endParaRPr sz="1000">
              <a:solidFill>
                <a:srgbClr val="011C5D"/>
              </a:solidFill>
              <a:latin typeface="Ubuntu"/>
              <a:ea typeface="Ubuntu"/>
              <a:cs typeface="Ubuntu"/>
              <a:sym typeface="Ubuntu"/>
            </a:endParaRPr>
          </a:p>
        </p:txBody>
      </p:sp>
      <p:sp>
        <p:nvSpPr>
          <p:cNvPr id="1054" name="Google Shape;1054;p52"/>
          <p:cNvSpPr txBox="1"/>
          <p:nvPr/>
        </p:nvSpPr>
        <p:spPr>
          <a:xfrm>
            <a:off x="7691250" y="2007961"/>
            <a:ext cx="537900" cy="44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E06666"/>
                </a:solidFill>
                <a:latin typeface="Ubuntu"/>
                <a:ea typeface="Ubuntu"/>
                <a:cs typeface="Ubuntu"/>
                <a:sym typeface="Ubuntu"/>
              </a:rPr>
              <a:t>Z</a:t>
            </a:r>
            <a:endParaRPr b="1" baseline="-25000" sz="1800">
              <a:solidFill>
                <a:srgbClr val="E06666"/>
              </a:solidFill>
              <a:latin typeface="Ubuntu"/>
              <a:ea typeface="Ubuntu"/>
              <a:cs typeface="Ubuntu"/>
              <a:sym typeface="Ubuntu"/>
            </a:endParaRPr>
          </a:p>
        </p:txBody>
      </p:sp>
      <p:sp>
        <p:nvSpPr>
          <p:cNvPr id="1055" name="Google Shape;1055;p5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3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3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3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3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3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3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3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4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4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1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29" name="Google Shape;129;p17"/>
          <p:cNvPicPr preferRelativeResize="0"/>
          <p:nvPr/>
        </p:nvPicPr>
        <p:blipFill>
          <a:blip r:embed="rId3">
            <a:alphaModFix/>
          </a:blip>
          <a:stretch>
            <a:fillRect/>
          </a:stretch>
        </p:blipFill>
        <p:spPr>
          <a:xfrm>
            <a:off x="6927200" y="514200"/>
            <a:ext cx="2262600" cy="2132649"/>
          </a:xfrm>
          <a:prstGeom prst="rect">
            <a:avLst/>
          </a:prstGeom>
          <a:noFill/>
          <a:ln>
            <a:noFill/>
          </a:ln>
        </p:spPr>
      </p:pic>
      <p:pic>
        <p:nvPicPr>
          <p:cNvPr id="130" name="Google Shape;130;p17"/>
          <p:cNvPicPr preferRelativeResize="0"/>
          <p:nvPr/>
        </p:nvPicPr>
        <p:blipFill>
          <a:blip r:embed="rId4">
            <a:alphaModFix/>
          </a:blip>
          <a:stretch>
            <a:fillRect/>
          </a:stretch>
        </p:blipFill>
        <p:spPr>
          <a:xfrm>
            <a:off x="152400" y="666600"/>
            <a:ext cx="4357596" cy="3756825"/>
          </a:xfrm>
          <a:prstGeom prst="rect">
            <a:avLst/>
          </a:prstGeom>
          <a:noFill/>
          <a:ln>
            <a:noFill/>
          </a:ln>
        </p:spPr>
      </p:pic>
      <p:pic>
        <p:nvPicPr>
          <p:cNvPr id="131" name="Google Shape;131;p17"/>
          <p:cNvPicPr preferRelativeResize="0"/>
          <p:nvPr/>
        </p:nvPicPr>
        <p:blipFill>
          <a:blip r:embed="rId5">
            <a:alphaModFix/>
          </a:blip>
          <a:stretch>
            <a:fillRect/>
          </a:stretch>
        </p:blipFill>
        <p:spPr>
          <a:xfrm>
            <a:off x="5517275" y="2683412"/>
            <a:ext cx="3145200" cy="1614425"/>
          </a:xfrm>
          <a:prstGeom prst="rect">
            <a:avLst/>
          </a:prstGeom>
          <a:noFill/>
          <a:ln>
            <a:noFill/>
          </a:ln>
        </p:spPr>
      </p:pic>
      <p:pic>
        <p:nvPicPr>
          <p:cNvPr id="132" name="Google Shape;132;p17"/>
          <p:cNvPicPr preferRelativeResize="0"/>
          <p:nvPr/>
        </p:nvPicPr>
        <p:blipFill>
          <a:blip r:embed="rId6">
            <a:alphaModFix/>
          </a:blip>
          <a:stretch>
            <a:fillRect/>
          </a:stretch>
        </p:blipFill>
        <p:spPr>
          <a:xfrm>
            <a:off x="5365750" y="553912"/>
            <a:ext cx="1119925" cy="2053215"/>
          </a:xfrm>
          <a:prstGeom prst="rect">
            <a:avLst/>
          </a:prstGeom>
          <a:noFill/>
          <a:ln>
            <a:noFill/>
          </a:ln>
        </p:spPr>
      </p:pic>
      <p:pic>
        <p:nvPicPr>
          <p:cNvPr id="133" name="Google Shape;133;p17"/>
          <p:cNvPicPr preferRelativeResize="0"/>
          <p:nvPr/>
        </p:nvPicPr>
        <p:blipFill>
          <a:blip r:embed="rId7">
            <a:alphaModFix/>
          </a:blip>
          <a:stretch>
            <a:fillRect/>
          </a:stretch>
        </p:blipFill>
        <p:spPr>
          <a:xfrm>
            <a:off x="3962400" y="4334388"/>
            <a:ext cx="5181600" cy="581025"/>
          </a:xfrm>
          <a:prstGeom prst="rect">
            <a:avLst/>
          </a:prstGeom>
          <a:noFill/>
          <a:ln>
            <a:noFill/>
          </a:ln>
        </p:spPr>
      </p:pic>
      <p:sp>
        <p:nvSpPr>
          <p:cNvPr id="134" name="Google Shape;134;p17"/>
          <p:cNvSpPr txBox="1"/>
          <p:nvPr>
            <p:ph idx="2" type="title"/>
          </p:nvPr>
        </p:nvSpPr>
        <p:spPr>
          <a:xfrm>
            <a:off x="0" y="0"/>
            <a:ext cx="7595700" cy="51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II.B </a:t>
            </a:r>
            <a:r>
              <a:rPr lang="en"/>
              <a:t>Introduction</a:t>
            </a:r>
            <a:endParaRPr/>
          </a:p>
        </p:txBody>
      </p:sp>
      <p:sp>
        <p:nvSpPr>
          <p:cNvPr id="135" name="Google Shape;135;p17"/>
          <p:cNvSpPr txBox="1"/>
          <p:nvPr/>
        </p:nvSpPr>
        <p:spPr>
          <a:xfrm>
            <a:off x="333725" y="4575825"/>
            <a:ext cx="3383700" cy="51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u="sng">
                <a:solidFill>
                  <a:schemeClr val="hlink"/>
                </a:solidFill>
                <a:hlinkClick r:id="rId8"/>
              </a:rPr>
              <a:t>Bahdanau &amp; Al, 2016, Neural Machine Translation by Jointly Learning to Align and Translate</a:t>
            </a:r>
            <a:endParaRPr sz="800">
              <a:solidFill>
                <a:schemeClr val="dk2"/>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9" name="Shape 1059"/>
        <p:cNvGrpSpPr/>
        <p:nvPr/>
      </p:nvGrpSpPr>
      <p:grpSpPr>
        <a:xfrm>
          <a:off x="0" y="0"/>
          <a:ext cx="0" cy="0"/>
          <a:chOff x="0" y="0"/>
          <a:chExt cx="0" cy="0"/>
        </a:xfrm>
      </p:grpSpPr>
      <p:sp>
        <p:nvSpPr>
          <p:cNvPr id="1060" name="Google Shape;1060;p53"/>
          <p:cNvSpPr txBox="1"/>
          <p:nvPr>
            <p:ph type="title"/>
          </p:nvPr>
        </p:nvSpPr>
        <p:spPr>
          <a:xfrm>
            <a:off x="0" y="0"/>
            <a:ext cx="7595700" cy="51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II.B.2 Multi-Head attention</a:t>
            </a:r>
            <a:r>
              <a:rPr lang="en"/>
              <a:t> - Summary exercice</a:t>
            </a:r>
            <a:endParaRPr/>
          </a:p>
        </p:txBody>
      </p:sp>
      <p:sp>
        <p:nvSpPr>
          <p:cNvPr id="1061" name="Google Shape;1061;p53"/>
          <p:cNvSpPr txBox="1"/>
          <p:nvPr/>
        </p:nvSpPr>
        <p:spPr>
          <a:xfrm>
            <a:off x="0" y="863513"/>
            <a:ext cx="6005700" cy="98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rgbClr val="0E2356"/>
                </a:solidFill>
                <a:latin typeface="Ubuntu"/>
                <a:ea typeface="Ubuntu"/>
                <a:cs typeface="Ubuntu"/>
                <a:sym typeface="Ubuntu"/>
              </a:rPr>
              <a:t>Input sentence: Transformers are encoder decoder</a:t>
            </a:r>
            <a:endParaRPr sz="1500">
              <a:solidFill>
                <a:srgbClr val="0E2356"/>
              </a:solidFill>
              <a:latin typeface="Ubuntu"/>
              <a:ea typeface="Ubuntu"/>
              <a:cs typeface="Ubuntu"/>
              <a:sym typeface="Ubuntu"/>
            </a:endParaRPr>
          </a:p>
          <a:p>
            <a:pPr indent="0" lvl="0" marL="0" rtl="0" algn="l">
              <a:spcBef>
                <a:spcPts val="0"/>
              </a:spcBef>
              <a:spcAft>
                <a:spcPts val="0"/>
              </a:spcAft>
              <a:buNone/>
            </a:pPr>
            <a:r>
              <a:t/>
            </a:r>
            <a:endParaRPr sz="1500">
              <a:solidFill>
                <a:srgbClr val="0E2356"/>
              </a:solidFill>
              <a:latin typeface="Ubuntu"/>
              <a:ea typeface="Ubuntu"/>
              <a:cs typeface="Ubuntu"/>
              <a:sym typeface="Ubuntu"/>
            </a:endParaRPr>
          </a:p>
          <a:p>
            <a:pPr indent="0" lvl="0" marL="0" rtl="0" algn="l">
              <a:spcBef>
                <a:spcPts val="0"/>
              </a:spcBef>
              <a:spcAft>
                <a:spcPts val="0"/>
              </a:spcAft>
              <a:buNone/>
            </a:pPr>
            <a:r>
              <a:rPr lang="en" sz="1500">
                <a:solidFill>
                  <a:srgbClr val="0E2356"/>
                </a:solidFill>
                <a:latin typeface="Ubuntu"/>
                <a:ea typeface="Ubuntu"/>
                <a:cs typeface="Ubuntu"/>
                <a:sym typeface="Ubuntu"/>
              </a:rPr>
              <a:t>|Key Dim| = |Query Dim| = |Value Dim| = 3</a:t>
            </a:r>
            <a:endParaRPr sz="1500">
              <a:solidFill>
                <a:srgbClr val="0E2356"/>
              </a:solidFill>
              <a:latin typeface="Ubuntu"/>
              <a:ea typeface="Ubuntu"/>
              <a:cs typeface="Ubuntu"/>
              <a:sym typeface="Ubuntu"/>
            </a:endParaRPr>
          </a:p>
          <a:p>
            <a:pPr indent="0" lvl="0" marL="0" rtl="0" algn="l">
              <a:spcBef>
                <a:spcPts val="0"/>
              </a:spcBef>
              <a:spcAft>
                <a:spcPts val="0"/>
              </a:spcAft>
              <a:buNone/>
            </a:pPr>
            <a:r>
              <a:rPr lang="en" sz="1500">
                <a:solidFill>
                  <a:srgbClr val="0E2356"/>
                </a:solidFill>
                <a:latin typeface="Ubuntu"/>
                <a:ea typeface="Ubuntu"/>
                <a:cs typeface="Ubuntu"/>
                <a:sym typeface="Ubuntu"/>
              </a:rPr>
              <a:t>|Embedding Dim| = 5</a:t>
            </a:r>
            <a:endParaRPr sz="1500">
              <a:solidFill>
                <a:srgbClr val="0E2356"/>
              </a:solidFill>
              <a:latin typeface="Ubuntu"/>
              <a:ea typeface="Ubuntu"/>
              <a:cs typeface="Ubuntu"/>
              <a:sym typeface="Ubuntu"/>
            </a:endParaRPr>
          </a:p>
          <a:p>
            <a:pPr indent="0" lvl="0" marL="0" rtl="0" algn="l">
              <a:spcBef>
                <a:spcPts val="0"/>
              </a:spcBef>
              <a:spcAft>
                <a:spcPts val="0"/>
              </a:spcAft>
              <a:buNone/>
            </a:pPr>
            <a:r>
              <a:rPr lang="en" sz="1500">
                <a:solidFill>
                  <a:srgbClr val="0E2356"/>
                </a:solidFill>
                <a:latin typeface="Ubuntu"/>
                <a:ea typeface="Ubuntu"/>
                <a:cs typeface="Ubuntu"/>
                <a:sym typeface="Ubuntu"/>
              </a:rPr>
              <a:t>|N words| = 4</a:t>
            </a:r>
            <a:endParaRPr sz="1500">
              <a:solidFill>
                <a:srgbClr val="0E2356"/>
              </a:solidFill>
              <a:latin typeface="Ubuntu"/>
              <a:ea typeface="Ubuntu"/>
              <a:cs typeface="Ubuntu"/>
              <a:sym typeface="Ubuntu"/>
            </a:endParaRPr>
          </a:p>
          <a:p>
            <a:pPr indent="0" lvl="0" marL="0" rtl="0" algn="l">
              <a:spcBef>
                <a:spcPts val="0"/>
              </a:spcBef>
              <a:spcAft>
                <a:spcPts val="0"/>
              </a:spcAft>
              <a:buNone/>
            </a:pPr>
            <a:r>
              <a:rPr lang="en" sz="1800">
                <a:solidFill>
                  <a:srgbClr val="0E2356"/>
                </a:solidFill>
                <a:latin typeface="Ubuntu"/>
                <a:ea typeface="Ubuntu"/>
                <a:cs typeface="Ubuntu"/>
                <a:sym typeface="Ubuntu"/>
              </a:rPr>
              <a:t>				</a:t>
            </a:r>
            <a:endParaRPr sz="1800">
              <a:solidFill>
                <a:srgbClr val="0E2356"/>
              </a:solidFill>
              <a:latin typeface="Ubuntu"/>
              <a:ea typeface="Ubuntu"/>
              <a:cs typeface="Ubuntu"/>
              <a:sym typeface="Ubuntu"/>
            </a:endParaRPr>
          </a:p>
          <a:p>
            <a:pPr indent="0" lvl="0" marL="0" rtl="0" algn="l">
              <a:spcBef>
                <a:spcPts val="0"/>
              </a:spcBef>
              <a:spcAft>
                <a:spcPts val="0"/>
              </a:spcAft>
              <a:buNone/>
            </a:pPr>
            <a:r>
              <a:t/>
            </a:r>
            <a:endParaRPr sz="1800">
              <a:solidFill>
                <a:srgbClr val="0E2356"/>
              </a:solidFill>
              <a:latin typeface="Ubuntu"/>
              <a:ea typeface="Ubuntu"/>
              <a:cs typeface="Ubuntu"/>
              <a:sym typeface="Ubuntu"/>
            </a:endParaRPr>
          </a:p>
        </p:txBody>
      </p:sp>
      <p:graphicFrame>
        <p:nvGraphicFramePr>
          <p:cNvPr id="1062" name="Google Shape;1062;p53"/>
          <p:cNvGraphicFramePr/>
          <p:nvPr/>
        </p:nvGraphicFramePr>
        <p:xfrm>
          <a:off x="1176250" y="2761875"/>
          <a:ext cx="3000000" cy="3000000"/>
        </p:xfrm>
        <a:graphic>
          <a:graphicData uri="http://schemas.openxmlformats.org/drawingml/2006/table">
            <a:tbl>
              <a:tblPr>
                <a:noFill/>
                <a:tableStyleId>{6497CBBA-E030-4E24-B39F-737B80262214}</a:tableStyleId>
              </a:tblPr>
              <a:tblGrid>
                <a:gridCol w="382850"/>
                <a:gridCol w="382850"/>
                <a:gridCol w="382850"/>
                <a:gridCol w="382850"/>
                <a:gridCol w="382850"/>
              </a:tblGrid>
              <a:tr h="324975">
                <a:tc>
                  <a:txBody>
                    <a:bodyPr/>
                    <a:lstStyle/>
                    <a:p>
                      <a:pPr indent="0" lvl="0" marL="0" rtl="0" algn="l">
                        <a:spcBef>
                          <a:spcPts val="0"/>
                        </a:spcBef>
                        <a:spcAft>
                          <a:spcPts val="0"/>
                        </a:spcAft>
                        <a:buNone/>
                      </a:pPr>
                      <a:r>
                        <a:t/>
                      </a:r>
                      <a:endParaRPr sz="700"/>
                    </a:p>
                  </a:txBody>
                  <a:tcPr marT="91425" marB="91425" marR="91425" marL="91425">
                    <a:lnL cap="flat" cmpd="sng" w="9525">
                      <a:solidFill>
                        <a:srgbClr val="111111"/>
                      </a:solidFill>
                      <a:prstDash val="solid"/>
                      <a:round/>
                      <a:headEnd len="sm" w="sm" type="none"/>
                      <a:tailEnd len="sm" w="sm" type="none"/>
                    </a:lnL>
                    <a:lnR cap="flat" cmpd="sng" w="9525">
                      <a:solidFill>
                        <a:srgbClr val="111111"/>
                      </a:solidFill>
                      <a:prstDash val="solid"/>
                      <a:round/>
                      <a:headEnd len="sm" w="sm" type="none"/>
                      <a:tailEnd len="sm" w="sm" type="none"/>
                    </a:lnR>
                    <a:lnT cap="flat" cmpd="sng" w="9525">
                      <a:solidFill>
                        <a:srgbClr val="111111"/>
                      </a:solidFill>
                      <a:prstDash val="solid"/>
                      <a:round/>
                      <a:headEnd len="sm" w="sm" type="none"/>
                      <a:tailEnd len="sm" w="sm" type="none"/>
                    </a:lnT>
                    <a:lnB cap="flat" cmpd="sng" w="9525">
                      <a:solidFill>
                        <a:srgbClr val="111111"/>
                      </a:solidFill>
                      <a:prstDash val="solid"/>
                      <a:round/>
                      <a:headEnd len="sm" w="sm" type="none"/>
                      <a:tailEnd len="sm" w="sm" type="none"/>
                    </a:lnB>
                    <a:solidFill>
                      <a:srgbClr val="93C47D"/>
                    </a:solidFill>
                  </a:tcPr>
                </a:tc>
                <a:tc>
                  <a:txBody>
                    <a:bodyPr/>
                    <a:lstStyle/>
                    <a:p>
                      <a:pPr indent="0" lvl="0" marL="0" rtl="0" algn="l">
                        <a:spcBef>
                          <a:spcPts val="0"/>
                        </a:spcBef>
                        <a:spcAft>
                          <a:spcPts val="0"/>
                        </a:spcAft>
                        <a:buNone/>
                      </a:pPr>
                      <a:r>
                        <a:t/>
                      </a:r>
                      <a:endParaRPr sz="700"/>
                    </a:p>
                  </a:txBody>
                  <a:tcPr marT="91425" marB="91425" marR="91425" marL="91425">
                    <a:lnL cap="flat" cmpd="sng" w="9525">
                      <a:solidFill>
                        <a:srgbClr val="111111"/>
                      </a:solidFill>
                      <a:prstDash val="solid"/>
                      <a:round/>
                      <a:headEnd len="sm" w="sm" type="none"/>
                      <a:tailEnd len="sm" w="sm" type="none"/>
                    </a:lnL>
                    <a:lnR cap="flat" cmpd="sng" w="9525">
                      <a:solidFill>
                        <a:srgbClr val="111111"/>
                      </a:solidFill>
                      <a:prstDash val="solid"/>
                      <a:round/>
                      <a:headEnd len="sm" w="sm" type="none"/>
                      <a:tailEnd len="sm" w="sm" type="none"/>
                    </a:lnR>
                    <a:lnT cap="flat" cmpd="sng" w="9525">
                      <a:solidFill>
                        <a:srgbClr val="111111"/>
                      </a:solidFill>
                      <a:prstDash val="solid"/>
                      <a:round/>
                      <a:headEnd len="sm" w="sm" type="none"/>
                      <a:tailEnd len="sm" w="sm" type="none"/>
                    </a:lnT>
                    <a:lnB cap="flat" cmpd="sng" w="9525">
                      <a:solidFill>
                        <a:srgbClr val="111111"/>
                      </a:solidFill>
                      <a:prstDash val="solid"/>
                      <a:round/>
                      <a:headEnd len="sm" w="sm" type="none"/>
                      <a:tailEnd len="sm" w="sm" type="none"/>
                    </a:lnB>
                    <a:solidFill>
                      <a:srgbClr val="93C47D"/>
                    </a:solidFill>
                  </a:tcPr>
                </a:tc>
                <a:tc>
                  <a:txBody>
                    <a:bodyPr/>
                    <a:lstStyle/>
                    <a:p>
                      <a:pPr indent="0" lvl="0" marL="0" rtl="0" algn="l">
                        <a:spcBef>
                          <a:spcPts val="0"/>
                        </a:spcBef>
                        <a:spcAft>
                          <a:spcPts val="0"/>
                        </a:spcAft>
                        <a:buNone/>
                      </a:pPr>
                      <a:r>
                        <a:t/>
                      </a:r>
                      <a:endParaRPr sz="700"/>
                    </a:p>
                  </a:txBody>
                  <a:tcPr marT="91425" marB="91425" marR="91425" marL="91425">
                    <a:lnL cap="flat" cmpd="sng" w="9525">
                      <a:solidFill>
                        <a:srgbClr val="111111"/>
                      </a:solidFill>
                      <a:prstDash val="solid"/>
                      <a:round/>
                      <a:headEnd len="sm" w="sm" type="none"/>
                      <a:tailEnd len="sm" w="sm" type="none"/>
                    </a:lnL>
                    <a:lnR cap="flat" cmpd="sng" w="9525">
                      <a:solidFill>
                        <a:srgbClr val="111111"/>
                      </a:solidFill>
                      <a:prstDash val="solid"/>
                      <a:round/>
                      <a:headEnd len="sm" w="sm" type="none"/>
                      <a:tailEnd len="sm" w="sm" type="none"/>
                    </a:lnR>
                    <a:lnT cap="flat" cmpd="sng" w="9525">
                      <a:solidFill>
                        <a:srgbClr val="111111"/>
                      </a:solidFill>
                      <a:prstDash val="solid"/>
                      <a:round/>
                      <a:headEnd len="sm" w="sm" type="none"/>
                      <a:tailEnd len="sm" w="sm" type="none"/>
                    </a:lnT>
                    <a:lnB cap="flat" cmpd="sng" w="9525">
                      <a:solidFill>
                        <a:srgbClr val="111111"/>
                      </a:solidFill>
                      <a:prstDash val="solid"/>
                      <a:round/>
                      <a:headEnd len="sm" w="sm" type="none"/>
                      <a:tailEnd len="sm" w="sm" type="none"/>
                    </a:lnB>
                    <a:solidFill>
                      <a:srgbClr val="93C47D"/>
                    </a:solidFill>
                  </a:tcPr>
                </a:tc>
                <a:tc>
                  <a:txBody>
                    <a:bodyPr/>
                    <a:lstStyle/>
                    <a:p>
                      <a:pPr indent="0" lvl="0" marL="0" rtl="0" algn="l">
                        <a:spcBef>
                          <a:spcPts val="0"/>
                        </a:spcBef>
                        <a:spcAft>
                          <a:spcPts val="0"/>
                        </a:spcAft>
                        <a:buNone/>
                      </a:pPr>
                      <a:r>
                        <a:t/>
                      </a:r>
                      <a:endParaRPr sz="700"/>
                    </a:p>
                  </a:txBody>
                  <a:tcPr marT="91425" marB="91425" marR="91425" marL="91425">
                    <a:lnL cap="flat" cmpd="sng" w="9525">
                      <a:solidFill>
                        <a:srgbClr val="111111"/>
                      </a:solidFill>
                      <a:prstDash val="solid"/>
                      <a:round/>
                      <a:headEnd len="sm" w="sm" type="none"/>
                      <a:tailEnd len="sm" w="sm" type="none"/>
                    </a:lnL>
                    <a:lnR cap="flat" cmpd="sng" w="9525">
                      <a:solidFill>
                        <a:srgbClr val="111111"/>
                      </a:solidFill>
                      <a:prstDash val="solid"/>
                      <a:round/>
                      <a:headEnd len="sm" w="sm" type="none"/>
                      <a:tailEnd len="sm" w="sm" type="none"/>
                    </a:lnR>
                    <a:lnT cap="flat" cmpd="sng" w="9525">
                      <a:solidFill>
                        <a:srgbClr val="111111"/>
                      </a:solidFill>
                      <a:prstDash val="solid"/>
                      <a:round/>
                      <a:headEnd len="sm" w="sm" type="none"/>
                      <a:tailEnd len="sm" w="sm" type="none"/>
                    </a:lnT>
                    <a:lnB cap="flat" cmpd="sng" w="9525">
                      <a:solidFill>
                        <a:srgbClr val="111111"/>
                      </a:solidFill>
                      <a:prstDash val="solid"/>
                      <a:round/>
                      <a:headEnd len="sm" w="sm" type="none"/>
                      <a:tailEnd len="sm" w="sm" type="none"/>
                    </a:lnB>
                    <a:solidFill>
                      <a:srgbClr val="93C47D"/>
                    </a:solidFill>
                  </a:tcPr>
                </a:tc>
                <a:tc>
                  <a:txBody>
                    <a:bodyPr/>
                    <a:lstStyle/>
                    <a:p>
                      <a:pPr indent="0" lvl="0" marL="0" rtl="0" algn="l">
                        <a:spcBef>
                          <a:spcPts val="0"/>
                        </a:spcBef>
                        <a:spcAft>
                          <a:spcPts val="0"/>
                        </a:spcAft>
                        <a:buNone/>
                      </a:pPr>
                      <a:r>
                        <a:t/>
                      </a:r>
                      <a:endParaRPr sz="700"/>
                    </a:p>
                  </a:txBody>
                  <a:tcPr marT="91425" marB="91425" marR="91425" marL="91425">
                    <a:lnL cap="flat" cmpd="sng" w="9525">
                      <a:solidFill>
                        <a:srgbClr val="111111"/>
                      </a:solidFill>
                      <a:prstDash val="solid"/>
                      <a:round/>
                      <a:headEnd len="sm" w="sm" type="none"/>
                      <a:tailEnd len="sm" w="sm" type="none"/>
                    </a:lnL>
                    <a:lnR cap="flat" cmpd="sng" w="9525">
                      <a:solidFill>
                        <a:srgbClr val="111111"/>
                      </a:solidFill>
                      <a:prstDash val="solid"/>
                      <a:round/>
                      <a:headEnd len="sm" w="sm" type="none"/>
                      <a:tailEnd len="sm" w="sm" type="none"/>
                    </a:lnR>
                    <a:lnT cap="flat" cmpd="sng" w="9525">
                      <a:solidFill>
                        <a:srgbClr val="111111"/>
                      </a:solidFill>
                      <a:prstDash val="solid"/>
                      <a:round/>
                      <a:headEnd len="sm" w="sm" type="none"/>
                      <a:tailEnd len="sm" w="sm" type="none"/>
                    </a:lnT>
                    <a:lnB cap="flat" cmpd="sng" w="9525">
                      <a:solidFill>
                        <a:srgbClr val="111111"/>
                      </a:solidFill>
                      <a:prstDash val="solid"/>
                      <a:round/>
                      <a:headEnd len="sm" w="sm" type="none"/>
                      <a:tailEnd len="sm" w="sm" type="none"/>
                    </a:lnB>
                    <a:solidFill>
                      <a:srgbClr val="93C47D"/>
                    </a:solidFill>
                  </a:tcPr>
                </a:tc>
              </a:tr>
              <a:tr h="324975">
                <a:tc>
                  <a:txBody>
                    <a:bodyPr/>
                    <a:lstStyle/>
                    <a:p>
                      <a:pPr indent="0" lvl="0" marL="0" rtl="0" algn="l">
                        <a:spcBef>
                          <a:spcPts val="0"/>
                        </a:spcBef>
                        <a:spcAft>
                          <a:spcPts val="0"/>
                        </a:spcAft>
                        <a:buNone/>
                      </a:pPr>
                      <a:r>
                        <a:t/>
                      </a:r>
                      <a:endParaRPr sz="700"/>
                    </a:p>
                  </a:txBody>
                  <a:tcPr marT="91425" marB="91425" marR="91425" marL="91425">
                    <a:lnL cap="flat" cmpd="sng" w="9525">
                      <a:solidFill>
                        <a:srgbClr val="111111"/>
                      </a:solidFill>
                      <a:prstDash val="solid"/>
                      <a:round/>
                      <a:headEnd len="sm" w="sm" type="none"/>
                      <a:tailEnd len="sm" w="sm" type="none"/>
                    </a:lnL>
                    <a:lnR cap="flat" cmpd="sng" w="9525">
                      <a:solidFill>
                        <a:srgbClr val="111111"/>
                      </a:solidFill>
                      <a:prstDash val="solid"/>
                      <a:round/>
                      <a:headEnd len="sm" w="sm" type="none"/>
                      <a:tailEnd len="sm" w="sm" type="none"/>
                    </a:lnR>
                    <a:lnT cap="flat" cmpd="sng" w="9525">
                      <a:solidFill>
                        <a:srgbClr val="111111"/>
                      </a:solidFill>
                      <a:prstDash val="solid"/>
                      <a:round/>
                      <a:headEnd len="sm" w="sm" type="none"/>
                      <a:tailEnd len="sm" w="sm" type="none"/>
                    </a:lnT>
                    <a:lnB cap="flat" cmpd="sng" w="9525">
                      <a:solidFill>
                        <a:srgbClr val="111111"/>
                      </a:solidFill>
                      <a:prstDash val="solid"/>
                      <a:round/>
                      <a:headEnd len="sm" w="sm" type="none"/>
                      <a:tailEnd len="sm" w="sm" type="none"/>
                    </a:lnB>
                    <a:solidFill>
                      <a:srgbClr val="93C47D"/>
                    </a:solidFill>
                  </a:tcPr>
                </a:tc>
                <a:tc>
                  <a:txBody>
                    <a:bodyPr/>
                    <a:lstStyle/>
                    <a:p>
                      <a:pPr indent="0" lvl="0" marL="0" rtl="0" algn="l">
                        <a:spcBef>
                          <a:spcPts val="0"/>
                        </a:spcBef>
                        <a:spcAft>
                          <a:spcPts val="0"/>
                        </a:spcAft>
                        <a:buNone/>
                      </a:pPr>
                      <a:r>
                        <a:t/>
                      </a:r>
                      <a:endParaRPr sz="700"/>
                    </a:p>
                  </a:txBody>
                  <a:tcPr marT="91425" marB="91425" marR="91425" marL="91425">
                    <a:lnL cap="flat" cmpd="sng" w="9525">
                      <a:solidFill>
                        <a:srgbClr val="111111"/>
                      </a:solidFill>
                      <a:prstDash val="solid"/>
                      <a:round/>
                      <a:headEnd len="sm" w="sm" type="none"/>
                      <a:tailEnd len="sm" w="sm" type="none"/>
                    </a:lnL>
                    <a:lnR cap="flat" cmpd="sng" w="9525">
                      <a:solidFill>
                        <a:srgbClr val="111111"/>
                      </a:solidFill>
                      <a:prstDash val="solid"/>
                      <a:round/>
                      <a:headEnd len="sm" w="sm" type="none"/>
                      <a:tailEnd len="sm" w="sm" type="none"/>
                    </a:lnR>
                    <a:lnT cap="flat" cmpd="sng" w="9525">
                      <a:solidFill>
                        <a:srgbClr val="111111"/>
                      </a:solidFill>
                      <a:prstDash val="solid"/>
                      <a:round/>
                      <a:headEnd len="sm" w="sm" type="none"/>
                      <a:tailEnd len="sm" w="sm" type="none"/>
                    </a:lnT>
                    <a:lnB cap="flat" cmpd="sng" w="9525">
                      <a:solidFill>
                        <a:srgbClr val="111111"/>
                      </a:solidFill>
                      <a:prstDash val="solid"/>
                      <a:round/>
                      <a:headEnd len="sm" w="sm" type="none"/>
                      <a:tailEnd len="sm" w="sm" type="none"/>
                    </a:lnB>
                    <a:solidFill>
                      <a:srgbClr val="93C47D"/>
                    </a:solidFill>
                  </a:tcPr>
                </a:tc>
                <a:tc>
                  <a:txBody>
                    <a:bodyPr/>
                    <a:lstStyle/>
                    <a:p>
                      <a:pPr indent="0" lvl="0" marL="0" rtl="0" algn="l">
                        <a:spcBef>
                          <a:spcPts val="0"/>
                        </a:spcBef>
                        <a:spcAft>
                          <a:spcPts val="0"/>
                        </a:spcAft>
                        <a:buNone/>
                      </a:pPr>
                      <a:r>
                        <a:t/>
                      </a:r>
                      <a:endParaRPr sz="700"/>
                    </a:p>
                  </a:txBody>
                  <a:tcPr marT="91425" marB="91425" marR="91425" marL="91425">
                    <a:lnL cap="flat" cmpd="sng" w="9525">
                      <a:solidFill>
                        <a:srgbClr val="111111"/>
                      </a:solidFill>
                      <a:prstDash val="solid"/>
                      <a:round/>
                      <a:headEnd len="sm" w="sm" type="none"/>
                      <a:tailEnd len="sm" w="sm" type="none"/>
                    </a:lnL>
                    <a:lnR cap="flat" cmpd="sng" w="9525">
                      <a:solidFill>
                        <a:srgbClr val="111111"/>
                      </a:solidFill>
                      <a:prstDash val="solid"/>
                      <a:round/>
                      <a:headEnd len="sm" w="sm" type="none"/>
                      <a:tailEnd len="sm" w="sm" type="none"/>
                    </a:lnR>
                    <a:lnT cap="flat" cmpd="sng" w="9525">
                      <a:solidFill>
                        <a:srgbClr val="111111"/>
                      </a:solidFill>
                      <a:prstDash val="solid"/>
                      <a:round/>
                      <a:headEnd len="sm" w="sm" type="none"/>
                      <a:tailEnd len="sm" w="sm" type="none"/>
                    </a:lnT>
                    <a:lnB cap="flat" cmpd="sng" w="9525">
                      <a:solidFill>
                        <a:srgbClr val="111111"/>
                      </a:solidFill>
                      <a:prstDash val="solid"/>
                      <a:round/>
                      <a:headEnd len="sm" w="sm" type="none"/>
                      <a:tailEnd len="sm" w="sm" type="none"/>
                    </a:lnB>
                    <a:solidFill>
                      <a:srgbClr val="93C47D"/>
                    </a:solidFill>
                  </a:tcPr>
                </a:tc>
                <a:tc>
                  <a:txBody>
                    <a:bodyPr/>
                    <a:lstStyle/>
                    <a:p>
                      <a:pPr indent="0" lvl="0" marL="0" rtl="0" algn="l">
                        <a:spcBef>
                          <a:spcPts val="0"/>
                        </a:spcBef>
                        <a:spcAft>
                          <a:spcPts val="0"/>
                        </a:spcAft>
                        <a:buNone/>
                      </a:pPr>
                      <a:r>
                        <a:t/>
                      </a:r>
                      <a:endParaRPr sz="700"/>
                    </a:p>
                  </a:txBody>
                  <a:tcPr marT="91425" marB="91425" marR="91425" marL="91425">
                    <a:lnL cap="flat" cmpd="sng" w="9525">
                      <a:solidFill>
                        <a:srgbClr val="111111"/>
                      </a:solidFill>
                      <a:prstDash val="solid"/>
                      <a:round/>
                      <a:headEnd len="sm" w="sm" type="none"/>
                      <a:tailEnd len="sm" w="sm" type="none"/>
                    </a:lnL>
                    <a:lnR cap="flat" cmpd="sng" w="9525">
                      <a:solidFill>
                        <a:srgbClr val="111111"/>
                      </a:solidFill>
                      <a:prstDash val="solid"/>
                      <a:round/>
                      <a:headEnd len="sm" w="sm" type="none"/>
                      <a:tailEnd len="sm" w="sm" type="none"/>
                    </a:lnR>
                    <a:lnT cap="flat" cmpd="sng" w="9525">
                      <a:solidFill>
                        <a:srgbClr val="111111"/>
                      </a:solidFill>
                      <a:prstDash val="solid"/>
                      <a:round/>
                      <a:headEnd len="sm" w="sm" type="none"/>
                      <a:tailEnd len="sm" w="sm" type="none"/>
                    </a:lnT>
                    <a:lnB cap="flat" cmpd="sng" w="9525">
                      <a:solidFill>
                        <a:srgbClr val="111111"/>
                      </a:solidFill>
                      <a:prstDash val="solid"/>
                      <a:round/>
                      <a:headEnd len="sm" w="sm" type="none"/>
                      <a:tailEnd len="sm" w="sm" type="none"/>
                    </a:lnB>
                    <a:solidFill>
                      <a:srgbClr val="93C47D"/>
                    </a:solidFill>
                  </a:tcPr>
                </a:tc>
                <a:tc>
                  <a:txBody>
                    <a:bodyPr/>
                    <a:lstStyle/>
                    <a:p>
                      <a:pPr indent="0" lvl="0" marL="0" rtl="0" algn="l">
                        <a:spcBef>
                          <a:spcPts val="0"/>
                        </a:spcBef>
                        <a:spcAft>
                          <a:spcPts val="0"/>
                        </a:spcAft>
                        <a:buNone/>
                      </a:pPr>
                      <a:r>
                        <a:t/>
                      </a:r>
                      <a:endParaRPr sz="700"/>
                    </a:p>
                  </a:txBody>
                  <a:tcPr marT="91425" marB="91425" marR="91425" marL="91425">
                    <a:lnL cap="flat" cmpd="sng" w="9525">
                      <a:solidFill>
                        <a:srgbClr val="111111"/>
                      </a:solidFill>
                      <a:prstDash val="solid"/>
                      <a:round/>
                      <a:headEnd len="sm" w="sm" type="none"/>
                      <a:tailEnd len="sm" w="sm" type="none"/>
                    </a:lnL>
                    <a:lnR cap="flat" cmpd="sng" w="9525">
                      <a:solidFill>
                        <a:srgbClr val="111111"/>
                      </a:solidFill>
                      <a:prstDash val="solid"/>
                      <a:round/>
                      <a:headEnd len="sm" w="sm" type="none"/>
                      <a:tailEnd len="sm" w="sm" type="none"/>
                    </a:lnR>
                    <a:lnT cap="flat" cmpd="sng" w="9525">
                      <a:solidFill>
                        <a:srgbClr val="111111"/>
                      </a:solidFill>
                      <a:prstDash val="solid"/>
                      <a:round/>
                      <a:headEnd len="sm" w="sm" type="none"/>
                      <a:tailEnd len="sm" w="sm" type="none"/>
                    </a:lnT>
                    <a:lnB cap="flat" cmpd="sng" w="9525">
                      <a:solidFill>
                        <a:srgbClr val="111111"/>
                      </a:solidFill>
                      <a:prstDash val="solid"/>
                      <a:round/>
                      <a:headEnd len="sm" w="sm" type="none"/>
                      <a:tailEnd len="sm" w="sm" type="none"/>
                    </a:lnB>
                    <a:solidFill>
                      <a:srgbClr val="93C47D"/>
                    </a:solidFill>
                  </a:tcPr>
                </a:tc>
              </a:tr>
              <a:tr h="324975">
                <a:tc>
                  <a:txBody>
                    <a:bodyPr/>
                    <a:lstStyle/>
                    <a:p>
                      <a:pPr indent="0" lvl="0" marL="0" rtl="0" algn="l">
                        <a:spcBef>
                          <a:spcPts val="0"/>
                        </a:spcBef>
                        <a:spcAft>
                          <a:spcPts val="0"/>
                        </a:spcAft>
                        <a:buNone/>
                      </a:pPr>
                      <a:r>
                        <a:t/>
                      </a:r>
                      <a:endParaRPr sz="700"/>
                    </a:p>
                  </a:txBody>
                  <a:tcPr marT="91425" marB="91425" marR="91425" marL="91425">
                    <a:lnL cap="flat" cmpd="sng" w="9525">
                      <a:solidFill>
                        <a:srgbClr val="111111"/>
                      </a:solidFill>
                      <a:prstDash val="solid"/>
                      <a:round/>
                      <a:headEnd len="sm" w="sm" type="none"/>
                      <a:tailEnd len="sm" w="sm" type="none"/>
                    </a:lnL>
                    <a:lnR cap="flat" cmpd="sng" w="9525">
                      <a:solidFill>
                        <a:srgbClr val="111111"/>
                      </a:solidFill>
                      <a:prstDash val="solid"/>
                      <a:round/>
                      <a:headEnd len="sm" w="sm" type="none"/>
                      <a:tailEnd len="sm" w="sm" type="none"/>
                    </a:lnR>
                    <a:lnT cap="flat" cmpd="sng" w="9525">
                      <a:solidFill>
                        <a:srgbClr val="111111"/>
                      </a:solidFill>
                      <a:prstDash val="solid"/>
                      <a:round/>
                      <a:headEnd len="sm" w="sm" type="none"/>
                      <a:tailEnd len="sm" w="sm" type="none"/>
                    </a:lnT>
                    <a:lnB cap="flat" cmpd="sng" w="9525">
                      <a:solidFill>
                        <a:srgbClr val="111111"/>
                      </a:solidFill>
                      <a:prstDash val="solid"/>
                      <a:round/>
                      <a:headEnd len="sm" w="sm" type="none"/>
                      <a:tailEnd len="sm" w="sm" type="none"/>
                    </a:lnB>
                    <a:solidFill>
                      <a:srgbClr val="93C47D"/>
                    </a:solidFill>
                  </a:tcPr>
                </a:tc>
                <a:tc>
                  <a:txBody>
                    <a:bodyPr/>
                    <a:lstStyle/>
                    <a:p>
                      <a:pPr indent="0" lvl="0" marL="0" rtl="0" algn="l">
                        <a:spcBef>
                          <a:spcPts val="0"/>
                        </a:spcBef>
                        <a:spcAft>
                          <a:spcPts val="0"/>
                        </a:spcAft>
                        <a:buNone/>
                      </a:pPr>
                      <a:r>
                        <a:t/>
                      </a:r>
                      <a:endParaRPr sz="700"/>
                    </a:p>
                  </a:txBody>
                  <a:tcPr marT="91425" marB="91425" marR="91425" marL="91425">
                    <a:lnL cap="flat" cmpd="sng" w="9525">
                      <a:solidFill>
                        <a:srgbClr val="111111"/>
                      </a:solidFill>
                      <a:prstDash val="solid"/>
                      <a:round/>
                      <a:headEnd len="sm" w="sm" type="none"/>
                      <a:tailEnd len="sm" w="sm" type="none"/>
                    </a:lnL>
                    <a:lnR cap="flat" cmpd="sng" w="9525">
                      <a:solidFill>
                        <a:srgbClr val="111111"/>
                      </a:solidFill>
                      <a:prstDash val="solid"/>
                      <a:round/>
                      <a:headEnd len="sm" w="sm" type="none"/>
                      <a:tailEnd len="sm" w="sm" type="none"/>
                    </a:lnR>
                    <a:lnT cap="flat" cmpd="sng" w="9525">
                      <a:solidFill>
                        <a:srgbClr val="111111"/>
                      </a:solidFill>
                      <a:prstDash val="solid"/>
                      <a:round/>
                      <a:headEnd len="sm" w="sm" type="none"/>
                      <a:tailEnd len="sm" w="sm" type="none"/>
                    </a:lnT>
                    <a:lnB cap="flat" cmpd="sng" w="9525">
                      <a:solidFill>
                        <a:srgbClr val="111111"/>
                      </a:solidFill>
                      <a:prstDash val="solid"/>
                      <a:round/>
                      <a:headEnd len="sm" w="sm" type="none"/>
                      <a:tailEnd len="sm" w="sm" type="none"/>
                    </a:lnB>
                    <a:solidFill>
                      <a:srgbClr val="93C47D"/>
                    </a:solidFill>
                  </a:tcPr>
                </a:tc>
                <a:tc>
                  <a:txBody>
                    <a:bodyPr/>
                    <a:lstStyle/>
                    <a:p>
                      <a:pPr indent="0" lvl="0" marL="0" rtl="0" algn="l">
                        <a:spcBef>
                          <a:spcPts val="0"/>
                        </a:spcBef>
                        <a:spcAft>
                          <a:spcPts val="0"/>
                        </a:spcAft>
                        <a:buNone/>
                      </a:pPr>
                      <a:r>
                        <a:t/>
                      </a:r>
                      <a:endParaRPr sz="700"/>
                    </a:p>
                  </a:txBody>
                  <a:tcPr marT="91425" marB="91425" marR="91425" marL="91425">
                    <a:lnL cap="flat" cmpd="sng" w="9525">
                      <a:solidFill>
                        <a:srgbClr val="111111"/>
                      </a:solidFill>
                      <a:prstDash val="solid"/>
                      <a:round/>
                      <a:headEnd len="sm" w="sm" type="none"/>
                      <a:tailEnd len="sm" w="sm" type="none"/>
                    </a:lnL>
                    <a:lnR cap="flat" cmpd="sng" w="9525">
                      <a:solidFill>
                        <a:srgbClr val="111111"/>
                      </a:solidFill>
                      <a:prstDash val="solid"/>
                      <a:round/>
                      <a:headEnd len="sm" w="sm" type="none"/>
                      <a:tailEnd len="sm" w="sm" type="none"/>
                    </a:lnR>
                    <a:lnT cap="flat" cmpd="sng" w="9525">
                      <a:solidFill>
                        <a:srgbClr val="111111"/>
                      </a:solidFill>
                      <a:prstDash val="solid"/>
                      <a:round/>
                      <a:headEnd len="sm" w="sm" type="none"/>
                      <a:tailEnd len="sm" w="sm" type="none"/>
                    </a:lnT>
                    <a:lnB cap="flat" cmpd="sng" w="9525">
                      <a:solidFill>
                        <a:srgbClr val="111111"/>
                      </a:solidFill>
                      <a:prstDash val="solid"/>
                      <a:round/>
                      <a:headEnd len="sm" w="sm" type="none"/>
                      <a:tailEnd len="sm" w="sm" type="none"/>
                    </a:lnB>
                    <a:solidFill>
                      <a:srgbClr val="93C47D"/>
                    </a:solidFill>
                  </a:tcPr>
                </a:tc>
                <a:tc>
                  <a:txBody>
                    <a:bodyPr/>
                    <a:lstStyle/>
                    <a:p>
                      <a:pPr indent="0" lvl="0" marL="0" rtl="0" algn="l">
                        <a:spcBef>
                          <a:spcPts val="0"/>
                        </a:spcBef>
                        <a:spcAft>
                          <a:spcPts val="0"/>
                        </a:spcAft>
                        <a:buNone/>
                      </a:pPr>
                      <a:r>
                        <a:t/>
                      </a:r>
                      <a:endParaRPr sz="700"/>
                    </a:p>
                  </a:txBody>
                  <a:tcPr marT="91425" marB="91425" marR="91425" marL="91425">
                    <a:lnL cap="flat" cmpd="sng" w="9525">
                      <a:solidFill>
                        <a:srgbClr val="111111"/>
                      </a:solidFill>
                      <a:prstDash val="solid"/>
                      <a:round/>
                      <a:headEnd len="sm" w="sm" type="none"/>
                      <a:tailEnd len="sm" w="sm" type="none"/>
                    </a:lnL>
                    <a:lnR cap="flat" cmpd="sng" w="9525">
                      <a:solidFill>
                        <a:srgbClr val="111111"/>
                      </a:solidFill>
                      <a:prstDash val="solid"/>
                      <a:round/>
                      <a:headEnd len="sm" w="sm" type="none"/>
                      <a:tailEnd len="sm" w="sm" type="none"/>
                    </a:lnR>
                    <a:lnT cap="flat" cmpd="sng" w="9525">
                      <a:solidFill>
                        <a:srgbClr val="111111"/>
                      </a:solidFill>
                      <a:prstDash val="solid"/>
                      <a:round/>
                      <a:headEnd len="sm" w="sm" type="none"/>
                      <a:tailEnd len="sm" w="sm" type="none"/>
                    </a:lnT>
                    <a:lnB cap="flat" cmpd="sng" w="9525">
                      <a:solidFill>
                        <a:srgbClr val="111111"/>
                      </a:solidFill>
                      <a:prstDash val="solid"/>
                      <a:round/>
                      <a:headEnd len="sm" w="sm" type="none"/>
                      <a:tailEnd len="sm" w="sm" type="none"/>
                    </a:lnB>
                    <a:solidFill>
                      <a:srgbClr val="93C47D"/>
                    </a:solidFill>
                  </a:tcPr>
                </a:tc>
                <a:tc>
                  <a:txBody>
                    <a:bodyPr/>
                    <a:lstStyle/>
                    <a:p>
                      <a:pPr indent="0" lvl="0" marL="0" rtl="0" algn="l">
                        <a:spcBef>
                          <a:spcPts val="0"/>
                        </a:spcBef>
                        <a:spcAft>
                          <a:spcPts val="0"/>
                        </a:spcAft>
                        <a:buNone/>
                      </a:pPr>
                      <a:r>
                        <a:t/>
                      </a:r>
                      <a:endParaRPr sz="700"/>
                    </a:p>
                  </a:txBody>
                  <a:tcPr marT="91425" marB="91425" marR="91425" marL="91425">
                    <a:lnL cap="flat" cmpd="sng" w="9525">
                      <a:solidFill>
                        <a:srgbClr val="111111"/>
                      </a:solidFill>
                      <a:prstDash val="solid"/>
                      <a:round/>
                      <a:headEnd len="sm" w="sm" type="none"/>
                      <a:tailEnd len="sm" w="sm" type="none"/>
                    </a:lnL>
                    <a:lnR cap="flat" cmpd="sng" w="9525">
                      <a:solidFill>
                        <a:srgbClr val="111111"/>
                      </a:solidFill>
                      <a:prstDash val="solid"/>
                      <a:round/>
                      <a:headEnd len="sm" w="sm" type="none"/>
                      <a:tailEnd len="sm" w="sm" type="none"/>
                    </a:lnR>
                    <a:lnT cap="flat" cmpd="sng" w="9525">
                      <a:solidFill>
                        <a:srgbClr val="111111"/>
                      </a:solidFill>
                      <a:prstDash val="solid"/>
                      <a:round/>
                      <a:headEnd len="sm" w="sm" type="none"/>
                      <a:tailEnd len="sm" w="sm" type="none"/>
                    </a:lnT>
                    <a:lnB cap="flat" cmpd="sng" w="9525">
                      <a:solidFill>
                        <a:srgbClr val="111111"/>
                      </a:solidFill>
                      <a:prstDash val="solid"/>
                      <a:round/>
                      <a:headEnd len="sm" w="sm" type="none"/>
                      <a:tailEnd len="sm" w="sm" type="none"/>
                    </a:lnB>
                    <a:solidFill>
                      <a:srgbClr val="93C47D"/>
                    </a:solidFill>
                  </a:tcPr>
                </a:tc>
              </a:tr>
              <a:tr h="324975">
                <a:tc>
                  <a:txBody>
                    <a:bodyPr/>
                    <a:lstStyle/>
                    <a:p>
                      <a:pPr indent="0" lvl="0" marL="0" rtl="0" algn="l">
                        <a:spcBef>
                          <a:spcPts val="0"/>
                        </a:spcBef>
                        <a:spcAft>
                          <a:spcPts val="0"/>
                        </a:spcAft>
                        <a:buNone/>
                      </a:pPr>
                      <a:r>
                        <a:t/>
                      </a:r>
                      <a:endParaRPr sz="700"/>
                    </a:p>
                  </a:txBody>
                  <a:tcPr marT="91425" marB="91425" marR="91425" marL="91425">
                    <a:lnL cap="flat" cmpd="sng" w="9525">
                      <a:solidFill>
                        <a:srgbClr val="111111"/>
                      </a:solidFill>
                      <a:prstDash val="solid"/>
                      <a:round/>
                      <a:headEnd len="sm" w="sm" type="none"/>
                      <a:tailEnd len="sm" w="sm" type="none"/>
                    </a:lnL>
                    <a:lnR cap="flat" cmpd="sng" w="9525">
                      <a:solidFill>
                        <a:srgbClr val="111111"/>
                      </a:solidFill>
                      <a:prstDash val="solid"/>
                      <a:round/>
                      <a:headEnd len="sm" w="sm" type="none"/>
                      <a:tailEnd len="sm" w="sm" type="none"/>
                    </a:lnR>
                    <a:lnT cap="flat" cmpd="sng" w="9525">
                      <a:solidFill>
                        <a:srgbClr val="111111"/>
                      </a:solidFill>
                      <a:prstDash val="solid"/>
                      <a:round/>
                      <a:headEnd len="sm" w="sm" type="none"/>
                      <a:tailEnd len="sm" w="sm" type="none"/>
                    </a:lnT>
                    <a:lnB cap="flat" cmpd="sng" w="9525">
                      <a:solidFill>
                        <a:srgbClr val="111111"/>
                      </a:solidFill>
                      <a:prstDash val="solid"/>
                      <a:round/>
                      <a:headEnd len="sm" w="sm" type="none"/>
                      <a:tailEnd len="sm" w="sm" type="none"/>
                    </a:lnB>
                    <a:solidFill>
                      <a:srgbClr val="93C47D"/>
                    </a:solidFill>
                  </a:tcPr>
                </a:tc>
                <a:tc>
                  <a:txBody>
                    <a:bodyPr/>
                    <a:lstStyle/>
                    <a:p>
                      <a:pPr indent="0" lvl="0" marL="0" rtl="0" algn="l">
                        <a:spcBef>
                          <a:spcPts val="0"/>
                        </a:spcBef>
                        <a:spcAft>
                          <a:spcPts val="0"/>
                        </a:spcAft>
                        <a:buNone/>
                      </a:pPr>
                      <a:r>
                        <a:t/>
                      </a:r>
                      <a:endParaRPr sz="700"/>
                    </a:p>
                  </a:txBody>
                  <a:tcPr marT="91425" marB="91425" marR="91425" marL="91425">
                    <a:lnL cap="flat" cmpd="sng" w="9525">
                      <a:solidFill>
                        <a:srgbClr val="111111"/>
                      </a:solidFill>
                      <a:prstDash val="solid"/>
                      <a:round/>
                      <a:headEnd len="sm" w="sm" type="none"/>
                      <a:tailEnd len="sm" w="sm" type="none"/>
                    </a:lnL>
                    <a:lnR cap="flat" cmpd="sng" w="9525">
                      <a:solidFill>
                        <a:srgbClr val="111111"/>
                      </a:solidFill>
                      <a:prstDash val="solid"/>
                      <a:round/>
                      <a:headEnd len="sm" w="sm" type="none"/>
                      <a:tailEnd len="sm" w="sm" type="none"/>
                    </a:lnR>
                    <a:lnT cap="flat" cmpd="sng" w="9525">
                      <a:solidFill>
                        <a:srgbClr val="111111"/>
                      </a:solidFill>
                      <a:prstDash val="solid"/>
                      <a:round/>
                      <a:headEnd len="sm" w="sm" type="none"/>
                      <a:tailEnd len="sm" w="sm" type="none"/>
                    </a:lnT>
                    <a:lnB cap="flat" cmpd="sng" w="9525">
                      <a:solidFill>
                        <a:srgbClr val="111111"/>
                      </a:solidFill>
                      <a:prstDash val="solid"/>
                      <a:round/>
                      <a:headEnd len="sm" w="sm" type="none"/>
                      <a:tailEnd len="sm" w="sm" type="none"/>
                    </a:lnB>
                    <a:solidFill>
                      <a:srgbClr val="93C47D"/>
                    </a:solidFill>
                  </a:tcPr>
                </a:tc>
                <a:tc>
                  <a:txBody>
                    <a:bodyPr/>
                    <a:lstStyle/>
                    <a:p>
                      <a:pPr indent="0" lvl="0" marL="0" rtl="0" algn="l">
                        <a:spcBef>
                          <a:spcPts val="0"/>
                        </a:spcBef>
                        <a:spcAft>
                          <a:spcPts val="0"/>
                        </a:spcAft>
                        <a:buNone/>
                      </a:pPr>
                      <a:r>
                        <a:t/>
                      </a:r>
                      <a:endParaRPr sz="700"/>
                    </a:p>
                  </a:txBody>
                  <a:tcPr marT="91425" marB="91425" marR="91425" marL="91425">
                    <a:lnL cap="flat" cmpd="sng" w="9525">
                      <a:solidFill>
                        <a:srgbClr val="111111"/>
                      </a:solidFill>
                      <a:prstDash val="solid"/>
                      <a:round/>
                      <a:headEnd len="sm" w="sm" type="none"/>
                      <a:tailEnd len="sm" w="sm" type="none"/>
                    </a:lnL>
                    <a:lnR cap="flat" cmpd="sng" w="9525">
                      <a:solidFill>
                        <a:srgbClr val="111111"/>
                      </a:solidFill>
                      <a:prstDash val="solid"/>
                      <a:round/>
                      <a:headEnd len="sm" w="sm" type="none"/>
                      <a:tailEnd len="sm" w="sm" type="none"/>
                    </a:lnR>
                    <a:lnT cap="flat" cmpd="sng" w="9525">
                      <a:solidFill>
                        <a:srgbClr val="111111"/>
                      </a:solidFill>
                      <a:prstDash val="solid"/>
                      <a:round/>
                      <a:headEnd len="sm" w="sm" type="none"/>
                      <a:tailEnd len="sm" w="sm" type="none"/>
                    </a:lnT>
                    <a:lnB cap="flat" cmpd="sng" w="9525">
                      <a:solidFill>
                        <a:srgbClr val="111111"/>
                      </a:solidFill>
                      <a:prstDash val="solid"/>
                      <a:round/>
                      <a:headEnd len="sm" w="sm" type="none"/>
                      <a:tailEnd len="sm" w="sm" type="none"/>
                    </a:lnB>
                    <a:solidFill>
                      <a:srgbClr val="93C47D"/>
                    </a:solidFill>
                  </a:tcPr>
                </a:tc>
                <a:tc>
                  <a:txBody>
                    <a:bodyPr/>
                    <a:lstStyle/>
                    <a:p>
                      <a:pPr indent="0" lvl="0" marL="0" rtl="0" algn="l">
                        <a:spcBef>
                          <a:spcPts val="0"/>
                        </a:spcBef>
                        <a:spcAft>
                          <a:spcPts val="0"/>
                        </a:spcAft>
                        <a:buNone/>
                      </a:pPr>
                      <a:r>
                        <a:t/>
                      </a:r>
                      <a:endParaRPr sz="700"/>
                    </a:p>
                  </a:txBody>
                  <a:tcPr marT="91425" marB="91425" marR="91425" marL="91425">
                    <a:lnL cap="flat" cmpd="sng" w="9525">
                      <a:solidFill>
                        <a:srgbClr val="111111"/>
                      </a:solidFill>
                      <a:prstDash val="solid"/>
                      <a:round/>
                      <a:headEnd len="sm" w="sm" type="none"/>
                      <a:tailEnd len="sm" w="sm" type="none"/>
                    </a:lnL>
                    <a:lnR cap="flat" cmpd="sng" w="9525">
                      <a:solidFill>
                        <a:srgbClr val="111111"/>
                      </a:solidFill>
                      <a:prstDash val="solid"/>
                      <a:round/>
                      <a:headEnd len="sm" w="sm" type="none"/>
                      <a:tailEnd len="sm" w="sm" type="none"/>
                    </a:lnR>
                    <a:lnT cap="flat" cmpd="sng" w="9525">
                      <a:solidFill>
                        <a:srgbClr val="111111"/>
                      </a:solidFill>
                      <a:prstDash val="solid"/>
                      <a:round/>
                      <a:headEnd len="sm" w="sm" type="none"/>
                      <a:tailEnd len="sm" w="sm" type="none"/>
                    </a:lnT>
                    <a:lnB cap="flat" cmpd="sng" w="9525">
                      <a:solidFill>
                        <a:srgbClr val="111111"/>
                      </a:solidFill>
                      <a:prstDash val="solid"/>
                      <a:round/>
                      <a:headEnd len="sm" w="sm" type="none"/>
                      <a:tailEnd len="sm" w="sm" type="none"/>
                    </a:lnB>
                    <a:solidFill>
                      <a:srgbClr val="93C47D"/>
                    </a:solidFill>
                  </a:tcPr>
                </a:tc>
                <a:tc>
                  <a:txBody>
                    <a:bodyPr/>
                    <a:lstStyle/>
                    <a:p>
                      <a:pPr indent="0" lvl="0" marL="0" rtl="0" algn="l">
                        <a:spcBef>
                          <a:spcPts val="0"/>
                        </a:spcBef>
                        <a:spcAft>
                          <a:spcPts val="0"/>
                        </a:spcAft>
                        <a:buNone/>
                      </a:pPr>
                      <a:r>
                        <a:t/>
                      </a:r>
                      <a:endParaRPr sz="700"/>
                    </a:p>
                  </a:txBody>
                  <a:tcPr marT="91425" marB="91425" marR="91425" marL="91425">
                    <a:lnL cap="flat" cmpd="sng" w="9525">
                      <a:solidFill>
                        <a:srgbClr val="111111"/>
                      </a:solidFill>
                      <a:prstDash val="solid"/>
                      <a:round/>
                      <a:headEnd len="sm" w="sm" type="none"/>
                      <a:tailEnd len="sm" w="sm" type="none"/>
                    </a:lnL>
                    <a:lnR cap="flat" cmpd="sng" w="9525">
                      <a:solidFill>
                        <a:srgbClr val="111111"/>
                      </a:solidFill>
                      <a:prstDash val="solid"/>
                      <a:round/>
                      <a:headEnd len="sm" w="sm" type="none"/>
                      <a:tailEnd len="sm" w="sm" type="none"/>
                    </a:lnR>
                    <a:lnT cap="flat" cmpd="sng" w="9525">
                      <a:solidFill>
                        <a:srgbClr val="111111"/>
                      </a:solidFill>
                      <a:prstDash val="solid"/>
                      <a:round/>
                      <a:headEnd len="sm" w="sm" type="none"/>
                      <a:tailEnd len="sm" w="sm" type="none"/>
                    </a:lnT>
                    <a:lnB cap="flat" cmpd="sng" w="9525">
                      <a:solidFill>
                        <a:srgbClr val="111111"/>
                      </a:solidFill>
                      <a:prstDash val="solid"/>
                      <a:round/>
                      <a:headEnd len="sm" w="sm" type="none"/>
                      <a:tailEnd len="sm" w="sm" type="none"/>
                    </a:lnB>
                    <a:solidFill>
                      <a:srgbClr val="93C47D"/>
                    </a:solidFill>
                  </a:tcPr>
                </a:tc>
              </a:tr>
            </a:tbl>
          </a:graphicData>
        </a:graphic>
      </p:graphicFrame>
      <p:sp>
        <p:nvSpPr>
          <p:cNvPr id="1063" name="Google Shape;1063;p53"/>
          <p:cNvSpPr txBox="1"/>
          <p:nvPr/>
        </p:nvSpPr>
        <p:spPr>
          <a:xfrm>
            <a:off x="62050" y="2712175"/>
            <a:ext cx="1258500" cy="115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0E2356"/>
                </a:solidFill>
              </a:rPr>
              <a:t>Transformers </a:t>
            </a:r>
            <a:endParaRPr sz="1100">
              <a:solidFill>
                <a:srgbClr val="0E2356"/>
              </a:solidFill>
            </a:endParaRPr>
          </a:p>
          <a:p>
            <a:pPr indent="0" lvl="0" marL="0" rtl="0" algn="l">
              <a:spcBef>
                <a:spcPts val="0"/>
              </a:spcBef>
              <a:spcAft>
                <a:spcPts val="0"/>
              </a:spcAft>
              <a:buNone/>
            </a:pPr>
            <a:r>
              <a:t/>
            </a:r>
            <a:endParaRPr sz="1100">
              <a:solidFill>
                <a:srgbClr val="0E2356"/>
              </a:solidFill>
            </a:endParaRPr>
          </a:p>
          <a:p>
            <a:pPr indent="0" lvl="0" marL="0" rtl="0" algn="l">
              <a:spcBef>
                <a:spcPts val="0"/>
              </a:spcBef>
              <a:spcAft>
                <a:spcPts val="0"/>
              </a:spcAft>
              <a:buNone/>
            </a:pPr>
            <a:r>
              <a:rPr lang="en" sz="1100">
                <a:solidFill>
                  <a:srgbClr val="0E2356"/>
                </a:solidFill>
              </a:rPr>
              <a:t>are  </a:t>
            </a:r>
            <a:endParaRPr sz="1100">
              <a:solidFill>
                <a:srgbClr val="0E2356"/>
              </a:solidFill>
            </a:endParaRPr>
          </a:p>
          <a:p>
            <a:pPr indent="0" lvl="0" marL="0" rtl="0" algn="l">
              <a:spcBef>
                <a:spcPts val="0"/>
              </a:spcBef>
              <a:spcAft>
                <a:spcPts val="0"/>
              </a:spcAft>
              <a:buNone/>
            </a:pPr>
            <a:r>
              <a:t/>
            </a:r>
            <a:endParaRPr sz="1100">
              <a:solidFill>
                <a:srgbClr val="0E2356"/>
              </a:solidFill>
            </a:endParaRPr>
          </a:p>
          <a:p>
            <a:pPr indent="0" lvl="0" marL="0" rtl="0" algn="l">
              <a:spcBef>
                <a:spcPts val="0"/>
              </a:spcBef>
              <a:spcAft>
                <a:spcPts val="0"/>
              </a:spcAft>
              <a:buNone/>
            </a:pPr>
            <a:r>
              <a:rPr lang="en" sz="1100">
                <a:solidFill>
                  <a:srgbClr val="0E2356"/>
                </a:solidFill>
              </a:rPr>
              <a:t>encoder </a:t>
            </a:r>
            <a:endParaRPr sz="1100">
              <a:solidFill>
                <a:srgbClr val="0E2356"/>
              </a:solidFill>
            </a:endParaRPr>
          </a:p>
          <a:p>
            <a:pPr indent="0" lvl="0" marL="0" rtl="0" algn="l">
              <a:spcBef>
                <a:spcPts val="0"/>
              </a:spcBef>
              <a:spcAft>
                <a:spcPts val="0"/>
              </a:spcAft>
              <a:buNone/>
            </a:pPr>
            <a:r>
              <a:t/>
            </a:r>
            <a:endParaRPr sz="1100">
              <a:solidFill>
                <a:srgbClr val="0E2356"/>
              </a:solidFill>
            </a:endParaRPr>
          </a:p>
          <a:p>
            <a:pPr indent="0" lvl="0" marL="0" rtl="0" algn="l">
              <a:spcBef>
                <a:spcPts val="0"/>
              </a:spcBef>
              <a:spcAft>
                <a:spcPts val="0"/>
              </a:spcAft>
              <a:buClr>
                <a:schemeClr val="dk1"/>
              </a:buClr>
              <a:buSzPts val="1100"/>
              <a:buFont typeface="Arial"/>
              <a:buNone/>
            </a:pPr>
            <a:r>
              <a:rPr lang="en" sz="1100">
                <a:solidFill>
                  <a:srgbClr val="0E2356"/>
                </a:solidFill>
              </a:rPr>
              <a:t>decoder</a:t>
            </a:r>
            <a:endParaRPr sz="1100">
              <a:solidFill>
                <a:srgbClr val="0E2356"/>
              </a:solidFill>
            </a:endParaRPr>
          </a:p>
          <a:p>
            <a:pPr indent="0" lvl="0" marL="0" rtl="0" algn="l">
              <a:spcBef>
                <a:spcPts val="0"/>
              </a:spcBef>
              <a:spcAft>
                <a:spcPts val="0"/>
              </a:spcAft>
              <a:buNone/>
            </a:pPr>
            <a:r>
              <a:t/>
            </a:r>
            <a:endParaRPr sz="800">
              <a:solidFill>
                <a:schemeClr val="dk2"/>
              </a:solidFill>
            </a:endParaRPr>
          </a:p>
        </p:txBody>
      </p:sp>
      <p:sp>
        <p:nvSpPr>
          <p:cNvPr id="1064" name="Google Shape;1064;p53"/>
          <p:cNvSpPr/>
          <p:nvPr/>
        </p:nvSpPr>
        <p:spPr>
          <a:xfrm rot="-5400000">
            <a:off x="2040225" y="1524900"/>
            <a:ext cx="186300" cy="1907400"/>
          </a:xfrm>
          <a:prstGeom prst="rightBrace">
            <a:avLst>
              <a:gd fmla="val 50000" name="adj1"/>
              <a:gd fmla="val 50168" name="adj2"/>
            </a:avLst>
          </a:prstGeom>
          <a:noFill/>
          <a:ln cap="flat" cmpd="sng" w="9525">
            <a:solidFill>
              <a:srgbClr val="011C5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aphicFrame>
        <p:nvGraphicFramePr>
          <p:cNvPr id="1065" name="Google Shape;1065;p53"/>
          <p:cNvGraphicFramePr/>
          <p:nvPr/>
        </p:nvGraphicFramePr>
        <p:xfrm>
          <a:off x="3561025" y="2615000"/>
          <a:ext cx="3000000" cy="3000000"/>
        </p:xfrm>
        <a:graphic>
          <a:graphicData uri="http://schemas.openxmlformats.org/drawingml/2006/table">
            <a:tbl>
              <a:tblPr>
                <a:noFill/>
                <a:tableStyleId>{6497CBBA-E030-4E24-B39F-737B80262214}</a:tableStyleId>
              </a:tblPr>
              <a:tblGrid>
                <a:gridCol w="382850"/>
                <a:gridCol w="382850"/>
                <a:gridCol w="382850"/>
              </a:tblGrid>
              <a:tr h="275475">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BAA4E5"/>
                    </a:solidFill>
                  </a:tcPr>
                </a:tc>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BAA4E5"/>
                    </a:solidFill>
                  </a:tcPr>
                </a:tc>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BAA4E5"/>
                    </a:solidFill>
                  </a:tcPr>
                </a:tc>
              </a:tr>
              <a:tr h="275475">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BAA4E5"/>
                    </a:solidFill>
                  </a:tcPr>
                </a:tc>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BAA4E5"/>
                    </a:solidFill>
                  </a:tcPr>
                </a:tc>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BAA4E5"/>
                    </a:solidFill>
                  </a:tcPr>
                </a:tc>
              </a:tr>
              <a:tr h="250750">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BAA4E5"/>
                    </a:solidFill>
                  </a:tcPr>
                </a:tc>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BAA4E5"/>
                    </a:solidFill>
                  </a:tcPr>
                </a:tc>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BAA4E5"/>
                    </a:solidFill>
                  </a:tcPr>
                </a:tc>
              </a:tr>
              <a:tr h="275475">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BAA4E5"/>
                    </a:solidFill>
                  </a:tcPr>
                </a:tc>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BAA4E5"/>
                    </a:solidFill>
                  </a:tcPr>
                </a:tc>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BAA4E5"/>
                    </a:solidFill>
                  </a:tcPr>
                </a:tc>
              </a:tr>
              <a:tr h="250750">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BAA4E5"/>
                    </a:solidFill>
                  </a:tcPr>
                </a:tc>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BAA4E5"/>
                    </a:solidFill>
                  </a:tcPr>
                </a:tc>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BAA4E5"/>
                    </a:solidFill>
                  </a:tcPr>
                </a:tc>
              </a:tr>
            </a:tbl>
          </a:graphicData>
        </a:graphic>
      </p:graphicFrame>
      <p:sp>
        <p:nvSpPr>
          <p:cNvPr id="1066" name="Google Shape;1066;p53"/>
          <p:cNvSpPr txBox="1"/>
          <p:nvPr/>
        </p:nvSpPr>
        <p:spPr>
          <a:xfrm>
            <a:off x="2002750" y="2009025"/>
            <a:ext cx="618000" cy="18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011C5D"/>
                </a:solidFill>
                <a:latin typeface="Ubuntu"/>
                <a:ea typeface="Ubuntu"/>
                <a:cs typeface="Ubuntu"/>
                <a:sym typeface="Ubuntu"/>
              </a:rPr>
              <a:t>5</a:t>
            </a:r>
            <a:endParaRPr sz="1800">
              <a:solidFill>
                <a:srgbClr val="011C5D"/>
              </a:solidFill>
              <a:latin typeface="Ubuntu"/>
              <a:ea typeface="Ubuntu"/>
              <a:cs typeface="Ubuntu"/>
              <a:sym typeface="Ubuntu"/>
            </a:endParaRPr>
          </a:p>
        </p:txBody>
      </p:sp>
      <p:graphicFrame>
        <p:nvGraphicFramePr>
          <p:cNvPr id="1067" name="Google Shape;1067;p53"/>
          <p:cNvGraphicFramePr/>
          <p:nvPr/>
        </p:nvGraphicFramePr>
        <p:xfrm>
          <a:off x="3830225" y="2785375"/>
          <a:ext cx="3000000" cy="3000000"/>
        </p:xfrm>
        <a:graphic>
          <a:graphicData uri="http://schemas.openxmlformats.org/drawingml/2006/table">
            <a:tbl>
              <a:tblPr>
                <a:noFill/>
                <a:tableStyleId>{6497CBBA-E030-4E24-B39F-737B80262214}</a:tableStyleId>
              </a:tblPr>
              <a:tblGrid>
                <a:gridCol w="382850"/>
                <a:gridCol w="382850"/>
                <a:gridCol w="382850"/>
              </a:tblGrid>
              <a:tr h="275475">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6FA8DC"/>
                    </a:solidFill>
                  </a:tcPr>
                </a:tc>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6FA8DC"/>
                    </a:solidFill>
                  </a:tcPr>
                </a:tc>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6FA8DC"/>
                    </a:solidFill>
                  </a:tcPr>
                </a:tc>
              </a:tr>
              <a:tr h="275475">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6FA8DC"/>
                    </a:solidFill>
                  </a:tcPr>
                </a:tc>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6FA8DC"/>
                    </a:solidFill>
                  </a:tcPr>
                </a:tc>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6FA8DC"/>
                    </a:solidFill>
                  </a:tcPr>
                </a:tc>
              </a:tr>
              <a:tr h="250750">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6FA8DC"/>
                    </a:solidFill>
                  </a:tcPr>
                </a:tc>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6FA8DC"/>
                    </a:solidFill>
                  </a:tcPr>
                </a:tc>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6FA8DC"/>
                    </a:solidFill>
                  </a:tcPr>
                </a:tc>
              </a:tr>
              <a:tr h="275475">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6FA8DC"/>
                    </a:solidFill>
                  </a:tcPr>
                </a:tc>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6FA8DC"/>
                    </a:solidFill>
                  </a:tcPr>
                </a:tc>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6FA8DC"/>
                    </a:solidFill>
                  </a:tcPr>
                </a:tc>
              </a:tr>
              <a:tr h="250750">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6FA8DC"/>
                    </a:solidFill>
                  </a:tcPr>
                </a:tc>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6FA8DC"/>
                    </a:solidFill>
                  </a:tcPr>
                </a:tc>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6FA8DC"/>
                    </a:solidFill>
                  </a:tcPr>
                </a:tc>
              </a:tr>
            </a:tbl>
          </a:graphicData>
        </a:graphic>
      </p:graphicFrame>
      <p:graphicFrame>
        <p:nvGraphicFramePr>
          <p:cNvPr id="1068" name="Google Shape;1068;p53"/>
          <p:cNvGraphicFramePr/>
          <p:nvPr/>
        </p:nvGraphicFramePr>
        <p:xfrm>
          <a:off x="4068650" y="2973163"/>
          <a:ext cx="3000000" cy="3000000"/>
        </p:xfrm>
        <a:graphic>
          <a:graphicData uri="http://schemas.openxmlformats.org/drawingml/2006/table">
            <a:tbl>
              <a:tblPr>
                <a:noFill/>
                <a:tableStyleId>{6497CBBA-E030-4E24-B39F-737B80262214}</a:tableStyleId>
              </a:tblPr>
              <a:tblGrid>
                <a:gridCol w="382850"/>
                <a:gridCol w="382850"/>
                <a:gridCol w="382850"/>
              </a:tblGrid>
              <a:tr h="275475">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9900"/>
                    </a:solidFill>
                  </a:tcPr>
                </a:tc>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9900"/>
                    </a:solidFill>
                  </a:tcPr>
                </a:tc>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9900"/>
                    </a:solidFill>
                  </a:tcPr>
                </a:tc>
              </a:tr>
              <a:tr h="275475">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9900"/>
                    </a:solidFill>
                  </a:tcPr>
                </a:tc>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9900"/>
                    </a:solidFill>
                  </a:tcPr>
                </a:tc>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9900"/>
                    </a:solidFill>
                  </a:tcPr>
                </a:tc>
              </a:tr>
              <a:tr h="250750">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9900"/>
                    </a:solidFill>
                  </a:tcPr>
                </a:tc>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9900"/>
                    </a:solidFill>
                  </a:tcPr>
                </a:tc>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9900"/>
                    </a:solidFill>
                  </a:tcPr>
                </a:tc>
              </a:tr>
              <a:tr h="275475">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9900"/>
                    </a:solidFill>
                  </a:tcPr>
                </a:tc>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9900"/>
                    </a:solidFill>
                  </a:tcPr>
                </a:tc>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9900"/>
                    </a:solidFill>
                  </a:tcPr>
                </a:tc>
              </a:tr>
              <a:tr h="250750">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9900"/>
                    </a:solidFill>
                  </a:tcPr>
                </a:tc>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9900"/>
                    </a:solidFill>
                  </a:tcPr>
                </a:tc>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9900"/>
                    </a:solidFill>
                  </a:tcPr>
                </a:tc>
              </a:tr>
            </a:tbl>
          </a:graphicData>
        </a:graphic>
      </p:graphicFrame>
      <p:sp>
        <p:nvSpPr>
          <p:cNvPr id="1069" name="Google Shape;1069;p53"/>
          <p:cNvSpPr txBox="1"/>
          <p:nvPr/>
        </p:nvSpPr>
        <p:spPr>
          <a:xfrm>
            <a:off x="5103188" y="2545575"/>
            <a:ext cx="1148700" cy="51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accent1"/>
                </a:solidFill>
              </a:rPr>
              <a:t>W</a:t>
            </a:r>
            <a:r>
              <a:rPr b="1" baseline="30000" lang="en" sz="1800">
                <a:solidFill>
                  <a:schemeClr val="accent1"/>
                </a:solidFill>
              </a:rPr>
              <a:t>K</a:t>
            </a:r>
            <a:r>
              <a:rPr b="1" baseline="-25000" lang="en" sz="1800">
                <a:solidFill>
                  <a:schemeClr val="accent1"/>
                </a:solidFill>
              </a:rPr>
              <a:t>0</a:t>
            </a:r>
            <a:endParaRPr b="1" baseline="-25000" sz="1800">
              <a:solidFill>
                <a:schemeClr val="accent1"/>
              </a:solidFill>
            </a:endParaRPr>
          </a:p>
        </p:txBody>
      </p:sp>
      <p:sp>
        <p:nvSpPr>
          <p:cNvPr id="1070" name="Google Shape;1070;p53"/>
          <p:cNvSpPr txBox="1"/>
          <p:nvPr/>
        </p:nvSpPr>
        <p:spPr>
          <a:xfrm>
            <a:off x="4826750" y="2195325"/>
            <a:ext cx="742500" cy="51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rgbClr val="BAA4E5"/>
                </a:solidFill>
              </a:rPr>
              <a:t>W</a:t>
            </a:r>
            <a:r>
              <a:rPr b="1" baseline="30000" lang="en" sz="1800">
                <a:solidFill>
                  <a:srgbClr val="BAA4E5"/>
                </a:solidFill>
              </a:rPr>
              <a:t>Q</a:t>
            </a:r>
            <a:r>
              <a:rPr b="1" baseline="-25000" lang="en" sz="1800">
                <a:solidFill>
                  <a:srgbClr val="BAA4E5"/>
                </a:solidFill>
              </a:rPr>
              <a:t>0</a:t>
            </a:r>
            <a:endParaRPr b="1" baseline="-25000" sz="1800">
              <a:solidFill>
                <a:srgbClr val="BAA4E5"/>
              </a:solidFill>
            </a:endParaRPr>
          </a:p>
        </p:txBody>
      </p:sp>
      <p:sp>
        <p:nvSpPr>
          <p:cNvPr id="1071" name="Google Shape;1071;p53"/>
          <p:cNvSpPr txBox="1"/>
          <p:nvPr/>
        </p:nvSpPr>
        <p:spPr>
          <a:xfrm>
            <a:off x="5311450" y="2956500"/>
            <a:ext cx="1148700" cy="51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rgbClr val="FF9900"/>
                </a:solidFill>
              </a:rPr>
              <a:t>W</a:t>
            </a:r>
            <a:r>
              <a:rPr b="1" baseline="30000" lang="en" sz="1800">
                <a:solidFill>
                  <a:srgbClr val="FF9900"/>
                </a:solidFill>
              </a:rPr>
              <a:t>V</a:t>
            </a:r>
            <a:r>
              <a:rPr b="1" baseline="-25000" lang="en" sz="1800">
                <a:solidFill>
                  <a:srgbClr val="FF9900"/>
                </a:solidFill>
              </a:rPr>
              <a:t>0</a:t>
            </a:r>
            <a:endParaRPr b="1" baseline="-25000" sz="1800">
              <a:solidFill>
                <a:srgbClr val="FF9900"/>
              </a:solidFill>
            </a:endParaRPr>
          </a:p>
        </p:txBody>
      </p:sp>
      <p:graphicFrame>
        <p:nvGraphicFramePr>
          <p:cNvPr id="1072" name="Google Shape;1072;p53"/>
          <p:cNvGraphicFramePr/>
          <p:nvPr/>
        </p:nvGraphicFramePr>
        <p:xfrm>
          <a:off x="5980813" y="2844063"/>
          <a:ext cx="3000000" cy="3000000"/>
        </p:xfrm>
        <a:graphic>
          <a:graphicData uri="http://schemas.openxmlformats.org/drawingml/2006/table">
            <a:tbl>
              <a:tblPr>
                <a:noFill/>
                <a:tableStyleId>{6497CBBA-E030-4E24-B39F-737B80262214}</a:tableStyleId>
              </a:tblPr>
              <a:tblGrid>
                <a:gridCol w="382850"/>
                <a:gridCol w="382850"/>
                <a:gridCol w="382850"/>
              </a:tblGrid>
              <a:tr h="275475">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BAA4E5"/>
                    </a:solidFill>
                  </a:tcPr>
                </a:tc>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BAA4E5"/>
                    </a:solidFill>
                  </a:tcPr>
                </a:tc>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BAA4E5"/>
                    </a:solidFill>
                  </a:tcPr>
                </a:tc>
              </a:tr>
              <a:tr h="275475">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BAA4E5"/>
                    </a:solidFill>
                  </a:tcPr>
                </a:tc>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BAA4E5"/>
                    </a:solidFill>
                  </a:tcPr>
                </a:tc>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BAA4E5"/>
                    </a:solidFill>
                  </a:tcPr>
                </a:tc>
              </a:tr>
              <a:tr h="250750">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BAA4E5"/>
                    </a:solidFill>
                  </a:tcPr>
                </a:tc>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BAA4E5"/>
                    </a:solidFill>
                  </a:tcPr>
                </a:tc>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BAA4E5"/>
                    </a:solidFill>
                  </a:tcPr>
                </a:tc>
              </a:tr>
              <a:tr h="250750">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BAA4E5"/>
                    </a:solidFill>
                  </a:tcPr>
                </a:tc>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BAA4E5"/>
                    </a:solidFill>
                  </a:tcPr>
                </a:tc>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BAA4E5"/>
                    </a:solidFill>
                  </a:tcPr>
                </a:tc>
              </a:tr>
            </a:tbl>
          </a:graphicData>
        </a:graphic>
      </p:graphicFrame>
      <p:graphicFrame>
        <p:nvGraphicFramePr>
          <p:cNvPr id="1073" name="Google Shape;1073;p53"/>
          <p:cNvGraphicFramePr/>
          <p:nvPr/>
        </p:nvGraphicFramePr>
        <p:xfrm>
          <a:off x="6124875" y="2964913"/>
          <a:ext cx="3000000" cy="3000000"/>
        </p:xfrm>
        <a:graphic>
          <a:graphicData uri="http://schemas.openxmlformats.org/drawingml/2006/table">
            <a:tbl>
              <a:tblPr>
                <a:noFill/>
                <a:tableStyleId>{6497CBBA-E030-4E24-B39F-737B80262214}</a:tableStyleId>
              </a:tblPr>
              <a:tblGrid>
                <a:gridCol w="382850"/>
                <a:gridCol w="382850"/>
                <a:gridCol w="382850"/>
              </a:tblGrid>
              <a:tr h="275475">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6FA8DC"/>
                    </a:solidFill>
                  </a:tcPr>
                </a:tc>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6FA8DC"/>
                    </a:solidFill>
                  </a:tcPr>
                </a:tc>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6FA8DC"/>
                    </a:solidFill>
                  </a:tcPr>
                </a:tc>
              </a:tr>
              <a:tr h="275475">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6FA8DC"/>
                    </a:solidFill>
                  </a:tcPr>
                </a:tc>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6FA8DC"/>
                    </a:solidFill>
                  </a:tcPr>
                </a:tc>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6FA8DC"/>
                    </a:solidFill>
                  </a:tcPr>
                </a:tc>
              </a:tr>
              <a:tr h="250750">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6FA8DC"/>
                    </a:solidFill>
                  </a:tcPr>
                </a:tc>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6FA8DC"/>
                    </a:solidFill>
                  </a:tcPr>
                </a:tc>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6FA8DC"/>
                    </a:solidFill>
                  </a:tcPr>
                </a:tc>
              </a:tr>
              <a:tr h="250750">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6FA8DC"/>
                    </a:solidFill>
                  </a:tcPr>
                </a:tc>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6FA8DC"/>
                    </a:solidFill>
                  </a:tcPr>
                </a:tc>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6FA8DC"/>
                    </a:solidFill>
                  </a:tcPr>
                </a:tc>
              </a:tr>
            </a:tbl>
          </a:graphicData>
        </a:graphic>
      </p:graphicFrame>
      <p:graphicFrame>
        <p:nvGraphicFramePr>
          <p:cNvPr id="1074" name="Google Shape;1074;p53"/>
          <p:cNvGraphicFramePr/>
          <p:nvPr/>
        </p:nvGraphicFramePr>
        <p:xfrm>
          <a:off x="6296650" y="3119550"/>
          <a:ext cx="3000000" cy="3000000"/>
        </p:xfrm>
        <a:graphic>
          <a:graphicData uri="http://schemas.openxmlformats.org/drawingml/2006/table">
            <a:tbl>
              <a:tblPr>
                <a:noFill/>
                <a:tableStyleId>{6497CBBA-E030-4E24-B39F-737B80262214}</a:tableStyleId>
              </a:tblPr>
              <a:tblGrid>
                <a:gridCol w="382850"/>
                <a:gridCol w="382850"/>
                <a:gridCol w="382850"/>
              </a:tblGrid>
              <a:tr h="275475">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9900"/>
                    </a:solidFill>
                  </a:tcPr>
                </a:tc>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9900"/>
                    </a:solidFill>
                  </a:tcPr>
                </a:tc>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9900"/>
                    </a:solidFill>
                  </a:tcPr>
                </a:tc>
              </a:tr>
              <a:tr h="275475">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9900"/>
                    </a:solidFill>
                  </a:tcPr>
                </a:tc>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9900"/>
                    </a:solidFill>
                  </a:tcPr>
                </a:tc>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9900"/>
                    </a:solidFill>
                  </a:tcPr>
                </a:tc>
              </a:tr>
              <a:tr h="250750">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9900"/>
                    </a:solidFill>
                  </a:tcPr>
                </a:tc>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9900"/>
                    </a:solidFill>
                  </a:tcPr>
                </a:tc>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9900"/>
                    </a:solidFill>
                  </a:tcPr>
                </a:tc>
              </a:tr>
              <a:tr h="275475">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9900"/>
                    </a:solidFill>
                  </a:tcPr>
                </a:tc>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9900"/>
                    </a:solidFill>
                  </a:tcPr>
                </a:tc>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9900"/>
                    </a:solidFill>
                  </a:tcPr>
                </a:tc>
              </a:tr>
            </a:tbl>
          </a:graphicData>
        </a:graphic>
      </p:graphicFrame>
      <p:sp>
        <p:nvSpPr>
          <p:cNvPr id="1075" name="Google Shape;1075;p53"/>
          <p:cNvSpPr txBox="1"/>
          <p:nvPr/>
        </p:nvSpPr>
        <p:spPr>
          <a:xfrm>
            <a:off x="7358000" y="1057649"/>
            <a:ext cx="537900" cy="44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F4CCCC"/>
                </a:solidFill>
              </a:rPr>
              <a:t>Z</a:t>
            </a:r>
            <a:r>
              <a:rPr b="1" baseline="-25000" lang="en" sz="1800">
                <a:solidFill>
                  <a:srgbClr val="F4CCCC"/>
                </a:solidFill>
              </a:rPr>
              <a:t>0</a:t>
            </a:r>
            <a:endParaRPr b="1" baseline="-25000" sz="1800">
              <a:solidFill>
                <a:srgbClr val="F4CCCC"/>
              </a:solidFill>
            </a:endParaRPr>
          </a:p>
        </p:txBody>
      </p:sp>
      <p:sp>
        <p:nvSpPr>
          <p:cNvPr id="1076" name="Google Shape;1076;p53"/>
          <p:cNvSpPr txBox="1"/>
          <p:nvPr/>
        </p:nvSpPr>
        <p:spPr>
          <a:xfrm>
            <a:off x="7080513" y="2400338"/>
            <a:ext cx="742500" cy="51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BAA4E5"/>
                </a:solidFill>
              </a:rPr>
              <a:t>Q</a:t>
            </a:r>
            <a:r>
              <a:rPr b="1" baseline="-25000" lang="en" sz="1800">
                <a:solidFill>
                  <a:srgbClr val="BAA4E5"/>
                </a:solidFill>
              </a:rPr>
              <a:t>0</a:t>
            </a:r>
            <a:endParaRPr b="1" baseline="-25000" sz="1800">
              <a:solidFill>
                <a:srgbClr val="BAA4E5"/>
              </a:solidFill>
            </a:endParaRPr>
          </a:p>
        </p:txBody>
      </p:sp>
      <p:sp>
        <p:nvSpPr>
          <p:cNvPr id="1077" name="Google Shape;1077;p53"/>
          <p:cNvSpPr txBox="1"/>
          <p:nvPr/>
        </p:nvSpPr>
        <p:spPr>
          <a:xfrm>
            <a:off x="7547600" y="3119525"/>
            <a:ext cx="1148700" cy="51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FF9900"/>
                </a:solidFill>
              </a:rPr>
              <a:t>V</a:t>
            </a:r>
            <a:r>
              <a:rPr b="1" baseline="-25000" lang="en" sz="1800">
                <a:solidFill>
                  <a:srgbClr val="FF9900"/>
                </a:solidFill>
              </a:rPr>
              <a:t>0</a:t>
            </a:r>
            <a:endParaRPr b="1" baseline="-25000" sz="1800">
              <a:solidFill>
                <a:srgbClr val="FF9900"/>
              </a:solidFill>
            </a:endParaRPr>
          </a:p>
        </p:txBody>
      </p:sp>
      <p:sp>
        <p:nvSpPr>
          <p:cNvPr id="1078" name="Google Shape;1078;p53"/>
          <p:cNvSpPr/>
          <p:nvPr/>
        </p:nvSpPr>
        <p:spPr>
          <a:xfrm rot="-5400000">
            <a:off x="4014475" y="1905825"/>
            <a:ext cx="186300" cy="1093200"/>
          </a:xfrm>
          <a:prstGeom prst="rightBrace">
            <a:avLst>
              <a:gd fmla="val 50000" name="adj1"/>
              <a:gd fmla="val 50168" name="adj2"/>
            </a:avLst>
          </a:prstGeom>
          <a:noFill/>
          <a:ln cap="flat" cmpd="sng" w="9525">
            <a:solidFill>
              <a:srgbClr val="011C5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9" name="Google Shape;1079;p53"/>
          <p:cNvSpPr txBox="1"/>
          <p:nvPr/>
        </p:nvSpPr>
        <p:spPr>
          <a:xfrm>
            <a:off x="3943900" y="1916925"/>
            <a:ext cx="382800" cy="44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011C5D"/>
                </a:solidFill>
                <a:latin typeface="Ubuntu"/>
                <a:ea typeface="Ubuntu"/>
                <a:cs typeface="Ubuntu"/>
                <a:sym typeface="Ubuntu"/>
              </a:rPr>
              <a:t>3</a:t>
            </a:r>
            <a:endParaRPr sz="1800">
              <a:solidFill>
                <a:srgbClr val="011C5D"/>
              </a:solidFill>
              <a:latin typeface="Ubuntu"/>
              <a:ea typeface="Ubuntu"/>
              <a:cs typeface="Ubuntu"/>
              <a:sym typeface="Ubuntu"/>
            </a:endParaRPr>
          </a:p>
        </p:txBody>
      </p:sp>
      <p:sp>
        <p:nvSpPr>
          <p:cNvPr id="1080" name="Google Shape;1080;p53"/>
          <p:cNvSpPr/>
          <p:nvPr/>
        </p:nvSpPr>
        <p:spPr>
          <a:xfrm>
            <a:off x="5252050" y="2987188"/>
            <a:ext cx="186300" cy="1299900"/>
          </a:xfrm>
          <a:prstGeom prst="rightBrace">
            <a:avLst>
              <a:gd fmla="val 50000" name="adj1"/>
              <a:gd fmla="val 50168" name="adj2"/>
            </a:avLst>
          </a:prstGeom>
          <a:noFill/>
          <a:ln cap="flat" cmpd="sng" w="9525">
            <a:solidFill>
              <a:srgbClr val="011C5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1" name="Google Shape;1081;p53"/>
          <p:cNvSpPr txBox="1"/>
          <p:nvPr/>
        </p:nvSpPr>
        <p:spPr>
          <a:xfrm>
            <a:off x="7358000" y="1395138"/>
            <a:ext cx="618000" cy="18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011C5D"/>
                </a:solidFill>
                <a:latin typeface="Ubuntu"/>
                <a:ea typeface="Ubuntu"/>
                <a:cs typeface="Ubuntu"/>
                <a:sym typeface="Ubuntu"/>
              </a:rPr>
              <a:t>4</a:t>
            </a:r>
            <a:endParaRPr sz="1800">
              <a:solidFill>
                <a:srgbClr val="011C5D"/>
              </a:solidFill>
              <a:latin typeface="Ubuntu"/>
              <a:ea typeface="Ubuntu"/>
              <a:cs typeface="Ubuntu"/>
              <a:sym typeface="Ubuntu"/>
            </a:endParaRPr>
          </a:p>
        </p:txBody>
      </p:sp>
      <p:sp>
        <p:nvSpPr>
          <p:cNvPr id="1082" name="Google Shape;1082;p53"/>
          <p:cNvSpPr/>
          <p:nvPr/>
        </p:nvSpPr>
        <p:spPr>
          <a:xfrm>
            <a:off x="3118725" y="2761863"/>
            <a:ext cx="186300" cy="1299900"/>
          </a:xfrm>
          <a:prstGeom prst="rightBrace">
            <a:avLst>
              <a:gd fmla="val 50000" name="adj1"/>
              <a:gd fmla="val 50168" name="adj2"/>
            </a:avLst>
          </a:prstGeom>
          <a:noFill/>
          <a:ln cap="flat" cmpd="sng" w="9525">
            <a:solidFill>
              <a:srgbClr val="011C5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11C5D"/>
              </a:solidFill>
              <a:latin typeface="Ubuntu"/>
              <a:ea typeface="Ubuntu"/>
              <a:cs typeface="Ubuntu"/>
              <a:sym typeface="Ubuntu"/>
            </a:endParaRPr>
          </a:p>
        </p:txBody>
      </p:sp>
      <p:sp>
        <p:nvSpPr>
          <p:cNvPr id="1083" name="Google Shape;1083;p53"/>
          <p:cNvSpPr txBox="1"/>
          <p:nvPr/>
        </p:nvSpPr>
        <p:spPr>
          <a:xfrm>
            <a:off x="3270563" y="3120450"/>
            <a:ext cx="618000" cy="18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rPr>
              <a:t>4</a:t>
            </a:r>
            <a:endParaRPr sz="1800">
              <a:solidFill>
                <a:schemeClr val="dk2"/>
              </a:solidFill>
            </a:endParaRPr>
          </a:p>
        </p:txBody>
      </p:sp>
      <p:sp>
        <p:nvSpPr>
          <p:cNvPr id="1084" name="Google Shape;1084;p53"/>
          <p:cNvSpPr/>
          <p:nvPr/>
        </p:nvSpPr>
        <p:spPr>
          <a:xfrm rot="-5400000">
            <a:off x="6461950" y="2092125"/>
            <a:ext cx="186300" cy="1093200"/>
          </a:xfrm>
          <a:prstGeom prst="rightBrace">
            <a:avLst>
              <a:gd fmla="val 50000" name="adj1"/>
              <a:gd fmla="val 50168" name="adj2"/>
            </a:avLst>
          </a:prstGeom>
          <a:noFill/>
          <a:ln cap="flat" cmpd="sng" w="9525">
            <a:solidFill>
              <a:srgbClr val="011C5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5" name="Google Shape;1085;p53"/>
          <p:cNvSpPr txBox="1"/>
          <p:nvPr/>
        </p:nvSpPr>
        <p:spPr>
          <a:xfrm>
            <a:off x="6460150" y="2123550"/>
            <a:ext cx="382800" cy="44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011C5D"/>
                </a:solidFill>
                <a:latin typeface="Ubuntu"/>
                <a:ea typeface="Ubuntu"/>
                <a:cs typeface="Ubuntu"/>
                <a:sym typeface="Ubuntu"/>
              </a:rPr>
              <a:t>3</a:t>
            </a:r>
            <a:endParaRPr sz="1800">
              <a:solidFill>
                <a:srgbClr val="011C5D"/>
              </a:solidFill>
              <a:latin typeface="Ubuntu"/>
              <a:ea typeface="Ubuntu"/>
              <a:cs typeface="Ubuntu"/>
              <a:sym typeface="Ubuntu"/>
            </a:endParaRPr>
          </a:p>
        </p:txBody>
      </p:sp>
      <p:sp>
        <p:nvSpPr>
          <p:cNvPr id="1086" name="Google Shape;1086;p53"/>
          <p:cNvSpPr/>
          <p:nvPr/>
        </p:nvSpPr>
        <p:spPr>
          <a:xfrm>
            <a:off x="7152200" y="1142935"/>
            <a:ext cx="186300" cy="1052400"/>
          </a:xfrm>
          <a:prstGeom prst="rightBrace">
            <a:avLst>
              <a:gd fmla="val 50000" name="adj1"/>
              <a:gd fmla="val 50168" name="adj2"/>
            </a:avLst>
          </a:prstGeom>
          <a:noFill/>
          <a:ln cap="flat" cmpd="sng" w="9525">
            <a:solidFill>
              <a:srgbClr val="011C5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7" name="Google Shape;1087;p53"/>
          <p:cNvSpPr txBox="1"/>
          <p:nvPr/>
        </p:nvSpPr>
        <p:spPr>
          <a:xfrm>
            <a:off x="5362025" y="3408138"/>
            <a:ext cx="618000" cy="18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011C5D"/>
                </a:solidFill>
                <a:latin typeface="Ubuntu"/>
                <a:ea typeface="Ubuntu"/>
                <a:cs typeface="Ubuntu"/>
                <a:sym typeface="Ubuntu"/>
              </a:rPr>
              <a:t>5</a:t>
            </a:r>
            <a:endParaRPr sz="1800">
              <a:solidFill>
                <a:srgbClr val="011C5D"/>
              </a:solidFill>
              <a:latin typeface="Ubuntu"/>
              <a:ea typeface="Ubuntu"/>
              <a:cs typeface="Ubuntu"/>
              <a:sym typeface="Ubuntu"/>
            </a:endParaRPr>
          </a:p>
        </p:txBody>
      </p:sp>
      <p:graphicFrame>
        <p:nvGraphicFramePr>
          <p:cNvPr id="1088" name="Google Shape;1088;p53"/>
          <p:cNvGraphicFramePr/>
          <p:nvPr/>
        </p:nvGraphicFramePr>
        <p:xfrm>
          <a:off x="5984150" y="1104388"/>
          <a:ext cx="3000000" cy="3000000"/>
        </p:xfrm>
        <a:graphic>
          <a:graphicData uri="http://schemas.openxmlformats.org/drawingml/2006/table">
            <a:tbl>
              <a:tblPr>
                <a:noFill/>
                <a:tableStyleId>{6497CBBA-E030-4E24-B39F-737B80262214}</a:tableStyleId>
              </a:tblPr>
              <a:tblGrid>
                <a:gridCol w="382850"/>
                <a:gridCol w="382850"/>
                <a:gridCol w="382850"/>
              </a:tblGrid>
              <a:tr h="275475">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4CCCC"/>
                    </a:solidFill>
                  </a:tcPr>
                </a:tc>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4CCCC"/>
                    </a:solidFill>
                  </a:tcPr>
                </a:tc>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4CCCC"/>
                    </a:solidFill>
                  </a:tcPr>
                </a:tc>
              </a:tr>
              <a:tr h="275475">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4CCCC"/>
                    </a:solidFill>
                  </a:tcPr>
                </a:tc>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4CCCC"/>
                    </a:solidFill>
                  </a:tcPr>
                </a:tc>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4CCCC"/>
                    </a:solidFill>
                  </a:tcPr>
                </a:tc>
              </a:tr>
              <a:tr h="250750">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4CCCC"/>
                    </a:solidFill>
                  </a:tcPr>
                </a:tc>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4CCCC"/>
                    </a:solidFill>
                  </a:tcPr>
                </a:tc>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4CCCC"/>
                    </a:solidFill>
                  </a:tcPr>
                </a:tc>
              </a:tr>
              <a:tr h="275475">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4CCCC"/>
                    </a:solidFill>
                  </a:tcPr>
                </a:tc>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4CCCC"/>
                    </a:solidFill>
                  </a:tcPr>
                </a:tc>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4CCCC"/>
                    </a:solidFill>
                  </a:tcPr>
                </a:tc>
              </a:tr>
            </a:tbl>
          </a:graphicData>
        </a:graphic>
      </p:graphicFrame>
      <p:sp>
        <p:nvSpPr>
          <p:cNvPr id="1089" name="Google Shape;1089;p53"/>
          <p:cNvSpPr/>
          <p:nvPr/>
        </p:nvSpPr>
        <p:spPr>
          <a:xfrm rot="-5400000">
            <a:off x="6465275" y="417900"/>
            <a:ext cx="186300" cy="1093200"/>
          </a:xfrm>
          <a:prstGeom prst="rightBrace">
            <a:avLst>
              <a:gd fmla="val 50000" name="adj1"/>
              <a:gd fmla="val 50168" name="adj2"/>
            </a:avLst>
          </a:prstGeom>
          <a:noFill/>
          <a:ln cap="flat" cmpd="sng" w="9525">
            <a:solidFill>
              <a:srgbClr val="011C5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0" name="Google Shape;1090;p53"/>
          <p:cNvSpPr txBox="1"/>
          <p:nvPr/>
        </p:nvSpPr>
        <p:spPr>
          <a:xfrm>
            <a:off x="6460150" y="514200"/>
            <a:ext cx="382800" cy="44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011C5D"/>
                </a:solidFill>
                <a:latin typeface="Ubuntu"/>
                <a:ea typeface="Ubuntu"/>
                <a:cs typeface="Ubuntu"/>
                <a:sym typeface="Ubuntu"/>
              </a:rPr>
              <a:t>3</a:t>
            </a:r>
            <a:endParaRPr sz="1800">
              <a:solidFill>
                <a:srgbClr val="011C5D"/>
              </a:solidFill>
              <a:latin typeface="Ubuntu"/>
              <a:ea typeface="Ubuntu"/>
              <a:cs typeface="Ubuntu"/>
              <a:sym typeface="Ubuntu"/>
            </a:endParaRPr>
          </a:p>
        </p:txBody>
      </p:sp>
      <p:sp>
        <p:nvSpPr>
          <p:cNvPr id="1091" name="Google Shape;1091;p53"/>
          <p:cNvSpPr/>
          <p:nvPr/>
        </p:nvSpPr>
        <p:spPr>
          <a:xfrm>
            <a:off x="7488450" y="3110947"/>
            <a:ext cx="186300" cy="1052400"/>
          </a:xfrm>
          <a:prstGeom prst="rightBrace">
            <a:avLst>
              <a:gd fmla="val 50000" name="adj1"/>
              <a:gd fmla="val 50168" name="adj2"/>
            </a:avLst>
          </a:prstGeom>
          <a:noFill/>
          <a:ln cap="flat" cmpd="sng" w="9525">
            <a:solidFill>
              <a:srgbClr val="011C5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2" name="Google Shape;1092;p53"/>
          <p:cNvSpPr txBox="1"/>
          <p:nvPr/>
        </p:nvSpPr>
        <p:spPr>
          <a:xfrm>
            <a:off x="7718000" y="3633725"/>
            <a:ext cx="618000" cy="18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011C5D"/>
                </a:solidFill>
                <a:latin typeface="Ubuntu"/>
                <a:ea typeface="Ubuntu"/>
                <a:cs typeface="Ubuntu"/>
                <a:sym typeface="Ubuntu"/>
              </a:rPr>
              <a:t>4</a:t>
            </a:r>
            <a:endParaRPr sz="1800">
              <a:solidFill>
                <a:srgbClr val="011C5D"/>
              </a:solidFill>
              <a:latin typeface="Ubuntu"/>
              <a:ea typeface="Ubuntu"/>
              <a:cs typeface="Ubuntu"/>
              <a:sym typeface="Ubuntu"/>
            </a:endParaRPr>
          </a:p>
        </p:txBody>
      </p:sp>
      <p:sp>
        <p:nvSpPr>
          <p:cNvPr id="1093" name="Google Shape;1093;p53"/>
          <p:cNvSpPr txBox="1"/>
          <p:nvPr/>
        </p:nvSpPr>
        <p:spPr>
          <a:xfrm>
            <a:off x="7385375" y="2709513"/>
            <a:ext cx="742500" cy="51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accent1"/>
                </a:solidFill>
              </a:rPr>
              <a:t>K</a:t>
            </a:r>
            <a:r>
              <a:rPr b="1" baseline="-25000" lang="en" sz="1800">
                <a:solidFill>
                  <a:schemeClr val="accent1"/>
                </a:solidFill>
              </a:rPr>
              <a:t>0</a:t>
            </a:r>
            <a:endParaRPr b="1" baseline="-25000" sz="1800">
              <a:solidFill>
                <a:schemeClr val="accent1"/>
              </a:solidFill>
            </a:endParaRPr>
          </a:p>
        </p:txBody>
      </p:sp>
      <p:sp>
        <p:nvSpPr>
          <p:cNvPr id="1094" name="Google Shape;1094;p53"/>
          <p:cNvSpPr txBox="1"/>
          <p:nvPr/>
        </p:nvSpPr>
        <p:spPr>
          <a:xfrm>
            <a:off x="1597300" y="4251900"/>
            <a:ext cx="1371300" cy="38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011C5D"/>
                </a:solidFill>
                <a:latin typeface="Ubuntu"/>
                <a:ea typeface="Ubuntu"/>
                <a:cs typeface="Ubuntu"/>
                <a:sym typeface="Ubuntu"/>
              </a:rPr>
              <a:t>Step 1</a:t>
            </a:r>
            <a:endParaRPr b="1" sz="1800">
              <a:solidFill>
                <a:srgbClr val="011C5D"/>
              </a:solidFill>
              <a:latin typeface="Ubuntu"/>
              <a:ea typeface="Ubuntu"/>
              <a:cs typeface="Ubuntu"/>
              <a:sym typeface="Ubuntu"/>
            </a:endParaRPr>
          </a:p>
        </p:txBody>
      </p:sp>
      <p:sp>
        <p:nvSpPr>
          <p:cNvPr id="1095" name="Google Shape;1095;p53"/>
          <p:cNvSpPr txBox="1"/>
          <p:nvPr/>
        </p:nvSpPr>
        <p:spPr>
          <a:xfrm>
            <a:off x="6507725" y="4315050"/>
            <a:ext cx="1258500" cy="38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011C5D"/>
                </a:solidFill>
                <a:latin typeface="Ubuntu"/>
                <a:ea typeface="Ubuntu"/>
                <a:cs typeface="Ubuntu"/>
                <a:sym typeface="Ubuntu"/>
              </a:rPr>
              <a:t>Step 2</a:t>
            </a:r>
            <a:endParaRPr b="1" sz="1800">
              <a:solidFill>
                <a:srgbClr val="011C5D"/>
              </a:solidFill>
              <a:latin typeface="Ubuntu"/>
              <a:ea typeface="Ubuntu"/>
              <a:cs typeface="Ubuntu"/>
              <a:sym typeface="Ubuntu"/>
            </a:endParaRPr>
          </a:p>
        </p:txBody>
      </p:sp>
      <p:sp>
        <p:nvSpPr>
          <p:cNvPr id="1096" name="Google Shape;1096;p53"/>
          <p:cNvSpPr txBox="1"/>
          <p:nvPr/>
        </p:nvSpPr>
        <p:spPr>
          <a:xfrm>
            <a:off x="7547600" y="759825"/>
            <a:ext cx="1148700" cy="38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011C5D"/>
                </a:solidFill>
                <a:latin typeface="Ubuntu"/>
                <a:ea typeface="Ubuntu"/>
                <a:cs typeface="Ubuntu"/>
                <a:sym typeface="Ubuntu"/>
              </a:rPr>
              <a:t>Step 3</a:t>
            </a:r>
            <a:endParaRPr b="1" sz="1800">
              <a:solidFill>
                <a:srgbClr val="011C5D"/>
              </a:solidFill>
              <a:latin typeface="Ubuntu"/>
              <a:ea typeface="Ubuntu"/>
              <a:cs typeface="Ubuntu"/>
              <a:sym typeface="Ubuntu"/>
            </a:endParaRPr>
          </a:p>
        </p:txBody>
      </p:sp>
      <p:sp>
        <p:nvSpPr>
          <p:cNvPr id="1097" name="Google Shape;1097;p5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1" name="Shape 1101"/>
        <p:cNvGrpSpPr/>
        <p:nvPr/>
      </p:nvGrpSpPr>
      <p:grpSpPr>
        <a:xfrm>
          <a:off x="0" y="0"/>
          <a:ext cx="0" cy="0"/>
          <a:chOff x="0" y="0"/>
          <a:chExt cx="0" cy="0"/>
        </a:xfrm>
      </p:grpSpPr>
      <p:sp>
        <p:nvSpPr>
          <p:cNvPr id="1102" name="Google Shape;1102;p54"/>
          <p:cNvSpPr txBox="1"/>
          <p:nvPr>
            <p:ph type="title"/>
          </p:nvPr>
        </p:nvSpPr>
        <p:spPr>
          <a:xfrm>
            <a:off x="0" y="0"/>
            <a:ext cx="7595700" cy="51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II.B.2 Multi-Head attention</a:t>
            </a:r>
            <a:r>
              <a:rPr lang="en"/>
              <a:t> - Summary exercice</a:t>
            </a:r>
            <a:endParaRPr/>
          </a:p>
        </p:txBody>
      </p:sp>
      <p:graphicFrame>
        <p:nvGraphicFramePr>
          <p:cNvPr id="1103" name="Google Shape;1103;p54"/>
          <p:cNvGraphicFramePr/>
          <p:nvPr/>
        </p:nvGraphicFramePr>
        <p:xfrm>
          <a:off x="109875" y="3138050"/>
          <a:ext cx="3000000" cy="3000000"/>
        </p:xfrm>
        <a:graphic>
          <a:graphicData uri="http://schemas.openxmlformats.org/drawingml/2006/table">
            <a:tbl>
              <a:tblPr>
                <a:noFill/>
                <a:tableStyleId>{6497CBBA-E030-4E24-B39F-737B80262214}</a:tableStyleId>
              </a:tblPr>
              <a:tblGrid>
                <a:gridCol w="382850"/>
                <a:gridCol w="382850"/>
                <a:gridCol w="382850"/>
              </a:tblGrid>
              <a:tr h="169950">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BAA4E5"/>
                    </a:solidFill>
                  </a:tcPr>
                </a:tc>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BAA4E5"/>
                    </a:solidFill>
                  </a:tcPr>
                </a:tc>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BAA4E5"/>
                    </a:solidFill>
                  </a:tcPr>
                </a:tc>
              </a:tr>
              <a:tr h="169950">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BAA4E5"/>
                    </a:solidFill>
                  </a:tcPr>
                </a:tc>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BAA4E5"/>
                    </a:solidFill>
                  </a:tcPr>
                </a:tc>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BAA4E5"/>
                    </a:solidFill>
                  </a:tcPr>
                </a:tc>
              </a:tr>
              <a:tr h="154700">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BAA4E5"/>
                    </a:solidFill>
                  </a:tcPr>
                </a:tc>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BAA4E5"/>
                    </a:solidFill>
                  </a:tcPr>
                </a:tc>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BAA4E5"/>
                    </a:solidFill>
                  </a:tcPr>
                </a:tc>
              </a:tr>
              <a:tr h="169950">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BAA4E5"/>
                    </a:solidFill>
                  </a:tcPr>
                </a:tc>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BAA4E5"/>
                    </a:solidFill>
                  </a:tcPr>
                </a:tc>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BAA4E5"/>
                    </a:solidFill>
                  </a:tcPr>
                </a:tc>
              </a:tr>
              <a:tr h="154700">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BAA4E5"/>
                    </a:solidFill>
                  </a:tcPr>
                </a:tc>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BAA4E5"/>
                    </a:solidFill>
                  </a:tcPr>
                </a:tc>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BAA4E5"/>
                    </a:solidFill>
                  </a:tcPr>
                </a:tc>
              </a:tr>
            </a:tbl>
          </a:graphicData>
        </a:graphic>
      </p:graphicFrame>
      <p:graphicFrame>
        <p:nvGraphicFramePr>
          <p:cNvPr id="1104" name="Google Shape;1104;p54"/>
          <p:cNvGraphicFramePr/>
          <p:nvPr/>
        </p:nvGraphicFramePr>
        <p:xfrm>
          <a:off x="250600" y="3297650"/>
          <a:ext cx="3000000" cy="3000000"/>
        </p:xfrm>
        <a:graphic>
          <a:graphicData uri="http://schemas.openxmlformats.org/drawingml/2006/table">
            <a:tbl>
              <a:tblPr>
                <a:noFill/>
                <a:tableStyleId>{6497CBBA-E030-4E24-B39F-737B80262214}</a:tableStyleId>
              </a:tblPr>
              <a:tblGrid>
                <a:gridCol w="382850"/>
                <a:gridCol w="382850"/>
                <a:gridCol w="382850"/>
              </a:tblGrid>
              <a:tr h="129525">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6FA8DC"/>
                    </a:solidFill>
                  </a:tcPr>
                </a:tc>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6FA8DC"/>
                    </a:solidFill>
                  </a:tcPr>
                </a:tc>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6FA8DC"/>
                    </a:solidFill>
                  </a:tcPr>
                </a:tc>
              </a:tr>
              <a:tr h="129525">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6FA8DC"/>
                    </a:solidFill>
                  </a:tcPr>
                </a:tc>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6FA8DC"/>
                    </a:solidFill>
                  </a:tcPr>
                </a:tc>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6FA8DC"/>
                    </a:solidFill>
                  </a:tcPr>
                </a:tc>
              </a:tr>
              <a:tr h="117900">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6FA8DC"/>
                    </a:solidFill>
                  </a:tcPr>
                </a:tc>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6FA8DC"/>
                    </a:solidFill>
                  </a:tcPr>
                </a:tc>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6FA8DC"/>
                    </a:solidFill>
                  </a:tcPr>
                </a:tc>
              </a:tr>
              <a:tr h="129525">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6FA8DC"/>
                    </a:solidFill>
                  </a:tcPr>
                </a:tc>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6FA8DC"/>
                    </a:solidFill>
                  </a:tcPr>
                </a:tc>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6FA8DC"/>
                    </a:solidFill>
                  </a:tcPr>
                </a:tc>
              </a:tr>
              <a:tr h="117900">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6FA8DC"/>
                    </a:solidFill>
                  </a:tcPr>
                </a:tc>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6FA8DC"/>
                    </a:solidFill>
                  </a:tcPr>
                </a:tc>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6FA8DC"/>
                    </a:solidFill>
                  </a:tcPr>
                </a:tc>
              </a:tr>
            </a:tbl>
          </a:graphicData>
        </a:graphic>
      </p:graphicFrame>
      <p:graphicFrame>
        <p:nvGraphicFramePr>
          <p:cNvPr id="1105" name="Google Shape;1105;p54"/>
          <p:cNvGraphicFramePr/>
          <p:nvPr/>
        </p:nvGraphicFramePr>
        <p:xfrm>
          <a:off x="390200" y="3431038"/>
          <a:ext cx="3000000" cy="3000000"/>
        </p:xfrm>
        <a:graphic>
          <a:graphicData uri="http://schemas.openxmlformats.org/drawingml/2006/table">
            <a:tbl>
              <a:tblPr>
                <a:noFill/>
                <a:tableStyleId>{6497CBBA-E030-4E24-B39F-737B80262214}</a:tableStyleId>
              </a:tblPr>
              <a:tblGrid>
                <a:gridCol w="382850"/>
                <a:gridCol w="382850"/>
                <a:gridCol w="382850"/>
              </a:tblGrid>
              <a:tr h="140175">
                <a:tc>
                  <a:txBody>
                    <a:bodyPr/>
                    <a:lstStyle/>
                    <a:p>
                      <a:pPr indent="0" lvl="0" marL="0" rtl="0" algn="l">
                        <a:spcBef>
                          <a:spcPts val="0"/>
                        </a:spcBef>
                        <a:spcAft>
                          <a:spcPts val="0"/>
                        </a:spcAft>
                        <a:buNone/>
                      </a:pPr>
                      <a:r>
                        <a:t/>
                      </a:r>
                      <a:endParaRPr sz="2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9900"/>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9900"/>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9900"/>
                    </a:solidFill>
                  </a:tcPr>
                </a:tc>
              </a:tr>
              <a:tr h="140175">
                <a:tc>
                  <a:txBody>
                    <a:bodyPr/>
                    <a:lstStyle/>
                    <a:p>
                      <a:pPr indent="0" lvl="0" marL="0" rtl="0" algn="l">
                        <a:spcBef>
                          <a:spcPts val="0"/>
                        </a:spcBef>
                        <a:spcAft>
                          <a:spcPts val="0"/>
                        </a:spcAft>
                        <a:buNone/>
                      </a:pPr>
                      <a:r>
                        <a:t/>
                      </a:r>
                      <a:endParaRPr sz="2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9900"/>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9900"/>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9900"/>
                    </a:solidFill>
                  </a:tcPr>
                </a:tc>
              </a:tr>
              <a:tr h="140175">
                <a:tc>
                  <a:txBody>
                    <a:bodyPr/>
                    <a:lstStyle/>
                    <a:p>
                      <a:pPr indent="0" lvl="0" marL="0" rtl="0" algn="l">
                        <a:spcBef>
                          <a:spcPts val="0"/>
                        </a:spcBef>
                        <a:spcAft>
                          <a:spcPts val="0"/>
                        </a:spcAft>
                        <a:buNone/>
                      </a:pPr>
                      <a:r>
                        <a:t/>
                      </a:r>
                      <a:endParaRPr sz="2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9900"/>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9900"/>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9900"/>
                    </a:solidFill>
                  </a:tcPr>
                </a:tc>
              </a:tr>
              <a:tr h="140175">
                <a:tc>
                  <a:txBody>
                    <a:bodyPr/>
                    <a:lstStyle/>
                    <a:p>
                      <a:pPr indent="0" lvl="0" marL="0" rtl="0" algn="l">
                        <a:spcBef>
                          <a:spcPts val="0"/>
                        </a:spcBef>
                        <a:spcAft>
                          <a:spcPts val="0"/>
                        </a:spcAft>
                        <a:buNone/>
                      </a:pPr>
                      <a:r>
                        <a:t/>
                      </a:r>
                      <a:endParaRPr sz="2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9900"/>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9900"/>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9900"/>
                    </a:solidFill>
                  </a:tcPr>
                </a:tc>
              </a:tr>
              <a:tr h="140175">
                <a:tc>
                  <a:txBody>
                    <a:bodyPr/>
                    <a:lstStyle/>
                    <a:p>
                      <a:pPr indent="0" lvl="0" marL="0" rtl="0" algn="l">
                        <a:spcBef>
                          <a:spcPts val="0"/>
                        </a:spcBef>
                        <a:spcAft>
                          <a:spcPts val="0"/>
                        </a:spcAft>
                        <a:buNone/>
                      </a:pPr>
                      <a:r>
                        <a:t/>
                      </a:r>
                      <a:endParaRPr sz="2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9900"/>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9900"/>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9900"/>
                    </a:solidFill>
                  </a:tcPr>
                </a:tc>
              </a:tr>
            </a:tbl>
          </a:graphicData>
        </a:graphic>
      </p:graphicFrame>
      <p:graphicFrame>
        <p:nvGraphicFramePr>
          <p:cNvPr id="1106" name="Google Shape;1106;p54"/>
          <p:cNvGraphicFramePr/>
          <p:nvPr/>
        </p:nvGraphicFramePr>
        <p:xfrm>
          <a:off x="4714850" y="862763"/>
          <a:ext cx="3000000" cy="3000000"/>
        </p:xfrm>
        <a:graphic>
          <a:graphicData uri="http://schemas.openxmlformats.org/drawingml/2006/table">
            <a:tbl>
              <a:tblPr>
                <a:noFill/>
                <a:tableStyleId>{6497CBBA-E030-4E24-B39F-737B80262214}</a:tableStyleId>
              </a:tblPr>
              <a:tblGrid>
                <a:gridCol w="382850"/>
                <a:gridCol w="382850"/>
                <a:gridCol w="382850"/>
              </a:tblGrid>
              <a:tr h="275475">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4CCCC"/>
                    </a:solidFill>
                  </a:tcPr>
                </a:tc>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4CCCC"/>
                    </a:solidFill>
                  </a:tcPr>
                </a:tc>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4CCCC"/>
                    </a:solidFill>
                  </a:tcPr>
                </a:tc>
              </a:tr>
              <a:tr h="275475">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4CCCC"/>
                    </a:solidFill>
                  </a:tcPr>
                </a:tc>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4CCCC"/>
                    </a:solidFill>
                  </a:tcPr>
                </a:tc>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4CCCC"/>
                    </a:solidFill>
                  </a:tcPr>
                </a:tc>
              </a:tr>
              <a:tr h="250750">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4CCCC"/>
                    </a:solidFill>
                  </a:tcPr>
                </a:tc>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4CCCC"/>
                    </a:solidFill>
                  </a:tcPr>
                </a:tc>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4CCCC"/>
                    </a:solidFill>
                  </a:tcPr>
                </a:tc>
              </a:tr>
              <a:tr h="275475">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4CCCC"/>
                    </a:solidFill>
                  </a:tcPr>
                </a:tc>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4CCCC"/>
                    </a:solidFill>
                  </a:tcPr>
                </a:tc>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4CCCC"/>
                    </a:solidFill>
                  </a:tcPr>
                </a:tc>
              </a:tr>
            </a:tbl>
          </a:graphicData>
        </a:graphic>
      </p:graphicFrame>
      <p:graphicFrame>
        <p:nvGraphicFramePr>
          <p:cNvPr id="1107" name="Google Shape;1107;p54"/>
          <p:cNvGraphicFramePr/>
          <p:nvPr/>
        </p:nvGraphicFramePr>
        <p:xfrm>
          <a:off x="110425" y="670375"/>
          <a:ext cx="3000000" cy="3000000"/>
        </p:xfrm>
        <a:graphic>
          <a:graphicData uri="http://schemas.openxmlformats.org/drawingml/2006/table">
            <a:tbl>
              <a:tblPr>
                <a:noFill/>
                <a:tableStyleId>{6497CBBA-E030-4E24-B39F-737B80262214}</a:tableStyleId>
              </a:tblPr>
              <a:tblGrid>
                <a:gridCol w="382850"/>
                <a:gridCol w="382850"/>
                <a:gridCol w="382850"/>
              </a:tblGrid>
              <a:tr h="169950">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BAA4E5"/>
                    </a:solidFill>
                  </a:tcPr>
                </a:tc>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BAA4E5"/>
                    </a:solidFill>
                  </a:tcPr>
                </a:tc>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BAA4E5"/>
                    </a:solidFill>
                  </a:tcPr>
                </a:tc>
              </a:tr>
              <a:tr h="169950">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BAA4E5"/>
                    </a:solidFill>
                  </a:tcPr>
                </a:tc>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BAA4E5"/>
                    </a:solidFill>
                  </a:tcPr>
                </a:tc>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BAA4E5"/>
                    </a:solidFill>
                  </a:tcPr>
                </a:tc>
              </a:tr>
              <a:tr h="154700">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BAA4E5"/>
                    </a:solidFill>
                  </a:tcPr>
                </a:tc>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BAA4E5"/>
                    </a:solidFill>
                  </a:tcPr>
                </a:tc>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BAA4E5"/>
                    </a:solidFill>
                  </a:tcPr>
                </a:tc>
              </a:tr>
              <a:tr h="169950">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BAA4E5"/>
                    </a:solidFill>
                  </a:tcPr>
                </a:tc>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BAA4E5"/>
                    </a:solidFill>
                  </a:tcPr>
                </a:tc>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BAA4E5"/>
                    </a:solidFill>
                  </a:tcPr>
                </a:tc>
              </a:tr>
              <a:tr h="154700">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BAA4E5"/>
                    </a:solidFill>
                  </a:tcPr>
                </a:tc>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BAA4E5"/>
                    </a:solidFill>
                  </a:tcPr>
                </a:tc>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BAA4E5"/>
                    </a:solidFill>
                  </a:tcPr>
                </a:tc>
              </a:tr>
            </a:tbl>
          </a:graphicData>
        </a:graphic>
      </p:graphicFrame>
      <p:graphicFrame>
        <p:nvGraphicFramePr>
          <p:cNvPr id="1108" name="Google Shape;1108;p54"/>
          <p:cNvGraphicFramePr/>
          <p:nvPr/>
        </p:nvGraphicFramePr>
        <p:xfrm>
          <a:off x="251150" y="829975"/>
          <a:ext cx="3000000" cy="3000000"/>
        </p:xfrm>
        <a:graphic>
          <a:graphicData uri="http://schemas.openxmlformats.org/drawingml/2006/table">
            <a:tbl>
              <a:tblPr>
                <a:noFill/>
                <a:tableStyleId>{6497CBBA-E030-4E24-B39F-737B80262214}</a:tableStyleId>
              </a:tblPr>
              <a:tblGrid>
                <a:gridCol w="382850"/>
                <a:gridCol w="382850"/>
                <a:gridCol w="382850"/>
              </a:tblGrid>
              <a:tr h="129525">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6FA8DC"/>
                    </a:solidFill>
                  </a:tcPr>
                </a:tc>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6FA8DC"/>
                    </a:solidFill>
                  </a:tcPr>
                </a:tc>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6FA8DC"/>
                    </a:solidFill>
                  </a:tcPr>
                </a:tc>
              </a:tr>
              <a:tr h="129525">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6FA8DC"/>
                    </a:solidFill>
                  </a:tcPr>
                </a:tc>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6FA8DC"/>
                    </a:solidFill>
                  </a:tcPr>
                </a:tc>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6FA8DC"/>
                    </a:solidFill>
                  </a:tcPr>
                </a:tc>
              </a:tr>
              <a:tr h="117900">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6FA8DC"/>
                    </a:solidFill>
                  </a:tcPr>
                </a:tc>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6FA8DC"/>
                    </a:solidFill>
                  </a:tcPr>
                </a:tc>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6FA8DC"/>
                    </a:solidFill>
                  </a:tcPr>
                </a:tc>
              </a:tr>
              <a:tr h="129525">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6FA8DC"/>
                    </a:solidFill>
                  </a:tcPr>
                </a:tc>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6FA8DC"/>
                    </a:solidFill>
                  </a:tcPr>
                </a:tc>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6FA8DC"/>
                    </a:solidFill>
                  </a:tcPr>
                </a:tc>
              </a:tr>
              <a:tr h="117900">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6FA8DC"/>
                    </a:solidFill>
                  </a:tcPr>
                </a:tc>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6FA8DC"/>
                    </a:solidFill>
                  </a:tcPr>
                </a:tc>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6FA8DC"/>
                    </a:solidFill>
                  </a:tcPr>
                </a:tc>
              </a:tr>
            </a:tbl>
          </a:graphicData>
        </a:graphic>
      </p:graphicFrame>
      <p:graphicFrame>
        <p:nvGraphicFramePr>
          <p:cNvPr id="1109" name="Google Shape;1109;p54"/>
          <p:cNvGraphicFramePr/>
          <p:nvPr/>
        </p:nvGraphicFramePr>
        <p:xfrm>
          <a:off x="390750" y="963363"/>
          <a:ext cx="3000000" cy="3000000"/>
        </p:xfrm>
        <a:graphic>
          <a:graphicData uri="http://schemas.openxmlformats.org/drawingml/2006/table">
            <a:tbl>
              <a:tblPr>
                <a:noFill/>
                <a:tableStyleId>{6497CBBA-E030-4E24-B39F-737B80262214}</a:tableStyleId>
              </a:tblPr>
              <a:tblGrid>
                <a:gridCol w="382850"/>
                <a:gridCol w="382850"/>
                <a:gridCol w="382850"/>
              </a:tblGrid>
              <a:tr h="140175">
                <a:tc>
                  <a:txBody>
                    <a:bodyPr/>
                    <a:lstStyle/>
                    <a:p>
                      <a:pPr indent="0" lvl="0" marL="0" rtl="0" algn="l">
                        <a:spcBef>
                          <a:spcPts val="0"/>
                        </a:spcBef>
                        <a:spcAft>
                          <a:spcPts val="0"/>
                        </a:spcAft>
                        <a:buNone/>
                      </a:pPr>
                      <a:r>
                        <a:t/>
                      </a:r>
                      <a:endParaRPr sz="2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9900"/>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9900"/>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9900"/>
                    </a:solidFill>
                  </a:tcPr>
                </a:tc>
              </a:tr>
              <a:tr h="140175">
                <a:tc>
                  <a:txBody>
                    <a:bodyPr/>
                    <a:lstStyle/>
                    <a:p>
                      <a:pPr indent="0" lvl="0" marL="0" rtl="0" algn="l">
                        <a:spcBef>
                          <a:spcPts val="0"/>
                        </a:spcBef>
                        <a:spcAft>
                          <a:spcPts val="0"/>
                        </a:spcAft>
                        <a:buNone/>
                      </a:pPr>
                      <a:r>
                        <a:t/>
                      </a:r>
                      <a:endParaRPr sz="2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9900"/>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9900"/>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9900"/>
                    </a:solidFill>
                  </a:tcPr>
                </a:tc>
              </a:tr>
              <a:tr h="140175">
                <a:tc>
                  <a:txBody>
                    <a:bodyPr/>
                    <a:lstStyle/>
                    <a:p>
                      <a:pPr indent="0" lvl="0" marL="0" rtl="0" algn="l">
                        <a:spcBef>
                          <a:spcPts val="0"/>
                        </a:spcBef>
                        <a:spcAft>
                          <a:spcPts val="0"/>
                        </a:spcAft>
                        <a:buNone/>
                      </a:pPr>
                      <a:r>
                        <a:t/>
                      </a:r>
                      <a:endParaRPr sz="2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9900"/>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9900"/>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9900"/>
                    </a:solidFill>
                  </a:tcPr>
                </a:tc>
              </a:tr>
              <a:tr h="140175">
                <a:tc>
                  <a:txBody>
                    <a:bodyPr/>
                    <a:lstStyle/>
                    <a:p>
                      <a:pPr indent="0" lvl="0" marL="0" rtl="0" algn="l">
                        <a:spcBef>
                          <a:spcPts val="0"/>
                        </a:spcBef>
                        <a:spcAft>
                          <a:spcPts val="0"/>
                        </a:spcAft>
                        <a:buNone/>
                      </a:pPr>
                      <a:r>
                        <a:t/>
                      </a:r>
                      <a:endParaRPr sz="2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9900"/>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9900"/>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9900"/>
                    </a:solidFill>
                  </a:tcPr>
                </a:tc>
              </a:tr>
              <a:tr h="140175">
                <a:tc>
                  <a:txBody>
                    <a:bodyPr/>
                    <a:lstStyle/>
                    <a:p>
                      <a:pPr indent="0" lvl="0" marL="0" rtl="0" algn="l">
                        <a:spcBef>
                          <a:spcPts val="0"/>
                        </a:spcBef>
                        <a:spcAft>
                          <a:spcPts val="0"/>
                        </a:spcAft>
                        <a:buNone/>
                      </a:pPr>
                      <a:r>
                        <a:t/>
                      </a:r>
                      <a:endParaRPr sz="2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9900"/>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9900"/>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9900"/>
                    </a:solidFill>
                  </a:tcPr>
                </a:tc>
              </a:tr>
            </a:tbl>
          </a:graphicData>
        </a:graphic>
      </p:graphicFrame>
      <p:sp>
        <p:nvSpPr>
          <p:cNvPr id="1110" name="Google Shape;1110;p54"/>
          <p:cNvSpPr txBox="1"/>
          <p:nvPr/>
        </p:nvSpPr>
        <p:spPr>
          <a:xfrm>
            <a:off x="565725" y="2400600"/>
            <a:ext cx="774300" cy="30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011C5D"/>
                </a:solidFill>
                <a:latin typeface="Ubuntu"/>
                <a:ea typeface="Ubuntu"/>
                <a:cs typeface="Ubuntu"/>
                <a:sym typeface="Ubuntu"/>
              </a:rPr>
              <a:t>…</a:t>
            </a:r>
            <a:endParaRPr b="1" sz="1800">
              <a:solidFill>
                <a:srgbClr val="011C5D"/>
              </a:solidFill>
              <a:latin typeface="Ubuntu"/>
              <a:ea typeface="Ubuntu"/>
              <a:cs typeface="Ubuntu"/>
              <a:sym typeface="Ubuntu"/>
            </a:endParaRPr>
          </a:p>
        </p:txBody>
      </p:sp>
      <p:sp>
        <p:nvSpPr>
          <p:cNvPr id="1111" name="Google Shape;1111;p54"/>
          <p:cNvSpPr txBox="1"/>
          <p:nvPr/>
        </p:nvSpPr>
        <p:spPr>
          <a:xfrm>
            <a:off x="1628463" y="761175"/>
            <a:ext cx="1148700" cy="51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accent1"/>
                </a:solidFill>
              </a:rPr>
              <a:t>W</a:t>
            </a:r>
            <a:r>
              <a:rPr b="1" baseline="30000" lang="en" sz="1800">
                <a:solidFill>
                  <a:schemeClr val="accent1"/>
                </a:solidFill>
              </a:rPr>
              <a:t>K</a:t>
            </a:r>
            <a:r>
              <a:rPr b="1" baseline="-25000" lang="en" sz="1800">
                <a:solidFill>
                  <a:schemeClr val="accent1"/>
                </a:solidFill>
              </a:rPr>
              <a:t>0</a:t>
            </a:r>
            <a:endParaRPr b="1" baseline="-25000" sz="1800">
              <a:solidFill>
                <a:schemeClr val="accent1"/>
              </a:solidFill>
            </a:endParaRPr>
          </a:p>
        </p:txBody>
      </p:sp>
      <p:sp>
        <p:nvSpPr>
          <p:cNvPr id="1112" name="Google Shape;1112;p54"/>
          <p:cNvSpPr txBox="1"/>
          <p:nvPr/>
        </p:nvSpPr>
        <p:spPr>
          <a:xfrm>
            <a:off x="1399150" y="481200"/>
            <a:ext cx="742500" cy="51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BAA4E5"/>
                </a:solidFill>
              </a:rPr>
              <a:t>W</a:t>
            </a:r>
            <a:r>
              <a:rPr b="1" baseline="30000" lang="en" sz="1800">
                <a:solidFill>
                  <a:srgbClr val="BAA4E5"/>
                </a:solidFill>
              </a:rPr>
              <a:t>Q</a:t>
            </a:r>
            <a:r>
              <a:rPr b="1" baseline="-25000" lang="en" sz="1800">
                <a:solidFill>
                  <a:srgbClr val="BAA4E5"/>
                </a:solidFill>
              </a:rPr>
              <a:t>0</a:t>
            </a:r>
            <a:endParaRPr b="1" baseline="-25000" sz="1800">
              <a:solidFill>
                <a:srgbClr val="BAA4E5"/>
              </a:solidFill>
            </a:endParaRPr>
          </a:p>
        </p:txBody>
      </p:sp>
      <p:sp>
        <p:nvSpPr>
          <p:cNvPr id="1113" name="Google Shape;1113;p54"/>
          <p:cNvSpPr txBox="1"/>
          <p:nvPr/>
        </p:nvSpPr>
        <p:spPr>
          <a:xfrm>
            <a:off x="1628475" y="1058525"/>
            <a:ext cx="1148700" cy="51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FF9900"/>
                </a:solidFill>
              </a:rPr>
              <a:t>W</a:t>
            </a:r>
            <a:r>
              <a:rPr b="1" baseline="30000" lang="en" sz="1800">
                <a:solidFill>
                  <a:srgbClr val="FF9900"/>
                </a:solidFill>
              </a:rPr>
              <a:t>V</a:t>
            </a:r>
            <a:r>
              <a:rPr b="1" baseline="-25000" lang="en" sz="1800">
                <a:solidFill>
                  <a:srgbClr val="FF9900"/>
                </a:solidFill>
              </a:rPr>
              <a:t>0</a:t>
            </a:r>
            <a:endParaRPr b="1" baseline="-25000" sz="1800">
              <a:solidFill>
                <a:srgbClr val="FF9900"/>
              </a:solidFill>
            </a:endParaRPr>
          </a:p>
        </p:txBody>
      </p:sp>
      <p:sp>
        <p:nvSpPr>
          <p:cNvPr id="1114" name="Google Shape;1114;p54"/>
          <p:cNvSpPr txBox="1"/>
          <p:nvPr/>
        </p:nvSpPr>
        <p:spPr>
          <a:xfrm>
            <a:off x="1556425" y="3240550"/>
            <a:ext cx="1148700" cy="51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accent1"/>
                </a:solidFill>
              </a:rPr>
              <a:t>W</a:t>
            </a:r>
            <a:r>
              <a:rPr b="1" baseline="30000" lang="en" sz="1800">
                <a:solidFill>
                  <a:schemeClr val="accent1"/>
                </a:solidFill>
              </a:rPr>
              <a:t>K</a:t>
            </a:r>
            <a:r>
              <a:rPr b="1" baseline="-25000" lang="en" sz="1800">
                <a:solidFill>
                  <a:schemeClr val="accent1"/>
                </a:solidFill>
              </a:rPr>
              <a:t>96</a:t>
            </a:r>
            <a:endParaRPr b="1" baseline="-25000" sz="1800">
              <a:solidFill>
                <a:schemeClr val="accent1"/>
              </a:solidFill>
            </a:endParaRPr>
          </a:p>
        </p:txBody>
      </p:sp>
      <p:sp>
        <p:nvSpPr>
          <p:cNvPr id="1115" name="Google Shape;1115;p54"/>
          <p:cNvSpPr txBox="1"/>
          <p:nvPr/>
        </p:nvSpPr>
        <p:spPr>
          <a:xfrm>
            <a:off x="1258425" y="2916850"/>
            <a:ext cx="742500" cy="51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BAA4E5"/>
                </a:solidFill>
              </a:rPr>
              <a:t>W</a:t>
            </a:r>
            <a:r>
              <a:rPr b="1" baseline="30000" lang="en" sz="1800">
                <a:solidFill>
                  <a:srgbClr val="BAA4E5"/>
                </a:solidFill>
              </a:rPr>
              <a:t>Q</a:t>
            </a:r>
            <a:r>
              <a:rPr b="1" baseline="-25000" lang="en" sz="1800">
                <a:solidFill>
                  <a:srgbClr val="BAA4E5"/>
                </a:solidFill>
              </a:rPr>
              <a:t>96</a:t>
            </a:r>
            <a:endParaRPr b="1" baseline="-25000" sz="1800">
              <a:solidFill>
                <a:srgbClr val="BAA4E5"/>
              </a:solidFill>
            </a:endParaRPr>
          </a:p>
        </p:txBody>
      </p:sp>
      <p:sp>
        <p:nvSpPr>
          <p:cNvPr id="1116" name="Google Shape;1116;p54"/>
          <p:cNvSpPr txBox="1"/>
          <p:nvPr/>
        </p:nvSpPr>
        <p:spPr>
          <a:xfrm>
            <a:off x="1628463" y="3582675"/>
            <a:ext cx="1148700" cy="51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FF9900"/>
                </a:solidFill>
              </a:rPr>
              <a:t>W</a:t>
            </a:r>
            <a:r>
              <a:rPr b="1" baseline="30000" lang="en" sz="1800">
                <a:solidFill>
                  <a:srgbClr val="FF9900"/>
                </a:solidFill>
              </a:rPr>
              <a:t>V</a:t>
            </a:r>
            <a:r>
              <a:rPr b="1" baseline="-25000" lang="en" sz="1800">
                <a:solidFill>
                  <a:srgbClr val="FF9900"/>
                </a:solidFill>
              </a:rPr>
              <a:t>96</a:t>
            </a:r>
            <a:endParaRPr b="1" baseline="-25000" sz="1800">
              <a:solidFill>
                <a:srgbClr val="FF9900"/>
              </a:solidFill>
            </a:endParaRPr>
          </a:p>
        </p:txBody>
      </p:sp>
      <p:graphicFrame>
        <p:nvGraphicFramePr>
          <p:cNvPr id="1117" name="Google Shape;1117;p54"/>
          <p:cNvGraphicFramePr/>
          <p:nvPr/>
        </p:nvGraphicFramePr>
        <p:xfrm>
          <a:off x="2376438" y="3297525"/>
          <a:ext cx="3000000" cy="3000000"/>
        </p:xfrm>
        <a:graphic>
          <a:graphicData uri="http://schemas.openxmlformats.org/drawingml/2006/table">
            <a:tbl>
              <a:tblPr>
                <a:noFill/>
                <a:tableStyleId>{6497CBBA-E030-4E24-B39F-737B80262214}</a:tableStyleId>
              </a:tblPr>
              <a:tblGrid>
                <a:gridCol w="382850"/>
                <a:gridCol w="382850"/>
                <a:gridCol w="382850"/>
              </a:tblGrid>
              <a:tr h="275475">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BAA4E5"/>
                    </a:solidFill>
                  </a:tcPr>
                </a:tc>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BAA4E5"/>
                    </a:solidFill>
                  </a:tcPr>
                </a:tc>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BAA4E5"/>
                    </a:solidFill>
                  </a:tcPr>
                </a:tc>
              </a:tr>
              <a:tr h="275475">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BAA4E5"/>
                    </a:solidFill>
                  </a:tcPr>
                </a:tc>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BAA4E5"/>
                    </a:solidFill>
                  </a:tcPr>
                </a:tc>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BAA4E5"/>
                    </a:solidFill>
                  </a:tcPr>
                </a:tc>
              </a:tr>
              <a:tr h="250750">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BAA4E5"/>
                    </a:solidFill>
                  </a:tcPr>
                </a:tc>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BAA4E5"/>
                    </a:solidFill>
                  </a:tcPr>
                </a:tc>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BAA4E5"/>
                    </a:solidFill>
                  </a:tcPr>
                </a:tc>
              </a:tr>
              <a:tr h="250750">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BAA4E5"/>
                    </a:solidFill>
                  </a:tcPr>
                </a:tc>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BAA4E5"/>
                    </a:solidFill>
                  </a:tcPr>
                </a:tc>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BAA4E5"/>
                    </a:solidFill>
                  </a:tcPr>
                </a:tc>
              </a:tr>
            </a:tbl>
          </a:graphicData>
        </a:graphic>
      </p:graphicFrame>
      <p:graphicFrame>
        <p:nvGraphicFramePr>
          <p:cNvPr id="1118" name="Google Shape;1118;p54"/>
          <p:cNvGraphicFramePr/>
          <p:nvPr/>
        </p:nvGraphicFramePr>
        <p:xfrm>
          <a:off x="2520500" y="3418375"/>
          <a:ext cx="3000000" cy="3000000"/>
        </p:xfrm>
        <a:graphic>
          <a:graphicData uri="http://schemas.openxmlformats.org/drawingml/2006/table">
            <a:tbl>
              <a:tblPr>
                <a:noFill/>
                <a:tableStyleId>{6497CBBA-E030-4E24-B39F-737B80262214}</a:tableStyleId>
              </a:tblPr>
              <a:tblGrid>
                <a:gridCol w="382850"/>
                <a:gridCol w="382850"/>
                <a:gridCol w="382850"/>
              </a:tblGrid>
              <a:tr h="275475">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6FA8DC"/>
                    </a:solidFill>
                  </a:tcPr>
                </a:tc>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6FA8DC"/>
                    </a:solidFill>
                  </a:tcPr>
                </a:tc>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6FA8DC"/>
                    </a:solidFill>
                  </a:tcPr>
                </a:tc>
              </a:tr>
              <a:tr h="275475">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6FA8DC"/>
                    </a:solidFill>
                  </a:tcPr>
                </a:tc>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6FA8DC"/>
                    </a:solidFill>
                  </a:tcPr>
                </a:tc>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6FA8DC"/>
                    </a:solidFill>
                  </a:tcPr>
                </a:tc>
              </a:tr>
              <a:tr h="250750">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6FA8DC"/>
                    </a:solidFill>
                  </a:tcPr>
                </a:tc>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6FA8DC"/>
                    </a:solidFill>
                  </a:tcPr>
                </a:tc>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6FA8DC"/>
                    </a:solidFill>
                  </a:tcPr>
                </a:tc>
              </a:tr>
              <a:tr h="250750">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6FA8DC"/>
                    </a:solidFill>
                  </a:tcPr>
                </a:tc>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6FA8DC"/>
                    </a:solidFill>
                  </a:tcPr>
                </a:tc>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6FA8DC"/>
                    </a:solidFill>
                  </a:tcPr>
                </a:tc>
              </a:tr>
            </a:tbl>
          </a:graphicData>
        </a:graphic>
      </p:graphicFrame>
      <p:graphicFrame>
        <p:nvGraphicFramePr>
          <p:cNvPr id="1119" name="Google Shape;1119;p54"/>
          <p:cNvGraphicFramePr/>
          <p:nvPr/>
        </p:nvGraphicFramePr>
        <p:xfrm>
          <a:off x="2692275" y="3573013"/>
          <a:ext cx="3000000" cy="3000000"/>
        </p:xfrm>
        <a:graphic>
          <a:graphicData uri="http://schemas.openxmlformats.org/drawingml/2006/table">
            <a:tbl>
              <a:tblPr>
                <a:noFill/>
                <a:tableStyleId>{6497CBBA-E030-4E24-B39F-737B80262214}</a:tableStyleId>
              </a:tblPr>
              <a:tblGrid>
                <a:gridCol w="382850"/>
                <a:gridCol w="382850"/>
                <a:gridCol w="382850"/>
              </a:tblGrid>
              <a:tr h="275475">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9900"/>
                    </a:solidFill>
                  </a:tcPr>
                </a:tc>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9900"/>
                    </a:solidFill>
                  </a:tcPr>
                </a:tc>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9900"/>
                    </a:solidFill>
                  </a:tcPr>
                </a:tc>
              </a:tr>
              <a:tr h="275475">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9900"/>
                    </a:solidFill>
                  </a:tcPr>
                </a:tc>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9900"/>
                    </a:solidFill>
                  </a:tcPr>
                </a:tc>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9900"/>
                    </a:solidFill>
                  </a:tcPr>
                </a:tc>
              </a:tr>
              <a:tr h="250750">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9900"/>
                    </a:solidFill>
                  </a:tcPr>
                </a:tc>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9900"/>
                    </a:solidFill>
                  </a:tcPr>
                </a:tc>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9900"/>
                    </a:solidFill>
                  </a:tcPr>
                </a:tc>
              </a:tr>
              <a:tr h="275475">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9900"/>
                    </a:solidFill>
                  </a:tcPr>
                </a:tc>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9900"/>
                    </a:solidFill>
                  </a:tcPr>
                </a:tc>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9900"/>
                    </a:solidFill>
                  </a:tcPr>
                </a:tc>
              </a:tr>
            </a:tbl>
          </a:graphicData>
        </a:graphic>
      </p:graphicFrame>
      <p:graphicFrame>
        <p:nvGraphicFramePr>
          <p:cNvPr id="1120" name="Google Shape;1120;p54"/>
          <p:cNvGraphicFramePr/>
          <p:nvPr/>
        </p:nvGraphicFramePr>
        <p:xfrm>
          <a:off x="2362575" y="639288"/>
          <a:ext cx="3000000" cy="3000000"/>
        </p:xfrm>
        <a:graphic>
          <a:graphicData uri="http://schemas.openxmlformats.org/drawingml/2006/table">
            <a:tbl>
              <a:tblPr>
                <a:noFill/>
                <a:tableStyleId>{6497CBBA-E030-4E24-B39F-737B80262214}</a:tableStyleId>
              </a:tblPr>
              <a:tblGrid>
                <a:gridCol w="382850"/>
                <a:gridCol w="382850"/>
                <a:gridCol w="382850"/>
              </a:tblGrid>
              <a:tr h="275475">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BAA4E5"/>
                    </a:solidFill>
                  </a:tcPr>
                </a:tc>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BAA4E5"/>
                    </a:solidFill>
                  </a:tcPr>
                </a:tc>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BAA4E5"/>
                    </a:solidFill>
                  </a:tcPr>
                </a:tc>
              </a:tr>
              <a:tr h="275475">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BAA4E5"/>
                    </a:solidFill>
                  </a:tcPr>
                </a:tc>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BAA4E5"/>
                    </a:solidFill>
                  </a:tcPr>
                </a:tc>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BAA4E5"/>
                    </a:solidFill>
                  </a:tcPr>
                </a:tc>
              </a:tr>
              <a:tr h="250750">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BAA4E5"/>
                    </a:solidFill>
                  </a:tcPr>
                </a:tc>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BAA4E5"/>
                    </a:solidFill>
                  </a:tcPr>
                </a:tc>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BAA4E5"/>
                    </a:solidFill>
                  </a:tcPr>
                </a:tc>
              </a:tr>
              <a:tr h="250750">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BAA4E5"/>
                    </a:solidFill>
                  </a:tcPr>
                </a:tc>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BAA4E5"/>
                    </a:solidFill>
                  </a:tcPr>
                </a:tc>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BAA4E5"/>
                    </a:solidFill>
                  </a:tcPr>
                </a:tc>
              </a:tr>
            </a:tbl>
          </a:graphicData>
        </a:graphic>
      </p:graphicFrame>
      <p:graphicFrame>
        <p:nvGraphicFramePr>
          <p:cNvPr id="1121" name="Google Shape;1121;p54"/>
          <p:cNvGraphicFramePr/>
          <p:nvPr/>
        </p:nvGraphicFramePr>
        <p:xfrm>
          <a:off x="2506638" y="760138"/>
          <a:ext cx="3000000" cy="3000000"/>
        </p:xfrm>
        <a:graphic>
          <a:graphicData uri="http://schemas.openxmlformats.org/drawingml/2006/table">
            <a:tbl>
              <a:tblPr>
                <a:noFill/>
                <a:tableStyleId>{6497CBBA-E030-4E24-B39F-737B80262214}</a:tableStyleId>
              </a:tblPr>
              <a:tblGrid>
                <a:gridCol w="382850"/>
                <a:gridCol w="382850"/>
                <a:gridCol w="382850"/>
              </a:tblGrid>
              <a:tr h="275475">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6FA8DC"/>
                    </a:solidFill>
                  </a:tcPr>
                </a:tc>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6FA8DC"/>
                    </a:solidFill>
                  </a:tcPr>
                </a:tc>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6FA8DC"/>
                    </a:solidFill>
                  </a:tcPr>
                </a:tc>
              </a:tr>
              <a:tr h="275475">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6FA8DC"/>
                    </a:solidFill>
                  </a:tcPr>
                </a:tc>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6FA8DC"/>
                    </a:solidFill>
                  </a:tcPr>
                </a:tc>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6FA8DC"/>
                    </a:solidFill>
                  </a:tcPr>
                </a:tc>
              </a:tr>
              <a:tr h="250750">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6FA8DC"/>
                    </a:solidFill>
                  </a:tcPr>
                </a:tc>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6FA8DC"/>
                    </a:solidFill>
                  </a:tcPr>
                </a:tc>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6FA8DC"/>
                    </a:solidFill>
                  </a:tcPr>
                </a:tc>
              </a:tr>
              <a:tr h="250750">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6FA8DC"/>
                    </a:solidFill>
                  </a:tcPr>
                </a:tc>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6FA8DC"/>
                    </a:solidFill>
                  </a:tcPr>
                </a:tc>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6FA8DC"/>
                    </a:solidFill>
                  </a:tcPr>
                </a:tc>
              </a:tr>
            </a:tbl>
          </a:graphicData>
        </a:graphic>
      </p:graphicFrame>
      <p:graphicFrame>
        <p:nvGraphicFramePr>
          <p:cNvPr id="1122" name="Google Shape;1122;p54"/>
          <p:cNvGraphicFramePr/>
          <p:nvPr/>
        </p:nvGraphicFramePr>
        <p:xfrm>
          <a:off x="2678413" y="914775"/>
          <a:ext cx="3000000" cy="3000000"/>
        </p:xfrm>
        <a:graphic>
          <a:graphicData uri="http://schemas.openxmlformats.org/drawingml/2006/table">
            <a:tbl>
              <a:tblPr>
                <a:noFill/>
                <a:tableStyleId>{6497CBBA-E030-4E24-B39F-737B80262214}</a:tableStyleId>
              </a:tblPr>
              <a:tblGrid>
                <a:gridCol w="382850"/>
                <a:gridCol w="382850"/>
                <a:gridCol w="382850"/>
              </a:tblGrid>
              <a:tr h="275475">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9900"/>
                    </a:solidFill>
                  </a:tcPr>
                </a:tc>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9900"/>
                    </a:solidFill>
                  </a:tcPr>
                </a:tc>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9900"/>
                    </a:solidFill>
                  </a:tcPr>
                </a:tc>
              </a:tr>
              <a:tr h="275475">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9900"/>
                    </a:solidFill>
                  </a:tcPr>
                </a:tc>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9900"/>
                    </a:solidFill>
                  </a:tcPr>
                </a:tc>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9900"/>
                    </a:solidFill>
                  </a:tcPr>
                </a:tc>
              </a:tr>
              <a:tr h="250750">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9900"/>
                    </a:solidFill>
                  </a:tcPr>
                </a:tc>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9900"/>
                    </a:solidFill>
                  </a:tcPr>
                </a:tc>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9900"/>
                    </a:solidFill>
                  </a:tcPr>
                </a:tc>
              </a:tr>
              <a:tr h="275475">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9900"/>
                    </a:solidFill>
                  </a:tcPr>
                </a:tc>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9900"/>
                    </a:solidFill>
                  </a:tcPr>
                </a:tc>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9900"/>
                    </a:solidFill>
                  </a:tcPr>
                </a:tc>
              </a:tr>
            </a:tbl>
          </a:graphicData>
        </a:graphic>
      </p:graphicFrame>
      <p:sp>
        <p:nvSpPr>
          <p:cNvPr id="1123" name="Google Shape;1123;p54"/>
          <p:cNvSpPr txBox="1"/>
          <p:nvPr/>
        </p:nvSpPr>
        <p:spPr>
          <a:xfrm>
            <a:off x="3669038" y="3047413"/>
            <a:ext cx="742500" cy="51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BAA4E5"/>
                </a:solidFill>
              </a:rPr>
              <a:t>Q</a:t>
            </a:r>
            <a:r>
              <a:rPr b="1" baseline="-25000" lang="en" sz="1800">
                <a:solidFill>
                  <a:srgbClr val="BAA4E5"/>
                </a:solidFill>
              </a:rPr>
              <a:t>96</a:t>
            </a:r>
            <a:endParaRPr b="1" baseline="-25000" sz="1800">
              <a:solidFill>
                <a:srgbClr val="BAA4E5"/>
              </a:solidFill>
            </a:endParaRPr>
          </a:p>
        </p:txBody>
      </p:sp>
      <p:sp>
        <p:nvSpPr>
          <p:cNvPr id="1124" name="Google Shape;1124;p54"/>
          <p:cNvSpPr txBox="1"/>
          <p:nvPr/>
        </p:nvSpPr>
        <p:spPr>
          <a:xfrm>
            <a:off x="3997650" y="3687488"/>
            <a:ext cx="1148700" cy="51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FF9900"/>
                </a:solidFill>
              </a:rPr>
              <a:t>V</a:t>
            </a:r>
            <a:r>
              <a:rPr b="1" baseline="-25000" lang="en" sz="1800">
                <a:solidFill>
                  <a:srgbClr val="FF9900"/>
                </a:solidFill>
              </a:rPr>
              <a:t>96</a:t>
            </a:r>
            <a:endParaRPr b="1" baseline="-25000" sz="1800">
              <a:solidFill>
                <a:srgbClr val="FF9900"/>
              </a:solidFill>
            </a:endParaRPr>
          </a:p>
        </p:txBody>
      </p:sp>
      <p:sp>
        <p:nvSpPr>
          <p:cNvPr id="1125" name="Google Shape;1125;p54"/>
          <p:cNvSpPr txBox="1"/>
          <p:nvPr/>
        </p:nvSpPr>
        <p:spPr>
          <a:xfrm>
            <a:off x="3826975" y="3366588"/>
            <a:ext cx="742500" cy="51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accent1"/>
                </a:solidFill>
              </a:rPr>
              <a:t>K</a:t>
            </a:r>
            <a:r>
              <a:rPr b="1" baseline="-25000" lang="en" sz="1800">
                <a:solidFill>
                  <a:schemeClr val="accent1"/>
                </a:solidFill>
              </a:rPr>
              <a:t>96</a:t>
            </a:r>
            <a:endParaRPr b="1" baseline="-25000" sz="1800">
              <a:solidFill>
                <a:schemeClr val="accent1"/>
              </a:solidFill>
            </a:endParaRPr>
          </a:p>
        </p:txBody>
      </p:sp>
      <p:sp>
        <p:nvSpPr>
          <p:cNvPr id="1126" name="Google Shape;1126;p54"/>
          <p:cNvSpPr txBox="1"/>
          <p:nvPr/>
        </p:nvSpPr>
        <p:spPr>
          <a:xfrm>
            <a:off x="3655838" y="387363"/>
            <a:ext cx="742500" cy="51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BAA4E5"/>
                </a:solidFill>
              </a:rPr>
              <a:t>Q</a:t>
            </a:r>
            <a:r>
              <a:rPr b="1" baseline="-25000" lang="en" sz="1800">
                <a:solidFill>
                  <a:srgbClr val="BAA4E5"/>
                </a:solidFill>
              </a:rPr>
              <a:t>0</a:t>
            </a:r>
            <a:endParaRPr b="1" baseline="-25000" sz="1800">
              <a:solidFill>
                <a:srgbClr val="BAA4E5"/>
              </a:solidFill>
            </a:endParaRPr>
          </a:p>
        </p:txBody>
      </p:sp>
      <p:sp>
        <p:nvSpPr>
          <p:cNvPr id="1127" name="Google Shape;1127;p54"/>
          <p:cNvSpPr txBox="1"/>
          <p:nvPr/>
        </p:nvSpPr>
        <p:spPr>
          <a:xfrm>
            <a:off x="3984450" y="1027438"/>
            <a:ext cx="1148700" cy="51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FF9900"/>
                </a:solidFill>
              </a:rPr>
              <a:t>V</a:t>
            </a:r>
            <a:r>
              <a:rPr b="1" baseline="-25000" lang="en" sz="1800">
                <a:solidFill>
                  <a:srgbClr val="FF9900"/>
                </a:solidFill>
              </a:rPr>
              <a:t>0</a:t>
            </a:r>
            <a:endParaRPr b="1" baseline="-25000" sz="1800">
              <a:solidFill>
                <a:srgbClr val="FF9900"/>
              </a:solidFill>
            </a:endParaRPr>
          </a:p>
        </p:txBody>
      </p:sp>
      <p:sp>
        <p:nvSpPr>
          <p:cNvPr id="1128" name="Google Shape;1128;p54"/>
          <p:cNvSpPr txBox="1"/>
          <p:nvPr/>
        </p:nvSpPr>
        <p:spPr>
          <a:xfrm>
            <a:off x="3813775" y="706538"/>
            <a:ext cx="742500" cy="51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accent1"/>
                </a:solidFill>
              </a:rPr>
              <a:t>K</a:t>
            </a:r>
            <a:r>
              <a:rPr b="1" baseline="-25000" lang="en" sz="1800">
                <a:solidFill>
                  <a:schemeClr val="accent1"/>
                </a:solidFill>
              </a:rPr>
              <a:t>0</a:t>
            </a:r>
            <a:endParaRPr b="1" baseline="-25000" sz="1800">
              <a:solidFill>
                <a:schemeClr val="accent1"/>
              </a:solidFill>
            </a:endParaRPr>
          </a:p>
        </p:txBody>
      </p:sp>
      <p:graphicFrame>
        <p:nvGraphicFramePr>
          <p:cNvPr id="1129" name="Google Shape;1129;p54"/>
          <p:cNvGraphicFramePr/>
          <p:nvPr/>
        </p:nvGraphicFramePr>
        <p:xfrm>
          <a:off x="4727400" y="3330425"/>
          <a:ext cx="3000000" cy="3000000"/>
        </p:xfrm>
        <a:graphic>
          <a:graphicData uri="http://schemas.openxmlformats.org/drawingml/2006/table">
            <a:tbl>
              <a:tblPr>
                <a:noFill/>
                <a:tableStyleId>{6497CBBA-E030-4E24-B39F-737B80262214}</a:tableStyleId>
              </a:tblPr>
              <a:tblGrid>
                <a:gridCol w="382850"/>
                <a:gridCol w="382850"/>
                <a:gridCol w="382850"/>
              </a:tblGrid>
              <a:tr h="275475">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4CCCC"/>
                    </a:solidFill>
                  </a:tcPr>
                </a:tc>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4CCCC"/>
                    </a:solidFill>
                  </a:tcPr>
                </a:tc>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4CCCC"/>
                    </a:solidFill>
                  </a:tcPr>
                </a:tc>
              </a:tr>
              <a:tr h="275475">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4CCCC"/>
                    </a:solidFill>
                  </a:tcPr>
                </a:tc>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4CCCC"/>
                    </a:solidFill>
                  </a:tcPr>
                </a:tc>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4CCCC"/>
                    </a:solidFill>
                  </a:tcPr>
                </a:tc>
              </a:tr>
              <a:tr h="250750">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4CCCC"/>
                    </a:solidFill>
                  </a:tcPr>
                </a:tc>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4CCCC"/>
                    </a:solidFill>
                  </a:tcPr>
                </a:tc>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4CCCC"/>
                    </a:solidFill>
                  </a:tcPr>
                </a:tc>
              </a:tr>
              <a:tr h="275475">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4CCCC"/>
                    </a:solidFill>
                  </a:tcPr>
                </a:tc>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4CCCC"/>
                    </a:solidFill>
                  </a:tcPr>
                </a:tc>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4CCCC"/>
                    </a:solidFill>
                  </a:tcPr>
                </a:tc>
              </a:tr>
            </a:tbl>
          </a:graphicData>
        </a:graphic>
      </p:graphicFrame>
      <p:sp>
        <p:nvSpPr>
          <p:cNvPr id="1130" name="Google Shape;1130;p54"/>
          <p:cNvSpPr txBox="1"/>
          <p:nvPr/>
        </p:nvSpPr>
        <p:spPr>
          <a:xfrm>
            <a:off x="3005105" y="2400263"/>
            <a:ext cx="774300" cy="30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011C5D"/>
                </a:solidFill>
                <a:latin typeface="Ubuntu"/>
                <a:ea typeface="Ubuntu"/>
                <a:cs typeface="Ubuntu"/>
                <a:sym typeface="Ubuntu"/>
              </a:rPr>
              <a:t>…</a:t>
            </a:r>
            <a:endParaRPr b="1" sz="1800">
              <a:solidFill>
                <a:srgbClr val="011C5D"/>
              </a:solidFill>
              <a:latin typeface="Ubuntu"/>
              <a:ea typeface="Ubuntu"/>
              <a:cs typeface="Ubuntu"/>
              <a:sym typeface="Ubuntu"/>
            </a:endParaRPr>
          </a:p>
        </p:txBody>
      </p:sp>
      <p:sp>
        <p:nvSpPr>
          <p:cNvPr id="1131" name="Google Shape;1131;p54"/>
          <p:cNvSpPr txBox="1"/>
          <p:nvPr/>
        </p:nvSpPr>
        <p:spPr>
          <a:xfrm>
            <a:off x="5541940" y="2400250"/>
            <a:ext cx="774300" cy="30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011C5D"/>
                </a:solidFill>
                <a:latin typeface="Ubuntu"/>
                <a:ea typeface="Ubuntu"/>
                <a:cs typeface="Ubuntu"/>
                <a:sym typeface="Ubuntu"/>
              </a:rPr>
              <a:t>…</a:t>
            </a:r>
            <a:endParaRPr b="1" sz="1800">
              <a:solidFill>
                <a:srgbClr val="011C5D"/>
              </a:solidFill>
              <a:latin typeface="Ubuntu"/>
              <a:ea typeface="Ubuntu"/>
              <a:cs typeface="Ubuntu"/>
              <a:sym typeface="Ubuntu"/>
            </a:endParaRPr>
          </a:p>
        </p:txBody>
      </p:sp>
      <p:sp>
        <p:nvSpPr>
          <p:cNvPr id="1132" name="Google Shape;1132;p54"/>
          <p:cNvSpPr txBox="1"/>
          <p:nvPr/>
        </p:nvSpPr>
        <p:spPr>
          <a:xfrm>
            <a:off x="5912550" y="862774"/>
            <a:ext cx="537900" cy="44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F4CCCC"/>
                </a:solidFill>
              </a:rPr>
              <a:t>Z</a:t>
            </a:r>
            <a:r>
              <a:rPr b="1" baseline="-25000" lang="en" sz="1800">
                <a:solidFill>
                  <a:srgbClr val="F4CCCC"/>
                </a:solidFill>
              </a:rPr>
              <a:t>0</a:t>
            </a:r>
            <a:endParaRPr b="1" baseline="-25000" sz="1800">
              <a:solidFill>
                <a:srgbClr val="F4CCCC"/>
              </a:solidFill>
            </a:endParaRPr>
          </a:p>
        </p:txBody>
      </p:sp>
      <p:sp>
        <p:nvSpPr>
          <p:cNvPr id="1133" name="Google Shape;1133;p54"/>
          <p:cNvSpPr txBox="1"/>
          <p:nvPr/>
        </p:nvSpPr>
        <p:spPr>
          <a:xfrm>
            <a:off x="5912550" y="3399599"/>
            <a:ext cx="537900" cy="44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F4CCCC"/>
                </a:solidFill>
              </a:rPr>
              <a:t>Z</a:t>
            </a:r>
            <a:r>
              <a:rPr b="1" baseline="-25000" lang="en" sz="1800">
                <a:solidFill>
                  <a:srgbClr val="F4CCCC"/>
                </a:solidFill>
              </a:rPr>
              <a:t>96</a:t>
            </a:r>
            <a:endParaRPr b="1" baseline="-25000" sz="1800">
              <a:solidFill>
                <a:srgbClr val="F4CCCC"/>
              </a:solidFill>
            </a:endParaRPr>
          </a:p>
        </p:txBody>
      </p:sp>
      <p:sp>
        <p:nvSpPr>
          <p:cNvPr id="1134" name="Google Shape;1134;p54"/>
          <p:cNvSpPr txBox="1"/>
          <p:nvPr/>
        </p:nvSpPr>
        <p:spPr>
          <a:xfrm>
            <a:off x="5307301" y="2241200"/>
            <a:ext cx="912300" cy="38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011C5D"/>
                </a:solidFill>
                <a:latin typeface="Ubuntu"/>
                <a:ea typeface="Ubuntu"/>
                <a:cs typeface="Ubuntu"/>
                <a:sym typeface="Ubuntu"/>
              </a:rPr>
              <a:t>Step 4</a:t>
            </a:r>
            <a:endParaRPr b="1" sz="1800">
              <a:solidFill>
                <a:srgbClr val="011C5D"/>
              </a:solidFill>
              <a:latin typeface="Ubuntu"/>
              <a:ea typeface="Ubuntu"/>
              <a:cs typeface="Ubuntu"/>
              <a:sym typeface="Ubuntu"/>
            </a:endParaRPr>
          </a:p>
        </p:txBody>
      </p:sp>
      <p:sp>
        <p:nvSpPr>
          <p:cNvPr id="1135" name="Google Shape;1135;p5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9" name="Shape 1139"/>
        <p:cNvGrpSpPr/>
        <p:nvPr/>
      </p:nvGrpSpPr>
      <p:grpSpPr>
        <a:xfrm>
          <a:off x="0" y="0"/>
          <a:ext cx="0" cy="0"/>
          <a:chOff x="0" y="0"/>
          <a:chExt cx="0" cy="0"/>
        </a:xfrm>
      </p:grpSpPr>
      <p:graphicFrame>
        <p:nvGraphicFramePr>
          <p:cNvPr id="1140" name="Google Shape;1140;p55"/>
          <p:cNvGraphicFramePr/>
          <p:nvPr/>
        </p:nvGraphicFramePr>
        <p:xfrm>
          <a:off x="298725" y="1047963"/>
          <a:ext cx="3000000" cy="3000000"/>
        </p:xfrm>
        <a:graphic>
          <a:graphicData uri="http://schemas.openxmlformats.org/drawingml/2006/table">
            <a:tbl>
              <a:tblPr>
                <a:noFill/>
                <a:tableStyleId>{6497CBBA-E030-4E24-B39F-737B80262214}</a:tableStyleId>
              </a:tblPr>
              <a:tblGrid>
                <a:gridCol w="382850"/>
                <a:gridCol w="382850"/>
                <a:gridCol w="382850"/>
              </a:tblGrid>
              <a:tr h="275475">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4CCCC"/>
                    </a:solidFill>
                  </a:tcPr>
                </a:tc>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4CCCC"/>
                    </a:solidFill>
                  </a:tcPr>
                </a:tc>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4CCCC"/>
                    </a:solidFill>
                  </a:tcPr>
                </a:tc>
              </a:tr>
              <a:tr h="275475">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4CCCC"/>
                    </a:solidFill>
                  </a:tcPr>
                </a:tc>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4CCCC"/>
                    </a:solidFill>
                  </a:tcPr>
                </a:tc>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4CCCC"/>
                    </a:solidFill>
                  </a:tcPr>
                </a:tc>
              </a:tr>
              <a:tr h="250750">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4CCCC"/>
                    </a:solidFill>
                  </a:tcPr>
                </a:tc>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4CCCC"/>
                    </a:solidFill>
                  </a:tcPr>
                </a:tc>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4CCCC"/>
                    </a:solidFill>
                  </a:tcPr>
                </a:tc>
              </a:tr>
              <a:tr h="275475">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4CCCC"/>
                    </a:solidFill>
                  </a:tcPr>
                </a:tc>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4CCCC"/>
                    </a:solidFill>
                  </a:tcPr>
                </a:tc>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4CCCC"/>
                    </a:solidFill>
                  </a:tcPr>
                </a:tc>
              </a:tr>
            </a:tbl>
          </a:graphicData>
        </a:graphic>
      </p:graphicFrame>
      <p:graphicFrame>
        <p:nvGraphicFramePr>
          <p:cNvPr id="1141" name="Google Shape;1141;p55"/>
          <p:cNvGraphicFramePr/>
          <p:nvPr/>
        </p:nvGraphicFramePr>
        <p:xfrm>
          <a:off x="311275" y="3266988"/>
          <a:ext cx="3000000" cy="3000000"/>
        </p:xfrm>
        <a:graphic>
          <a:graphicData uri="http://schemas.openxmlformats.org/drawingml/2006/table">
            <a:tbl>
              <a:tblPr>
                <a:noFill/>
                <a:tableStyleId>{6497CBBA-E030-4E24-B39F-737B80262214}</a:tableStyleId>
              </a:tblPr>
              <a:tblGrid>
                <a:gridCol w="382850"/>
                <a:gridCol w="382850"/>
                <a:gridCol w="382850"/>
              </a:tblGrid>
              <a:tr h="275475">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4CCCC"/>
                    </a:solidFill>
                  </a:tcPr>
                </a:tc>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4CCCC"/>
                    </a:solidFill>
                  </a:tcPr>
                </a:tc>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4CCCC"/>
                    </a:solidFill>
                  </a:tcPr>
                </a:tc>
              </a:tr>
              <a:tr h="275475">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4CCCC"/>
                    </a:solidFill>
                  </a:tcPr>
                </a:tc>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4CCCC"/>
                    </a:solidFill>
                  </a:tcPr>
                </a:tc>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4CCCC"/>
                    </a:solidFill>
                  </a:tcPr>
                </a:tc>
              </a:tr>
              <a:tr h="250750">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4CCCC"/>
                    </a:solidFill>
                  </a:tcPr>
                </a:tc>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4CCCC"/>
                    </a:solidFill>
                  </a:tcPr>
                </a:tc>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4CCCC"/>
                    </a:solidFill>
                  </a:tcPr>
                </a:tc>
              </a:tr>
              <a:tr h="275475">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4CCCC"/>
                    </a:solidFill>
                  </a:tcPr>
                </a:tc>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4CCCC"/>
                    </a:solidFill>
                  </a:tcPr>
                </a:tc>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4CCCC"/>
                    </a:solidFill>
                  </a:tcPr>
                </a:tc>
              </a:tr>
            </a:tbl>
          </a:graphicData>
        </a:graphic>
      </p:graphicFrame>
      <p:sp>
        <p:nvSpPr>
          <p:cNvPr id="1142" name="Google Shape;1142;p55"/>
          <p:cNvSpPr txBox="1"/>
          <p:nvPr/>
        </p:nvSpPr>
        <p:spPr>
          <a:xfrm>
            <a:off x="602200" y="2336800"/>
            <a:ext cx="692700" cy="30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dk2"/>
                </a:solidFill>
              </a:rPr>
              <a:t>…</a:t>
            </a:r>
            <a:endParaRPr b="1" sz="1800">
              <a:solidFill>
                <a:schemeClr val="dk2"/>
              </a:solidFill>
            </a:endParaRPr>
          </a:p>
        </p:txBody>
      </p:sp>
      <p:sp>
        <p:nvSpPr>
          <p:cNvPr id="1143" name="Google Shape;1143;p55"/>
          <p:cNvSpPr txBox="1"/>
          <p:nvPr/>
        </p:nvSpPr>
        <p:spPr>
          <a:xfrm>
            <a:off x="1615500" y="726336"/>
            <a:ext cx="537900" cy="44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F4CCCC"/>
                </a:solidFill>
                <a:latin typeface="Ubuntu"/>
                <a:ea typeface="Ubuntu"/>
                <a:cs typeface="Ubuntu"/>
                <a:sym typeface="Ubuntu"/>
              </a:rPr>
              <a:t>Z</a:t>
            </a:r>
            <a:r>
              <a:rPr b="1" baseline="-25000" lang="en" sz="1800">
                <a:solidFill>
                  <a:srgbClr val="F4CCCC"/>
                </a:solidFill>
                <a:latin typeface="Ubuntu"/>
                <a:ea typeface="Ubuntu"/>
                <a:cs typeface="Ubuntu"/>
                <a:sym typeface="Ubuntu"/>
              </a:rPr>
              <a:t>0</a:t>
            </a:r>
            <a:endParaRPr b="1" baseline="-25000" sz="1800">
              <a:solidFill>
                <a:srgbClr val="F4CCCC"/>
              </a:solidFill>
              <a:latin typeface="Ubuntu"/>
              <a:ea typeface="Ubuntu"/>
              <a:cs typeface="Ubuntu"/>
              <a:sym typeface="Ubuntu"/>
            </a:endParaRPr>
          </a:p>
        </p:txBody>
      </p:sp>
      <p:sp>
        <p:nvSpPr>
          <p:cNvPr id="1144" name="Google Shape;1144;p55"/>
          <p:cNvSpPr txBox="1"/>
          <p:nvPr/>
        </p:nvSpPr>
        <p:spPr>
          <a:xfrm>
            <a:off x="1561375" y="3267011"/>
            <a:ext cx="537900" cy="44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F4CCCC"/>
                </a:solidFill>
                <a:latin typeface="Ubuntu"/>
                <a:ea typeface="Ubuntu"/>
                <a:cs typeface="Ubuntu"/>
                <a:sym typeface="Ubuntu"/>
              </a:rPr>
              <a:t>Z</a:t>
            </a:r>
            <a:r>
              <a:rPr b="1" baseline="-25000" lang="en" sz="1800">
                <a:solidFill>
                  <a:srgbClr val="F4CCCC"/>
                </a:solidFill>
                <a:latin typeface="Ubuntu"/>
                <a:ea typeface="Ubuntu"/>
                <a:cs typeface="Ubuntu"/>
                <a:sym typeface="Ubuntu"/>
              </a:rPr>
              <a:t>96</a:t>
            </a:r>
            <a:endParaRPr b="1" baseline="-25000" sz="1800">
              <a:solidFill>
                <a:srgbClr val="F4CCCC"/>
              </a:solidFill>
              <a:latin typeface="Ubuntu"/>
              <a:ea typeface="Ubuntu"/>
              <a:cs typeface="Ubuntu"/>
              <a:sym typeface="Ubuntu"/>
            </a:endParaRPr>
          </a:p>
        </p:txBody>
      </p:sp>
      <p:graphicFrame>
        <p:nvGraphicFramePr>
          <p:cNvPr id="1145" name="Google Shape;1145;p55"/>
          <p:cNvGraphicFramePr/>
          <p:nvPr/>
        </p:nvGraphicFramePr>
        <p:xfrm>
          <a:off x="4694375" y="1248575"/>
          <a:ext cx="3000000" cy="3000000"/>
        </p:xfrm>
        <a:graphic>
          <a:graphicData uri="http://schemas.openxmlformats.org/drawingml/2006/table">
            <a:tbl>
              <a:tblPr>
                <a:noFill/>
                <a:tableStyleId>{6497CBBA-E030-4E24-B39F-737B80262214}</a:tableStyleId>
              </a:tblPr>
              <a:tblGrid>
                <a:gridCol w="229725"/>
                <a:gridCol w="229725"/>
                <a:gridCol w="229725"/>
                <a:gridCol w="229725"/>
                <a:gridCol w="229725"/>
              </a:tblGrid>
              <a:tr h="275475">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A9999"/>
                    </a:solidFill>
                  </a:tcPr>
                </a:tc>
              </a:tr>
              <a:tr h="275475">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A9999"/>
                    </a:solidFill>
                  </a:tcPr>
                </a:tc>
              </a:tr>
              <a:tr h="250750">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A9999"/>
                    </a:solidFill>
                  </a:tcPr>
                </a:tc>
              </a:tr>
              <a:tr h="275475">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A9999"/>
                    </a:solidFill>
                  </a:tcPr>
                </a:tc>
              </a:tr>
              <a:tr h="275475">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A9999"/>
                    </a:solidFill>
                  </a:tcPr>
                </a:tc>
              </a:tr>
              <a:tr h="275475">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A9999"/>
                    </a:solidFill>
                  </a:tcPr>
                </a:tc>
              </a:tr>
              <a:tr h="275475">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A9999"/>
                    </a:solidFill>
                  </a:tcPr>
                </a:tc>
              </a:tr>
              <a:tr h="275475">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A9999"/>
                    </a:solidFill>
                  </a:tcPr>
                </a:tc>
              </a:tr>
              <a:tr h="275475">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A9999"/>
                    </a:solidFill>
                  </a:tcPr>
                </a:tc>
              </a:tr>
              <a:tr h="275475">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A9999"/>
                    </a:solidFill>
                  </a:tcPr>
                </a:tc>
              </a:tr>
            </a:tbl>
          </a:graphicData>
        </a:graphic>
      </p:graphicFrame>
      <p:sp>
        <p:nvSpPr>
          <p:cNvPr id="1146" name="Google Shape;1146;p55"/>
          <p:cNvSpPr txBox="1"/>
          <p:nvPr/>
        </p:nvSpPr>
        <p:spPr>
          <a:xfrm>
            <a:off x="5951150" y="1054224"/>
            <a:ext cx="537900" cy="44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EA9999"/>
                </a:solidFill>
                <a:latin typeface="Ubuntu"/>
                <a:ea typeface="Ubuntu"/>
                <a:cs typeface="Ubuntu"/>
                <a:sym typeface="Ubuntu"/>
              </a:rPr>
              <a:t>W</a:t>
            </a:r>
            <a:r>
              <a:rPr b="1" baseline="-25000" lang="en" sz="1800">
                <a:solidFill>
                  <a:srgbClr val="EA9999"/>
                </a:solidFill>
                <a:latin typeface="Ubuntu"/>
                <a:ea typeface="Ubuntu"/>
                <a:cs typeface="Ubuntu"/>
                <a:sym typeface="Ubuntu"/>
              </a:rPr>
              <a:t>0</a:t>
            </a:r>
            <a:endParaRPr b="1" baseline="-25000" sz="1800">
              <a:solidFill>
                <a:srgbClr val="EA9999"/>
              </a:solidFill>
              <a:latin typeface="Ubuntu"/>
              <a:ea typeface="Ubuntu"/>
              <a:cs typeface="Ubuntu"/>
              <a:sym typeface="Ubuntu"/>
            </a:endParaRPr>
          </a:p>
        </p:txBody>
      </p:sp>
      <p:sp>
        <p:nvSpPr>
          <p:cNvPr id="1147" name="Google Shape;1147;p55"/>
          <p:cNvSpPr txBox="1"/>
          <p:nvPr/>
        </p:nvSpPr>
        <p:spPr>
          <a:xfrm>
            <a:off x="1700750" y="1063800"/>
            <a:ext cx="618000" cy="18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011C5D"/>
                </a:solidFill>
                <a:latin typeface="Ubuntu"/>
                <a:ea typeface="Ubuntu"/>
                <a:cs typeface="Ubuntu"/>
                <a:sym typeface="Ubuntu"/>
              </a:rPr>
              <a:t>4</a:t>
            </a:r>
            <a:endParaRPr sz="1800">
              <a:solidFill>
                <a:srgbClr val="011C5D"/>
              </a:solidFill>
              <a:latin typeface="Ubuntu"/>
              <a:ea typeface="Ubuntu"/>
              <a:cs typeface="Ubuntu"/>
              <a:sym typeface="Ubuntu"/>
            </a:endParaRPr>
          </a:p>
        </p:txBody>
      </p:sp>
      <p:sp>
        <p:nvSpPr>
          <p:cNvPr id="1148" name="Google Shape;1148;p55"/>
          <p:cNvSpPr/>
          <p:nvPr/>
        </p:nvSpPr>
        <p:spPr>
          <a:xfrm>
            <a:off x="1494950" y="1060235"/>
            <a:ext cx="186300" cy="1052400"/>
          </a:xfrm>
          <a:prstGeom prst="rightBrace">
            <a:avLst>
              <a:gd fmla="val 50000" name="adj1"/>
              <a:gd fmla="val 50168" name="adj2"/>
            </a:avLst>
          </a:prstGeom>
          <a:noFill/>
          <a:ln cap="flat" cmpd="sng" w="9525">
            <a:solidFill>
              <a:srgbClr val="011C5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9" name="Google Shape;1149;p55"/>
          <p:cNvSpPr/>
          <p:nvPr/>
        </p:nvSpPr>
        <p:spPr>
          <a:xfrm rot="-5400000">
            <a:off x="779850" y="363575"/>
            <a:ext cx="186300" cy="1137300"/>
          </a:xfrm>
          <a:prstGeom prst="rightBrace">
            <a:avLst>
              <a:gd fmla="val 50000" name="adj1"/>
              <a:gd fmla="val 50168" name="adj2"/>
            </a:avLst>
          </a:prstGeom>
          <a:noFill/>
          <a:ln cap="flat" cmpd="sng" w="9525">
            <a:solidFill>
              <a:srgbClr val="011C5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0" name="Google Shape;1150;p55"/>
          <p:cNvSpPr txBox="1"/>
          <p:nvPr/>
        </p:nvSpPr>
        <p:spPr>
          <a:xfrm>
            <a:off x="802900" y="431500"/>
            <a:ext cx="382800" cy="44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011C5D"/>
                </a:solidFill>
                <a:latin typeface="Ubuntu"/>
                <a:ea typeface="Ubuntu"/>
                <a:cs typeface="Ubuntu"/>
                <a:sym typeface="Ubuntu"/>
              </a:rPr>
              <a:t>3</a:t>
            </a:r>
            <a:endParaRPr sz="1800">
              <a:solidFill>
                <a:srgbClr val="011C5D"/>
              </a:solidFill>
              <a:latin typeface="Ubuntu"/>
              <a:ea typeface="Ubuntu"/>
              <a:cs typeface="Ubuntu"/>
              <a:sym typeface="Ubuntu"/>
            </a:endParaRPr>
          </a:p>
        </p:txBody>
      </p:sp>
      <p:sp>
        <p:nvSpPr>
          <p:cNvPr id="1151" name="Google Shape;1151;p55"/>
          <p:cNvSpPr txBox="1"/>
          <p:nvPr/>
        </p:nvSpPr>
        <p:spPr>
          <a:xfrm>
            <a:off x="1700750" y="3600625"/>
            <a:ext cx="618000" cy="18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011C5D"/>
                </a:solidFill>
                <a:latin typeface="Ubuntu"/>
                <a:ea typeface="Ubuntu"/>
                <a:cs typeface="Ubuntu"/>
                <a:sym typeface="Ubuntu"/>
              </a:rPr>
              <a:t>4</a:t>
            </a:r>
            <a:endParaRPr sz="1800">
              <a:solidFill>
                <a:srgbClr val="011C5D"/>
              </a:solidFill>
              <a:latin typeface="Ubuntu"/>
              <a:ea typeface="Ubuntu"/>
              <a:cs typeface="Ubuntu"/>
              <a:sym typeface="Ubuntu"/>
            </a:endParaRPr>
          </a:p>
        </p:txBody>
      </p:sp>
      <p:sp>
        <p:nvSpPr>
          <p:cNvPr id="1152" name="Google Shape;1152;p55"/>
          <p:cNvSpPr/>
          <p:nvPr/>
        </p:nvSpPr>
        <p:spPr>
          <a:xfrm>
            <a:off x="1487138" y="3279385"/>
            <a:ext cx="186300" cy="1052400"/>
          </a:xfrm>
          <a:prstGeom prst="rightBrace">
            <a:avLst>
              <a:gd fmla="val 50000" name="adj1"/>
              <a:gd fmla="val 50168" name="adj2"/>
            </a:avLst>
          </a:prstGeom>
          <a:noFill/>
          <a:ln cap="flat" cmpd="sng" w="9525">
            <a:solidFill>
              <a:srgbClr val="011C5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3" name="Google Shape;1153;p55"/>
          <p:cNvSpPr/>
          <p:nvPr/>
        </p:nvSpPr>
        <p:spPr>
          <a:xfrm rot="-5400000">
            <a:off x="779850" y="2592075"/>
            <a:ext cx="186300" cy="1137300"/>
          </a:xfrm>
          <a:prstGeom prst="rightBrace">
            <a:avLst>
              <a:gd fmla="val 50000" name="adj1"/>
              <a:gd fmla="val 50168" name="adj2"/>
            </a:avLst>
          </a:prstGeom>
          <a:noFill/>
          <a:ln cap="flat" cmpd="sng" w="9525">
            <a:solidFill>
              <a:srgbClr val="011C5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4" name="Google Shape;1154;p55"/>
          <p:cNvSpPr txBox="1"/>
          <p:nvPr/>
        </p:nvSpPr>
        <p:spPr>
          <a:xfrm>
            <a:off x="802900" y="2719688"/>
            <a:ext cx="382800" cy="44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011C5D"/>
                </a:solidFill>
                <a:latin typeface="Ubuntu"/>
                <a:ea typeface="Ubuntu"/>
                <a:cs typeface="Ubuntu"/>
                <a:sym typeface="Ubuntu"/>
              </a:rPr>
              <a:t>3</a:t>
            </a:r>
            <a:endParaRPr sz="1800">
              <a:solidFill>
                <a:srgbClr val="011C5D"/>
              </a:solidFill>
              <a:latin typeface="Ubuntu"/>
              <a:ea typeface="Ubuntu"/>
              <a:cs typeface="Ubuntu"/>
              <a:sym typeface="Ubuntu"/>
            </a:endParaRPr>
          </a:p>
        </p:txBody>
      </p:sp>
      <p:graphicFrame>
        <p:nvGraphicFramePr>
          <p:cNvPr id="1155" name="Google Shape;1155;p55"/>
          <p:cNvGraphicFramePr/>
          <p:nvPr/>
        </p:nvGraphicFramePr>
        <p:xfrm>
          <a:off x="2318750" y="1350275"/>
          <a:ext cx="3000000" cy="3000000"/>
        </p:xfrm>
        <a:graphic>
          <a:graphicData uri="http://schemas.openxmlformats.org/drawingml/2006/table">
            <a:tbl>
              <a:tblPr>
                <a:noFill/>
                <a:tableStyleId>{6497CBBA-E030-4E24-B39F-737B80262214}</a:tableStyleId>
              </a:tblPr>
              <a:tblGrid>
                <a:gridCol w="382850"/>
                <a:gridCol w="382850"/>
                <a:gridCol w="382850"/>
              </a:tblGrid>
              <a:tr h="275475">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A9999"/>
                    </a:solidFill>
                  </a:tcPr>
                </a:tc>
              </a:tr>
              <a:tr h="275475">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A9999"/>
                    </a:solidFill>
                  </a:tcPr>
                </a:tc>
              </a:tr>
              <a:tr h="250750">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A9999"/>
                    </a:solidFill>
                  </a:tcPr>
                </a:tc>
              </a:tr>
              <a:tr h="275475">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A9999"/>
                    </a:solidFill>
                  </a:tcPr>
                </a:tc>
              </a:tr>
              <a:tr h="275475">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A9999"/>
                    </a:solidFill>
                  </a:tcPr>
                </a:tc>
              </a:tr>
              <a:tr h="275475">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A9999"/>
                    </a:solidFill>
                  </a:tcPr>
                </a:tc>
              </a:tr>
              <a:tr h="275475">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A9999"/>
                    </a:solidFill>
                  </a:tcPr>
                </a:tc>
              </a:tr>
              <a:tr h="275475">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A9999"/>
                    </a:solidFill>
                  </a:tcPr>
                </a:tc>
              </a:tr>
              <a:tr h="275475">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A9999"/>
                    </a:solidFill>
                  </a:tcPr>
                </a:tc>
              </a:tr>
              <a:tr h="275475">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sz="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A9999"/>
                    </a:solidFill>
                  </a:tcPr>
                </a:tc>
              </a:tr>
            </a:tbl>
          </a:graphicData>
        </a:graphic>
      </p:graphicFrame>
      <p:sp>
        <p:nvSpPr>
          <p:cNvPr id="1156" name="Google Shape;1156;p55"/>
          <p:cNvSpPr/>
          <p:nvPr/>
        </p:nvSpPr>
        <p:spPr>
          <a:xfrm rot="-5400000">
            <a:off x="2798325" y="660450"/>
            <a:ext cx="186300" cy="1139700"/>
          </a:xfrm>
          <a:prstGeom prst="rightBrace">
            <a:avLst>
              <a:gd fmla="val 50000" name="adj1"/>
              <a:gd fmla="val 50168" name="adj2"/>
            </a:avLst>
          </a:prstGeom>
          <a:noFill/>
          <a:ln cap="flat" cmpd="sng" w="9525">
            <a:solidFill>
              <a:srgbClr val="011C5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7" name="Google Shape;1157;p55"/>
          <p:cNvSpPr txBox="1"/>
          <p:nvPr/>
        </p:nvSpPr>
        <p:spPr>
          <a:xfrm>
            <a:off x="2731125" y="708125"/>
            <a:ext cx="382800" cy="44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011C5D"/>
                </a:solidFill>
                <a:latin typeface="Ubuntu"/>
                <a:ea typeface="Ubuntu"/>
                <a:cs typeface="Ubuntu"/>
                <a:sym typeface="Ubuntu"/>
              </a:rPr>
              <a:t>3</a:t>
            </a:r>
            <a:endParaRPr sz="1800">
              <a:solidFill>
                <a:srgbClr val="011C5D"/>
              </a:solidFill>
              <a:latin typeface="Ubuntu"/>
              <a:ea typeface="Ubuntu"/>
              <a:cs typeface="Ubuntu"/>
              <a:sym typeface="Ubuntu"/>
            </a:endParaRPr>
          </a:p>
        </p:txBody>
      </p:sp>
      <p:sp>
        <p:nvSpPr>
          <p:cNvPr id="1158" name="Google Shape;1158;p55"/>
          <p:cNvSpPr/>
          <p:nvPr/>
        </p:nvSpPr>
        <p:spPr>
          <a:xfrm>
            <a:off x="3585100" y="1367585"/>
            <a:ext cx="186300" cy="2615700"/>
          </a:xfrm>
          <a:prstGeom prst="rightBrace">
            <a:avLst>
              <a:gd fmla="val 50000" name="adj1"/>
              <a:gd fmla="val 50168" name="adj2"/>
            </a:avLst>
          </a:prstGeom>
          <a:noFill/>
          <a:ln cap="flat" cmpd="sng" w="9525">
            <a:solidFill>
              <a:srgbClr val="011C5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9" name="Google Shape;1159;p55"/>
          <p:cNvSpPr txBox="1"/>
          <p:nvPr/>
        </p:nvSpPr>
        <p:spPr>
          <a:xfrm>
            <a:off x="3771400" y="2428488"/>
            <a:ext cx="800700" cy="57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rgbClr val="011C5D"/>
                </a:solidFill>
                <a:latin typeface="Ubuntu"/>
                <a:ea typeface="Ubuntu"/>
                <a:cs typeface="Ubuntu"/>
                <a:sym typeface="Ubuntu"/>
              </a:rPr>
              <a:t>4 x 96</a:t>
            </a:r>
            <a:endParaRPr sz="1300">
              <a:solidFill>
                <a:srgbClr val="011C5D"/>
              </a:solidFill>
              <a:latin typeface="Ubuntu"/>
              <a:ea typeface="Ubuntu"/>
              <a:cs typeface="Ubuntu"/>
              <a:sym typeface="Ubuntu"/>
            </a:endParaRPr>
          </a:p>
        </p:txBody>
      </p:sp>
      <p:sp>
        <p:nvSpPr>
          <p:cNvPr id="1160" name="Google Shape;1160;p55"/>
          <p:cNvSpPr/>
          <p:nvPr/>
        </p:nvSpPr>
        <p:spPr>
          <a:xfrm>
            <a:off x="5842925" y="1266350"/>
            <a:ext cx="186300" cy="2730000"/>
          </a:xfrm>
          <a:prstGeom prst="rightBrace">
            <a:avLst>
              <a:gd fmla="val 50000" name="adj1"/>
              <a:gd fmla="val 50168" name="adj2"/>
            </a:avLst>
          </a:prstGeom>
          <a:noFill/>
          <a:ln cap="flat" cmpd="sng" w="9525">
            <a:solidFill>
              <a:srgbClr val="011C5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1" name="Google Shape;1161;p55"/>
          <p:cNvSpPr txBox="1"/>
          <p:nvPr/>
        </p:nvSpPr>
        <p:spPr>
          <a:xfrm>
            <a:off x="6029225" y="2373621"/>
            <a:ext cx="800700" cy="59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rgbClr val="011C5D"/>
                </a:solidFill>
                <a:latin typeface="Ubuntu"/>
                <a:ea typeface="Ubuntu"/>
                <a:cs typeface="Ubuntu"/>
                <a:sym typeface="Ubuntu"/>
              </a:rPr>
              <a:t>4 x 96</a:t>
            </a:r>
            <a:endParaRPr sz="1300">
              <a:solidFill>
                <a:srgbClr val="011C5D"/>
              </a:solidFill>
              <a:latin typeface="Ubuntu"/>
              <a:ea typeface="Ubuntu"/>
              <a:cs typeface="Ubuntu"/>
              <a:sym typeface="Ubuntu"/>
            </a:endParaRPr>
          </a:p>
        </p:txBody>
      </p:sp>
      <p:sp>
        <p:nvSpPr>
          <p:cNvPr id="1162" name="Google Shape;1162;p55"/>
          <p:cNvSpPr/>
          <p:nvPr/>
        </p:nvSpPr>
        <p:spPr>
          <a:xfrm rot="-5400000">
            <a:off x="5175575" y="564300"/>
            <a:ext cx="186300" cy="1148700"/>
          </a:xfrm>
          <a:prstGeom prst="rightBrace">
            <a:avLst>
              <a:gd fmla="val 50000" name="adj1"/>
              <a:gd fmla="val 50168" name="adj2"/>
            </a:avLst>
          </a:prstGeom>
          <a:noFill/>
          <a:ln cap="flat" cmpd="sng" w="9525">
            <a:solidFill>
              <a:srgbClr val="011C5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3" name="Google Shape;1163;p55"/>
          <p:cNvSpPr txBox="1"/>
          <p:nvPr/>
        </p:nvSpPr>
        <p:spPr>
          <a:xfrm>
            <a:off x="5190026" y="669075"/>
            <a:ext cx="372300" cy="18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011C5D"/>
                </a:solidFill>
                <a:latin typeface="Ubuntu"/>
                <a:ea typeface="Ubuntu"/>
                <a:cs typeface="Ubuntu"/>
                <a:sym typeface="Ubuntu"/>
              </a:rPr>
              <a:t>5</a:t>
            </a:r>
            <a:endParaRPr sz="1800">
              <a:solidFill>
                <a:srgbClr val="011C5D"/>
              </a:solidFill>
              <a:latin typeface="Ubuntu"/>
              <a:ea typeface="Ubuntu"/>
              <a:cs typeface="Ubuntu"/>
              <a:sym typeface="Ubuntu"/>
            </a:endParaRPr>
          </a:p>
        </p:txBody>
      </p:sp>
      <p:sp>
        <p:nvSpPr>
          <p:cNvPr id="1164" name="Google Shape;1164;p55"/>
          <p:cNvSpPr txBox="1"/>
          <p:nvPr/>
        </p:nvSpPr>
        <p:spPr>
          <a:xfrm>
            <a:off x="3879400" y="4502725"/>
            <a:ext cx="692700" cy="33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011C5D"/>
                </a:solidFill>
                <a:latin typeface="Ubuntu"/>
                <a:ea typeface="Ubuntu"/>
                <a:cs typeface="Ubuntu"/>
                <a:sym typeface="Ubuntu"/>
              </a:rPr>
              <a:t>Matmul</a:t>
            </a:r>
            <a:endParaRPr sz="1000">
              <a:solidFill>
                <a:srgbClr val="011C5D"/>
              </a:solidFill>
              <a:latin typeface="Ubuntu"/>
              <a:ea typeface="Ubuntu"/>
              <a:cs typeface="Ubuntu"/>
              <a:sym typeface="Ubuntu"/>
            </a:endParaRPr>
          </a:p>
        </p:txBody>
      </p:sp>
      <p:cxnSp>
        <p:nvCxnSpPr>
          <p:cNvPr id="1165" name="Google Shape;1165;p55"/>
          <p:cNvCxnSpPr>
            <a:endCxn id="1164" idx="1"/>
          </p:cNvCxnSpPr>
          <p:nvPr/>
        </p:nvCxnSpPr>
        <p:spPr>
          <a:xfrm>
            <a:off x="3139000" y="4156225"/>
            <a:ext cx="740400" cy="514200"/>
          </a:xfrm>
          <a:prstGeom prst="straightConnector1">
            <a:avLst/>
          </a:prstGeom>
          <a:noFill/>
          <a:ln cap="flat" cmpd="sng" w="9525">
            <a:solidFill>
              <a:schemeClr val="dk2"/>
            </a:solidFill>
            <a:prstDash val="solid"/>
            <a:round/>
            <a:headEnd len="med" w="med" type="none"/>
            <a:tailEnd len="med" w="med" type="triangle"/>
          </a:ln>
        </p:spPr>
      </p:cxnSp>
      <p:cxnSp>
        <p:nvCxnSpPr>
          <p:cNvPr id="1166" name="Google Shape;1166;p55"/>
          <p:cNvCxnSpPr>
            <a:endCxn id="1164" idx="3"/>
          </p:cNvCxnSpPr>
          <p:nvPr/>
        </p:nvCxnSpPr>
        <p:spPr>
          <a:xfrm flipH="1">
            <a:off x="4572100" y="4069825"/>
            <a:ext cx="753300" cy="600600"/>
          </a:xfrm>
          <a:prstGeom prst="straightConnector1">
            <a:avLst/>
          </a:prstGeom>
          <a:noFill/>
          <a:ln cap="flat" cmpd="sng" w="9525">
            <a:solidFill>
              <a:schemeClr val="dk2"/>
            </a:solidFill>
            <a:prstDash val="solid"/>
            <a:round/>
            <a:headEnd len="med" w="med" type="none"/>
            <a:tailEnd len="med" w="med" type="triangle"/>
          </a:ln>
        </p:spPr>
      </p:cxnSp>
      <p:graphicFrame>
        <p:nvGraphicFramePr>
          <p:cNvPr id="1167" name="Google Shape;1167;p55"/>
          <p:cNvGraphicFramePr/>
          <p:nvPr/>
        </p:nvGraphicFramePr>
        <p:xfrm>
          <a:off x="6829925" y="1841650"/>
          <a:ext cx="3000000" cy="3000000"/>
        </p:xfrm>
        <a:graphic>
          <a:graphicData uri="http://schemas.openxmlformats.org/drawingml/2006/table">
            <a:tbl>
              <a:tblPr>
                <a:noFill/>
                <a:tableStyleId>{6497CBBA-E030-4E24-B39F-737B80262214}</a:tableStyleId>
              </a:tblPr>
              <a:tblGrid>
                <a:gridCol w="382850"/>
                <a:gridCol w="382850"/>
                <a:gridCol w="382850"/>
                <a:gridCol w="382850"/>
                <a:gridCol w="382850"/>
              </a:tblGrid>
              <a:tr h="324975">
                <a:tc>
                  <a:txBody>
                    <a:bodyPr/>
                    <a:lstStyle/>
                    <a:p>
                      <a:pPr indent="0" lvl="0" marL="0" rtl="0" algn="l">
                        <a:spcBef>
                          <a:spcPts val="0"/>
                        </a:spcBef>
                        <a:spcAft>
                          <a:spcPts val="0"/>
                        </a:spcAft>
                        <a:buNone/>
                      </a:pPr>
                      <a:r>
                        <a:t/>
                      </a:r>
                      <a:endParaRPr sz="700"/>
                    </a:p>
                  </a:txBody>
                  <a:tcPr marT="91425" marB="91425" marR="91425" marL="91425">
                    <a:lnL cap="flat" cmpd="sng" w="9525">
                      <a:solidFill>
                        <a:srgbClr val="111111"/>
                      </a:solidFill>
                      <a:prstDash val="solid"/>
                      <a:round/>
                      <a:headEnd len="sm" w="sm" type="none"/>
                      <a:tailEnd len="sm" w="sm" type="none"/>
                    </a:lnL>
                    <a:lnR cap="flat" cmpd="sng" w="9525">
                      <a:solidFill>
                        <a:srgbClr val="111111"/>
                      </a:solidFill>
                      <a:prstDash val="solid"/>
                      <a:round/>
                      <a:headEnd len="sm" w="sm" type="none"/>
                      <a:tailEnd len="sm" w="sm" type="none"/>
                    </a:lnR>
                    <a:lnT cap="flat" cmpd="sng" w="9525">
                      <a:solidFill>
                        <a:srgbClr val="111111"/>
                      </a:solidFill>
                      <a:prstDash val="solid"/>
                      <a:round/>
                      <a:headEnd len="sm" w="sm" type="none"/>
                      <a:tailEnd len="sm" w="sm" type="none"/>
                    </a:lnT>
                    <a:lnB cap="flat" cmpd="sng" w="9525">
                      <a:solidFill>
                        <a:srgbClr val="111111"/>
                      </a:solidFill>
                      <a:prstDash val="solid"/>
                      <a:round/>
                      <a:headEnd len="sm" w="sm" type="none"/>
                      <a:tailEnd len="sm" w="sm" type="none"/>
                    </a:lnB>
                    <a:solidFill>
                      <a:srgbClr val="E06666"/>
                    </a:solidFill>
                  </a:tcPr>
                </a:tc>
                <a:tc>
                  <a:txBody>
                    <a:bodyPr/>
                    <a:lstStyle/>
                    <a:p>
                      <a:pPr indent="0" lvl="0" marL="0" rtl="0" algn="l">
                        <a:spcBef>
                          <a:spcPts val="0"/>
                        </a:spcBef>
                        <a:spcAft>
                          <a:spcPts val="0"/>
                        </a:spcAft>
                        <a:buNone/>
                      </a:pPr>
                      <a:r>
                        <a:t/>
                      </a:r>
                      <a:endParaRPr sz="700"/>
                    </a:p>
                  </a:txBody>
                  <a:tcPr marT="91425" marB="91425" marR="91425" marL="91425">
                    <a:lnL cap="flat" cmpd="sng" w="9525">
                      <a:solidFill>
                        <a:srgbClr val="111111"/>
                      </a:solidFill>
                      <a:prstDash val="solid"/>
                      <a:round/>
                      <a:headEnd len="sm" w="sm" type="none"/>
                      <a:tailEnd len="sm" w="sm" type="none"/>
                    </a:lnL>
                    <a:lnR cap="flat" cmpd="sng" w="9525">
                      <a:solidFill>
                        <a:srgbClr val="111111"/>
                      </a:solidFill>
                      <a:prstDash val="solid"/>
                      <a:round/>
                      <a:headEnd len="sm" w="sm" type="none"/>
                      <a:tailEnd len="sm" w="sm" type="none"/>
                    </a:lnR>
                    <a:lnT cap="flat" cmpd="sng" w="9525">
                      <a:solidFill>
                        <a:srgbClr val="111111"/>
                      </a:solidFill>
                      <a:prstDash val="solid"/>
                      <a:round/>
                      <a:headEnd len="sm" w="sm" type="none"/>
                      <a:tailEnd len="sm" w="sm" type="none"/>
                    </a:lnT>
                    <a:lnB cap="flat" cmpd="sng" w="9525">
                      <a:solidFill>
                        <a:srgbClr val="111111"/>
                      </a:solidFill>
                      <a:prstDash val="solid"/>
                      <a:round/>
                      <a:headEnd len="sm" w="sm" type="none"/>
                      <a:tailEnd len="sm" w="sm" type="none"/>
                    </a:lnB>
                    <a:solidFill>
                      <a:srgbClr val="E06666"/>
                    </a:solidFill>
                  </a:tcPr>
                </a:tc>
                <a:tc>
                  <a:txBody>
                    <a:bodyPr/>
                    <a:lstStyle/>
                    <a:p>
                      <a:pPr indent="0" lvl="0" marL="0" rtl="0" algn="l">
                        <a:spcBef>
                          <a:spcPts val="0"/>
                        </a:spcBef>
                        <a:spcAft>
                          <a:spcPts val="0"/>
                        </a:spcAft>
                        <a:buNone/>
                      </a:pPr>
                      <a:r>
                        <a:t/>
                      </a:r>
                      <a:endParaRPr sz="700"/>
                    </a:p>
                  </a:txBody>
                  <a:tcPr marT="91425" marB="91425" marR="91425" marL="91425">
                    <a:lnL cap="flat" cmpd="sng" w="9525">
                      <a:solidFill>
                        <a:srgbClr val="111111"/>
                      </a:solidFill>
                      <a:prstDash val="solid"/>
                      <a:round/>
                      <a:headEnd len="sm" w="sm" type="none"/>
                      <a:tailEnd len="sm" w="sm" type="none"/>
                    </a:lnL>
                    <a:lnR cap="flat" cmpd="sng" w="9525">
                      <a:solidFill>
                        <a:srgbClr val="111111"/>
                      </a:solidFill>
                      <a:prstDash val="solid"/>
                      <a:round/>
                      <a:headEnd len="sm" w="sm" type="none"/>
                      <a:tailEnd len="sm" w="sm" type="none"/>
                    </a:lnR>
                    <a:lnT cap="flat" cmpd="sng" w="9525">
                      <a:solidFill>
                        <a:srgbClr val="111111"/>
                      </a:solidFill>
                      <a:prstDash val="solid"/>
                      <a:round/>
                      <a:headEnd len="sm" w="sm" type="none"/>
                      <a:tailEnd len="sm" w="sm" type="none"/>
                    </a:lnT>
                    <a:lnB cap="flat" cmpd="sng" w="9525">
                      <a:solidFill>
                        <a:srgbClr val="111111"/>
                      </a:solidFill>
                      <a:prstDash val="solid"/>
                      <a:round/>
                      <a:headEnd len="sm" w="sm" type="none"/>
                      <a:tailEnd len="sm" w="sm" type="none"/>
                    </a:lnB>
                    <a:solidFill>
                      <a:srgbClr val="E06666"/>
                    </a:solidFill>
                  </a:tcPr>
                </a:tc>
                <a:tc>
                  <a:txBody>
                    <a:bodyPr/>
                    <a:lstStyle/>
                    <a:p>
                      <a:pPr indent="0" lvl="0" marL="0" rtl="0" algn="l">
                        <a:spcBef>
                          <a:spcPts val="0"/>
                        </a:spcBef>
                        <a:spcAft>
                          <a:spcPts val="0"/>
                        </a:spcAft>
                        <a:buNone/>
                      </a:pPr>
                      <a:r>
                        <a:t/>
                      </a:r>
                      <a:endParaRPr sz="700"/>
                    </a:p>
                  </a:txBody>
                  <a:tcPr marT="91425" marB="91425" marR="91425" marL="91425">
                    <a:lnL cap="flat" cmpd="sng" w="9525">
                      <a:solidFill>
                        <a:srgbClr val="111111"/>
                      </a:solidFill>
                      <a:prstDash val="solid"/>
                      <a:round/>
                      <a:headEnd len="sm" w="sm" type="none"/>
                      <a:tailEnd len="sm" w="sm" type="none"/>
                    </a:lnL>
                    <a:lnR cap="flat" cmpd="sng" w="9525">
                      <a:solidFill>
                        <a:srgbClr val="111111"/>
                      </a:solidFill>
                      <a:prstDash val="solid"/>
                      <a:round/>
                      <a:headEnd len="sm" w="sm" type="none"/>
                      <a:tailEnd len="sm" w="sm" type="none"/>
                    </a:lnR>
                    <a:lnT cap="flat" cmpd="sng" w="9525">
                      <a:solidFill>
                        <a:srgbClr val="111111"/>
                      </a:solidFill>
                      <a:prstDash val="solid"/>
                      <a:round/>
                      <a:headEnd len="sm" w="sm" type="none"/>
                      <a:tailEnd len="sm" w="sm" type="none"/>
                    </a:lnT>
                    <a:lnB cap="flat" cmpd="sng" w="9525">
                      <a:solidFill>
                        <a:srgbClr val="111111"/>
                      </a:solidFill>
                      <a:prstDash val="solid"/>
                      <a:round/>
                      <a:headEnd len="sm" w="sm" type="none"/>
                      <a:tailEnd len="sm" w="sm" type="none"/>
                    </a:lnB>
                    <a:solidFill>
                      <a:srgbClr val="E06666"/>
                    </a:solidFill>
                  </a:tcPr>
                </a:tc>
                <a:tc>
                  <a:txBody>
                    <a:bodyPr/>
                    <a:lstStyle/>
                    <a:p>
                      <a:pPr indent="0" lvl="0" marL="0" rtl="0" algn="l">
                        <a:spcBef>
                          <a:spcPts val="0"/>
                        </a:spcBef>
                        <a:spcAft>
                          <a:spcPts val="0"/>
                        </a:spcAft>
                        <a:buNone/>
                      </a:pPr>
                      <a:r>
                        <a:t/>
                      </a:r>
                      <a:endParaRPr sz="700"/>
                    </a:p>
                  </a:txBody>
                  <a:tcPr marT="91425" marB="91425" marR="91425" marL="91425">
                    <a:lnL cap="flat" cmpd="sng" w="9525">
                      <a:solidFill>
                        <a:srgbClr val="111111"/>
                      </a:solidFill>
                      <a:prstDash val="solid"/>
                      <a:round/>
                      <a:headEnd len="sm" w="sm" type="none"/>
                      <a:tailEnd len="sm" w="sm" type="none"/>
                    </a:lnL>
                    <a:lnR cap="flat" cmpd="sng" w="9525">
                      <a:solidFill>
                        <a:srgbClr val="111111"/>
                      </a:solidFill>
                      <a:prstDash val="solid"/>
                      <a:round/>
                      <a:headEnd len="sm" w="sm" type="none"/>
                      <a:tailEnd len="sm" w="sm" type="none"/>
                    </a:lnR>
                    <a:lnT cap="flat" cmpd="sng" w="9525">
                      <a:solidFill>
                        <a:srgbClr val="111111"/>
                      </a:solidFill>
                      <a:prstDash val="solid"/>
                      <a:round/>
                      <a:headEnd len="sm" w="sm" type="none"/>
                      <a:tailEnd len="sm" w="sm" type="none"/>
                    </a:lnT>
                    <a:lnB cap="flat" cmpd="sng" w="9525">
                      <a:solidFill>
                        <a:srgbClr val="111111"/>
                      </a:solidFill>
                      <a:prstDash val="solid"/>
                      <a:round/>
                      <a:headEnd len="sm" w="sm" type="none"/>
                      <a:tailEnd len="sm" w="sm" type="none"/>
                    </a:lnB>
                    <a:solidFill>
                      <a:srgbClr val="E06666"/>
                    </a:solidFill>
                  </a:tcPr>
                </a:tc>
              </a:tr>
              <a:tr h="324975">
                <a:tc>
                  <a:txBody>
                    <a:bodyPr/>
                    <a:lstStyle/>
                    <a:p>
                      <a:pPr indent="0" lvl="0" marL="0" rtl="0" algn="l">
                        <a:spcBef>
                          <a:spcPts val="0"/>
                        </a:spcBef>
                        <a:spcAft>
                          <a:spcPts val="0"/>
                        </a:spcAft>
                        <a:buNone/>
                      </a:pPr>
                      <a:r>
                        <a:t/>
                      </a:r>
                      <a:endParaRPr sz="700"/>
                    </a:p>
                  </a:txBody>
                  <a:tcPr marT="91425" marB="91425" marR="91425" marL="91425">
                    <a:lnL cap="flat" cmpd="sng" w="9525">
                      <a:solidFill>
                        <a:srgbClr val="111111"/>
                      </a:solidFill>
                      <a:prstDash val="solid"/>
                      <a:round/>
                      <a:headEnd len="sm" w="sm" type="none"/>
                      <a:tailEnd len="sm" w="sm" type="none"/>
                    </a:lnL>
                    <a:lnR cap="flat" cmpd="sng" w="9525">
                      <a:solidFill>
                        <a:srgbClr val="111111"/>
                      </a:solidFill>
                      <a:prstDash val="solid"/>
                      <a:round/>
                      <a:headEnd len="sm" w="sm" type="none"/>
                      <a:tailEnd len="sm" w="sm" type="none"/>
                    </a:lnR>
                    <a:lnT cap="flat" cmpd="sng" w="9525">
                      <a:solidFill>
                        <a:srgbClr val="111111"/>
                      </a:solidFill>
                      <a:prstDash val="solid"/>
                      <a:round/>
                      <a:headEnd len="sm" w="sm" type="none"/>
                      <a:tailEnd len="sm" w="sm" type="none"/>
                    </a:lnT>
                    <a:lnB cap="flat" cmpd="sng" w="9525">
                      <a:solidFill>
                        <a:srgbClr val="111111"/>
                      </a:solidFill>
                      <a:prstDash val="solid"/>
                      <a:round/>
                      <a:headEnd len="sm" w="sm" type="none"/>
                      <a:tailEnd len="sm" w="sm" type="none"/>
                    </a:lnB>
                    <a:solidFill>
                      <a:srgbClr val="E06666"/>
                    </a:solidFill>
                  </a:tcPr>
                </a:tc>
                <a:tc>
                  <a:txBody>
                    <a:bodyPr/>
                    <a:lstStyle/>
                    <a:p>
                      <a:pPr indent="0" lvl="0" marL="0" rtl="0" algn="l">
                        <a:spcBef>
                          <a:spcPts val="0"/>
                        </a:spcBef>
                        <a:spcAft>
                          <a:spcPts val="0"/>
                        </a:spcAft>
                        <a:buNone/>
                      </a:pPr>
                      <a:r>
                        <a:t/>
                      </a:r>
                      <a:endParaRPr sz="700"/>
                    </a:p>
                  </a:txBody>
                  <a:tcPr marT="91425" marB="91425" marR="91425" marL="91425">
                    <a:lnL cap="flat" cmpd="sng" w="9525">
                      <a:solidFill>
                        <a:srgbClr val="111111"/>
                      </a:solidFill>
                      <a:prstDash val="solid"/>
                      <a:round/>
                      <a:headEnd len="sm" w="sm" type="none"/>
                      <a:tailEnd len="sm" w="sm" type="none"/>
                    </a:lnL>
                    <a:lnR cap="flat" cmpd="sng" w="9525">
                      <a:solidFill>
                        <a:srgbClr val="111111"/>
                      </a:solidFill>
                      <a:prstDash val="solid"/>
                      <a:round/>
                      <a:headEnd len="sm" w="sm" type="none"/>
                      <a:tailEnd len="sm" w="sm" type="none"/>
                    </a:lnR>
                    <a:lnT cap="flat" cmpd="sng" w="9525">
                      <a:solidFill>
                        <a:srgbClr val="111111"/>
                      </a:solidFill>
                      <a:prstDash val="solid"/>
                      <a:round/>
                      <a:headEnd len="sm" w="sm" type="none"/>
                      <a:tailEnd len="sm" w="sm" type="none"/>
                    </a:lnT>
                    <a:lnB cap="flat" cmpd="sng" w="9525">
                      <a:solidFill>
                        <a:srgbClr val="111111"/>
                      </a:solidFill>
                      <a:prstDash val="solid"/>
                      <a:round/>
                      <a:headEnd len="sm" w="sm" type="none"/>
                      <a:tailEnd len="sm" w="sm" type="none"/>
                    </a:lnB>
                    <a:solidFill>
                      <a:srgbClr val="E06666"/>
                    </a:solidFill>
                  </a:tcPr>
                </a:tc>
                <a:tc>
                  <a:txBody>
                    <a:bodyPr/>
                    <a:lstStyle/>
                    <a:p>
                      <a:pPr indent="0" lvl="0" marL="0" rtl="0" algn="l">
                        <a:spcBef>
                          <a:spcPts val="0"/>
                        </a:spcBef>
                        <a:spcAft>
                          <a:spcPts val="0"/>
                        </a:spcAft>
                        <a:buNone/>
                      </a:pPr>
                      <a:r>
                        <a:t/>
                      </a:r>
                      <a:endParaRPr sz="700"/>
                    </a:p>
                  </a:txBody>
                  <a:tcPr marT="91425" marB="91425" marR="91425" marL="91425">
                    <a:lnL cap="flat" cmpd="sng" w="9525">
                      <a:solidFill>
                        <a:srgbClr val="111111"/>
                      </a:solidFill>
                      <a:prstDash val="solid"/>
                      <a:round/>
                      <a:headEnd len="sm" w="sm" type="none"/>
                      <a:tailEnd len="sm" w="sm" type="none"/>
                    </a:lnL>
                    <a:lnR cap="flat" cmpd="sng" w="9525">
                      <a:solidFill>
                        <a:srgbClr val="111111"/>
                      </a:solidFill>
                      <a:prstDash val="solid"/>
                      <a:round/>
                      <a:headEnd len="sm" w="sm" type="none"/>
                      <a:tailEnd len="sm" w="sm" type="none"/>
                    </a:lnR>
                    <a:lnT cap="flat" cmpd="sng" w="9525">
                      <a:solidFill>
                        <a:srgbClr val="111111"/>
                      </a:solidFill>
                      <a:prstDash val="solid"/>
                      <a:round/>
                      <a:headEnd len="sm" w="sm" type="none"/>
                      <a:tailEnd len="sm" w="sm" type="none"/>
                    </a:lnT>
                    <a:lnB cap="flat" cmpd="sng" w="9525">
                      <a:solidFill>
                        <a:srgbClr val="111111"/>
                      </a:solidFill>
                      <a:prstDash val="solid"/>
                      <a:round/>
                      <a:headEnd len="sm" w="sm" type="none"/>
                      <a:tailEnd len="sm" w="sm" type="none"/>
                    </a:lnB>
                    <a:solidFill>
                      <a:srgbClr val="E06666"/>
                    </a:solidFill>
                  </a:tcPr>
                </a:tc>
                <a:tc>
                  <a:txBody>
                    <a:bodyPr/>
                    <a:lstStyle/>
                    <a:p>
                      <a:pPr indent="0" lvl="0" marL="0" rtl="0" algn="l">
                        <a:spcBef>
                          <a:spcPts val="0"/>
                        </a:spcBef>
                        <a:spcAft>
                          <a:spcPts val="0"/>
                        </a:spcAft>
                        <a:buNone/>
                      </a:pPr>
                      <a:r>
                        <a:t/>
                      </a:r>
                      <a:endParaRPr sz="700"/>
                    </a:p>
                  </a:txBody>
                  <a:tcPr marT="91425" marB="91425" marR="91425" marL="91425">
                    <a:lnL cap="flat" cmpd="sng" w="9525">
                      <a:solidFill>
                        <a:srgbClr val="111111"/>
                      </a:solidFill>
                      <a:prstDash val="solid"/>
                      <a:round/>
                      <a:headEnd len="sm" w="sm" type="none"/>
                      <a:tailEnd len="sm" w="sm" type="none"/>
                    </a:lnL>
                    <a:lnR cap="flat" cmpd="sng" w="9525">
                      <a:solidFill>
                        <a:srgbClr val="111111"/>
                      </a:solidFill>
                      <a:prstDash val="solid"/>
                      <a:round/>
                      <a:headEnd len="sm" w="sm" type="none"/>
                      <a:tailEnd len="sm" w="sm" type="none"/>
                    </a:lnR>
                    <a:lnT cap="flat" cmpd="sng" w="9525">
                      <a:solidFill>
                        <a:srgbClr val="111111"/>
                      </a:solidFill>
                      <a:prstDash val="solid"/>
                      <a:round/>
                      <a:headEnd len="sm" w="sm" type="none"/>
                      <a:tailEnd len="sm" w="sm" type="none"/>
                    </a:lnT>
                    <a:lnB cap="flat" cmpd="sng" w="9525">
                      <a:solidFill>
                        <a:srgbClr val="111111"/>
                      </a:solidFill>
                      <a:prstDash val="solid"/>
                      <a:round/>
                      <a:headEnd len="sm" w="sm" type="none"/>
                      <a:tailEnd len="sm" w="sm" type="none"/>
                    </a:lnB>
                    <a:solidFill>
                      <a:srgbClr val="E06666"/>
                    </a:solidFill>
                  </a:tcPr>
                </a:tc>
                <a:tc>
                  <a:txBody>
                    <a:bodyPr/>
                    <a:lstStyle/>
                    <a:p>
                      <a:pPr indent="0" lvl="0" marL="0" rtl="0" algn="l">
                        <a:spcBef>
                          <a:spcPts val="0"/>
                        </a:spcBef>
                        <a:spcAft>
                          <a:spcPts val="0"/>
                        </a:spcAft>
                        <a:buNone/>
                      </a:pPr>
                      <a:r>
                        <a:t/>
                      </a:r>
                      <a:endParaRPr sz="700"/>
                    </a:p>
                  </a:txBody>
                  <a:tcPr marT="91425" marB="91425" marR="91425" marL="91425">
                    <a:lnL cap="flat" cmpd="sng" w="9525">
                      <a:solidFill>
                        <a:srgbClr val="111111"/>
                      </a:solidFill>
                      <a:prstDash val="solid"/>
                      <a:round/>
                      <a:headEnd len="sm" w="sm" type="none"/>
                      <a:tailEnd len="sm" w="sm" type="none"/>
                    </a:lnL>
                    <a:lnR cap="flat" cmpd="sng" w="9525">
                      <a:solidFill>
                        <a:srgbClr val="111111"/>
                      </a:solidFill>
                      <a:prstDash val="solid"/>
                      <a:round/>
                      <a:headEnd len="sm" w="sm" type="none"/>
                      <a:tailEnd len="sm" w="sm" type="none"/>
                    </a:lnR>
                    <a:lnT cap="flat" cmpd="sng" w="9525">
                      <a:solidFill>
                        <a:srgbClr val="111111"/>
                      </a:solidFill>
                      <a:prstDash val="solid"/>
                      <a:round/>
                      <a:headEnd len="sm" w="sm" type="none"/>
                      <a:tailEnd len="sm" w="sm" type="none"/>
                    </a:lnT>
                    <a:lnB cap="flat" cmpd="sng" w="9525">
                      <a:solidFill>
                        <a:srgbClr val="111111"/>
                      </a:solidFill>
                      <a:prstDash val="solid"/>
                      <a:round/>
                      <a:headEnd len="sm" w="sm" type="none"/>
                      <a:tailEnd len="sm" w="sm" type="none"/>
                    </a:lnB>
                    <a:solidFill>
                      <a:srgbClr val="E06666"/>
                    </a:solidFill>
                  </a:tcPr>
                </a:tc>
              </a:tr>
              <a:tr h="324975">
                <a:tc>
                  <a:txBody>
                    <a:bodyPr/>
                    <a:lstStyle/>
                    <a:p>
                      <a:pPr indent="0" lvl="0" marL="0" rtl="0" algn="l">
                        <a:spcBef>
                          <a:spcPts val="0"/>
                        </a:spcBef>
                        <a:spcAft>
                          <a:spcPts val="0"/>
                        </a:spcAft>
                        <a:buNone/>
                      </a:pPr>
                      <a:r>
                        <a:t/>
                      </a:r>
                      <a:endParaRPr sz="700"/>
                    </a:p>
                  </a:txBody>
                  <a:tcPr marT="91425" marB="91425" marR="91425" marL="91425">
                    <a:lnL cap="flat" cmpd="sng" w="9525">
                      <a:solidFill>
                        <a:srgbClr val="111111"/>
                      </a:solidFill>
                      <a:prstDash val="solid"/>
                      <a:round/>
                      <a:headEnd len="sm" w="sm" type="none"/>
                      <a:tailEnd len="sm" w="sm" type="none"/>
                    </a:lnL>
                    <a:lnR cap="flat" cmpd="sng" w="9525">
                      <a:solidFill>
                        <a:srgbClr val="111111"/>
                      </a:solidFill>
                      <a:prstDash val="solid"/>
                      <a:round/>
                      <a:headEnd len="sm" w="sm" type="none"/>
                      <a:tailEnd len="sm" w="sm" type="none"/>
                    </a:lnR>
                    <a:lnT cap="flat" cmpd="sng" w="9525">
                      <a:solidFill>
                        <a:srgbClr val="111111"/>
                      </a:solidFill>
                      <a:prstDash val="solid"/>
                      <a:round/>
                      <a:headEnd len="sm" w="sm" type="none"/>
                      <a:tailEnd len="sm" w="sm" type="none"/>
                    </a:lnT>
                    <a:lnB cap="flat" cmpd="sng" w="9525">
                      <a:solidFill>
                        <a:srgbClr val="111111"/>
                      </a:solidFill>
                      <a:prstDash val="solid"/>
                      <a:round/>
                      <a:headEnd len="sm" w="sm" type="none"/>
                      <a:tailEnd len="sm" w="sm" type="none"/>
                    </a:lnB>
                    <a:solidFill>
                      <a:srgbClr val="E06666"/>
                    </a:solidFill>
                  </a:tcPr>
                </a:tc>
                <a:tc>
                  <a:txBody>
                    <a:bodyPr/>
                    <a:lstStyle/>
                    <a:p>
                      <a:pPr indent="0" lvl="0" marL="0" rtl="0" algn="l">
                        <a:spcBef>
                          <a:spcPts val="0"/>
                        </a:spcBef>
                        <a:spcAft>
                          <a:spcPts val="0"/>
                        </a:spcAft>
                        <a:buNone/>
                      </a:pPr>
                      <a:r>
                        <a:t/>
                      </a:r>
                      <a:endParaRPr sz="700"/>
                    </a:p>
                  </a:txBody>
                  <a:tcPr marT="91425" marB="91425" marR="91425" marL="91425">
                    <a:lnL cap="flat" cmpd="sng" w="9525">
                      <a:solidFill>
                        <a:srgbClr val="111111"/>
                      </a:solidFill>
                      <a:prstDash val="solid"/>
                      <a:round/>
                      <a:headEnd len="sm" w="sm" type="none"/>
                      <a:tailEnd len="sm" w="sm" type="none"/>
                    </a:lnL>
                    <a:lnR cap="flat" cmpd="sng" w="9525">
                      <a:solidFill>
                        <a:srgbClr val="111111"/>
                      </a:solidFill>
                      <a:prstDash val="solid"/>
                      <a:round/>
                      <a:headEnd len="sm" w="sm" type="none"/>
                      <a:tailEnd len="sm" w="sm" type="none"/>
                    </a:lnR>
                    <a:lnT cap="flat" cmpd="sng" w="9525">
                      <a:solidFill>
                        <a:srgbClr val="111111"/>
                      </a:solidFill>
                      <a:prstDash val="solid"/>
                      <a:round/>
                      <a:headEnd len="sm" w="sm" type="none"/>
                      <a:tailEnd len="sm" w="sm" type="none"/>
                    </a:lnT>
                    <a:lnB cap="flat" cmpd="sng" w="9525">
                      <a:solidFill>
                        <a:srgbClr val="111111"/>
                      </a:solidFill>
                      <a:prstDash val="solid"/>
                      <a:round/>
                      <a:headEnd len="sm" w="sm" type="none"/>
                      <a:tailEnd len="sm" w="sm" type="none"/>
                    </a:lnB>
                    <a:solidFill>
                      <a:srgbClr val="E06666"/>
                    </a:solidFill>
                  </a:tcPr>
                </a:tc>
                <a:tc>
                  <a:txBody>
                    <a:bodyPr/>
                    <a:lstStyle/>
                    <a:p>
                      <a:pPr indent="0" lvl="0" marL="0" rtl="0" algn="l">
                        <a:spcBef>
                          <a:spcPts val="0"/>
                        </a:spcBef>
                        <a:spcAft>
                          <a:spcPts val="0"/>
                        </a:spcAft>
                        <a:buNone/>
                      </a:pPr>
                      <a:r>
                        <a:t/>
                      </a:r>
                      <a:endParaRPr sz="700"/>
                    </a:p>
                  </a:txBody>
                  <a:tcPr marT="91425" marB="91425" marR="91425" marL="91425">
                    <a:lnL cap="flat" cmpd="sng" w="9525">
                      <a:solidFill>
                        <a:srgbClr val="111111"/>
                      </a:solidFill>
                      <a:prstDash val="solid"/>
                      <a:round/>
                      <a:headEnd len="sm" w="sm" type="none"/>
                      <a:tailEnd len="sm" w="sm" type="none"/>
                    </a:lnL>
                    <a:lnR cap="flat" cmpd="sng" w="9525">
                      <a:solidFill>
                        <a:srgbClr val="111111"/>
                      </a:solidFill>
                      <a:prstDash val="solid"/>
                      <a:round/>
                      <a:headEnd len="sm" w="sm" type="none"/>
                      <a:tailEnd len="sm" w="sm" type="none"/>
                    </a:lnR>
                    <a:lnT cap="flat" cmpd="sng" w="9525">
                      <a:solidFill>
                        <a:srgbClr val="111111"/>
                      </a:solidFill>
                      <a:prstDash val="solid"/>
                      <a:round/>
                      <a:headEnd len="sm" w="sm" type="none"/>
                      <a:tailEnd len="sm" w="sm" type="none"/>
                    </a:lnT>
                    <a:lnB cap="flat" cmpd="sng" w="9525">
                      <a:solidFill>
                        <a:srgbClr val="111111"/>
                      </a:solidFill>
                      <a:prstDash val="solid"/>
                      <a:round/>
                      <a:headEnd len="sm" w="sm" type="none"/>
                      <a:tailEnd len="sm" w="sm" type="none"/>
                    </a:lnB>
                    <a:solidFill>
                      <a:srgbClr val="E06666"/>
                    </a:solidFill>
                  </a:tcPr>
                </a:tc>
                <a:tc>
                  <a:txBody>
                    <a:bodyPr/>
                    <a:lstStyle/>
                    <a:p>
                      <a:pPr indent="0" lvl="0" marL="0" rtl="0" algn="l">
                        <a:spcBef>
                          <a:spcPts val="0"/>
                        </a:spcBef>
                        <a:spcAft>
                          <a:spcPts val="0"/>
                        </a:spcAft>
                        <a:buNone/>
                      </a:pPr>
                      <a:r>
                        <a:t/>
                      </a:r>
                      <a:endParaRPr sz="700"/>
                    </a:p>
                  </a:txBody>
                  <a:tcPr marT="91425" marB="91425" marR="91425" marL="91425">
                    <a:lnL cap="flat" cmpd="sng" w="9525">
                      <a:solidFill>
                        <a:srgbClr val="111111"/>
                      </a:solidFill>
                      <a:prstDash val="solid"/>
                      <a:round/>
                      <a:headEnd len="sm" w="sm" type="none"/>
                      <a:tailEnd len="sm" w="sm" type="none"/>
                    </a:lnL>
                    <a:lnR cap="flat" cmpd="sng" w="9525">
                      <a:solidFill>
                        <a:srgbClr val="111111"/>
                      </a:solidFill>
                      <a:prstDash val="solid"/>
                      <a:round/>
                      <a:headEnd len="sm" w="sm" type="none"/>
                      <a:tailEnd len="sm" w="sm" type="none"/>
                    </a:lnR>
                    <a:lnT cap="flat" cmpd="sng" w="9525">
                      <a:solidFill>
                        <a:srgbClr val="111111"/>
                      </a:solidFill>
                      <a:prstDash val="solid"/>
                      <a:round/>
                      <a:headEnd len="sm" w="sm" type="none"/>
                      <a:tailEnd len="sm" w="sm" type="none"/>
                    </a:lnT>
                    <a:lnB cap="flat" cmpd="sng" w="9525">
                      <a:solidFill>
                        <a:srgbClr val="111111"/>
                      </a:solidFill>
                      <a:prstDash val="solid"/>
                      <a:round/>
                      <a:headEnd len="sm" w="sm" type="none"/>
                      <a:tailEnd len="sm" w="sm" type="none"/>
                    </a:lnB>
                    <a:solidFill>
                      <a:srgbClr val="E06666"/>
                    </a:solidFill>
                  </a:tcPr>
                </a:tc>
                <a:tc>
                  <a:txBody>
                    <a:bodyPr/>
                    <a:lstStyle/>
                    <a:p>
                      <a:pPr indent="0" lvl="0" marL="0" rtl="0" algn="l">
                        <a:spcBef>
                          <a:spcPts val="0"/>
                        </a:spcBef>
                        <a:spcAft>
                          <a:spcPts val="0"/>
                        </a:spcAft>
                        <a:buNone/>
                      </a:pPr>
                      <a:r>
                        <a:t/>
                      </a:r>
                      <a:endParaRPr sz="700"/>
                    </a:p>
                  </a:txBody>
                  <a:tcPr marT="91425" marB="91425" marR="91425" marL="91425">
                    <a:lnL cap="flat" cmpd="sng" w="9525">
                      <a:solidFill>
                        <a:srgbClr val="111111"/>
                      </a:solidFill>
                      <a:prstDash val="solid"/>
                      <a:round/>
                      <a:headEnd len="sm" w="sm" type="none"/>
                      <a:tailEnd len="sm" w="sm" type="none"/>
                    </a:lnL>
                    <a:lnR cap="flat" cmpd="sng" w="9525">
                      <a:solidFill>
                        <a:srgbClr val="111111"/>
                      </a:solidFill>
                      <a:prstDash val="solid"/>
                      <a:round/>
                      <a:headEnd len="sm" w="sm" type="none"/>
                      <a:tailEnd len="sm" w="sm" type="none"/>
                    </a:lnR>
                    <a:lnT cap="flat" cmpd="sng" w="9525">
                      <a:solidFill>
                        <a:srgbClr val="111111"/>
                      </a:solidFill>
                      <a:prstDash val="solid"/>
                      <a:round/>
                      <a:headEnd len="sm" w="sm" type="none"/>
                      <a:tailEnd len="sm" w="sm" type="none"/>
                    </a:lnT>
                    <a:lnB cap="flat" cmpd="sng" w="9525">
                      <a:solidFill>
                        <a:srgbClr val="111111"/>
                      </a:solidFill>
                      <a:prstDash val="solid"/>
                      <a:round/>
                      <a:headEnd len="sm" w="sm" type="none"/>
                      <a:tailEnd len="sm" w="sm" type="none"/>
                    </a:lnB>
                    <a:solidFill>
                      <a:srgbClr val="E06666"/>
                    </a:solidFill>
                  </a:tcPr>
                </a:tc>
              </a:tr>
              <a:tr h="324975">
                <a:tc>
                  <a:txBody>
                    <a:bodyPr/>
                    <a:lstStyle/>
                    <a:p>
                      <a:pPr indent="0" lvl="0" marL="0" rtl="0" algn="l">
                        <a:spcBef>
                          <a:spcPts val="0"/>
                        </a:spcBef>
                        <a:spcAft>
                          <a:spcPts val="0"/>
                        </a:spcAft>
                        <a:buNone/>
                      </a:pPr>
                      <a:r>
                        <a:t/>
                      </a:r>
                      <a:endParaRPr sz="700"/>
                    </a:p>
                  </a:txBody>
                  <a:tcPr marT="91425" marB="91425" marR="91425" marL="91425">
                    <a:lnL cap="flat" cmpd="sng" w="9525">
                      <a:solidFill>
                        <a:srgbClr val="111111"/>
                      </a:solidFill>
                      <a:prstDash val="solid"/>
                      <a:round/>
                      <a:headEnd len="sm" w="sm" type="none"/>
                      <a:tailEnd len="sm" w="sm" type="none"/>
                    </a:lnL>
                    <a:lnR cap="flat" cmpd="sng" w="9525">
                      <a:solidFill>
                        <a:srgbClr val="111111"/>
                      </a:solidFill>
                      <a:prstDash val="solid"/>
                      <a:round/>
                      <a:headEnd len="sm" w="sm" type="none"/>
                      <a:tailEnd len="sm" w="sm" type="none"/>
                    </a:lnR>
                    <a:lnT cap="flat" cmpd="sng" w="9525">
                      <a:solidFill>
                        <a:srgbClr val="111111"/>
                      </a:solidFill>
                      <a:prstDash val="solid"/>
                      <a:round/>
                      <a:headEnd len="sm" w="sm" type="none"/>
                      <a:tailEnd len="sm" w="sm" type="none"/>
                    </a:lnT>
                    <a:lnB cap="flat" cmpd="sng" w="9525">
                      <a:solidFill>
                        <a:srgbClr val="111111"/>
                      </a:solidFill>
                      <a:prstDash val="solid"/>
                      <a:round/>
                      <a:headEnd len="sm" w="sm" type="none"/>
                      <a:tailEnd len="sm" w="sm" type="none"/>
                    </a:lnB>
                    <a:solidFill>
                      <a:srgbClr val="E06666"/>
                    </a:solidFill>
                  </a:tcPr>
                </a:tc>
                <a:tc>
                  <a:txBody>
                    <a:bodyPr/>
                    <a:lstStyle/>
                    <a:p>
                      <a:pPr indent="0" lvl="0" marL="0" rtl="0" algn="l">
                        <a:spcBef>
                          <a:spcPts val="0"/>
                        </a:spcBef>
                        <a:spcAft>
                          <a:spcPts val="0"/>
                        </a:spcAft>
                        <a:buNone/>
                      </a:pPr>
                      <a:r>
                        <a:t/>
                      </a:r>
                      <a:endParaRPr sz="700"/>
                    </a:p>
                  </a:txBody>
                  <a:tcPr marT="91425" marB="91425" marR="91425" marL="91425">
                    <a:lnL cap="flat" cmpd="sng" w="9525">
                      <a:solidFill>
                        <a:srgbClr val="111111"/>
                      </a:solidFill>
                      <a:prstDash val="solid"/>
                      <a:round/>
                      <a:headEnd len="sm" w="sm" type="none"/>
                      <a:tailEnd len="sm" w="sm" type="none"/>
                    </a:lnL>
                    <a:lnR cap="flat" cmpd="sng" w="9525">
                      <a:solidFill>
                        <a:srgbClr val="111111"/>
                      </a:solidFill>
                      <a:prstDash val="solid"/>
                      <a:round/>
                      <a:headEnd len="sm" w="sm" type="none"/>
                      <a:tailEnd len="sm" w="sm" type="none"/>
                    </a:lnR>
                    <a:lnT cap="flat" cmpd="sng" w="9525">
                      <a:solidFill>
                        <a:srgbClr val="111111"/>
                      </a:solidFill>
                      <a:prstDash val="solid"/>
                      <a:round/>
                      <a:headEnd len="sm" w="sm" type="none"/>
                      <a:tailEnd len="sm" w="sm" type="none"/>
                    </a:lnT>
                    <a:lnB cap="flat" cmpd="sng" w="9525">
                      <a:solidFill>
                        <a:srgbClr val="111111"/>
                      </a:solidFill>
                      <a:prstDash val="solid"/>
                      <a:round/>
                      <a:headEnd len="sm" w="sm" type="none"/>
                      <a:tailEnd len="sm" w="sm" type="none"/>
                    </a:lnB>
                    <a:solidFill>
                      <a:srgbClr val="E06666"/>
                    </a:solidFill>
                  </a:tcPr>
                </a:tc>
                <a:tc>
                  <a:txBody>
                    <a:bodyPr/>
                    <a:lstStyle/>
                    <a:p>
                      <a:pPr indent="0" lvl="0" marL="0" rtl="0" algn="l">
                        <a:spcBef>
                          <a:spcPts val="0"/>
                        </a:spcBef>
                        <a:spcAft>
                          <a:spcPts val="0"/>
                        </a:spcAft>
                        <a:buNone/>
                      </a:pPr>
                      <a:r>
                        <a:t/>
                      </a:r>
                      <a:endParaRPr sz="700"/>
                    </a:p>
                  </a:txBody>
                  <a:tcPr marT="91425" marB="91425" marR="91425" marL="91425">
                    <a:lnL cap="flat" cmpd="sng" w="9525">
                      <a:solidFill>
                        <a:srgbClr val="111111"/>
                      </a:solidFill>
                      <a:prstDash val="solid"/>
                      <a:round/>
                      <a:headEnd len="sm" w="sm" type="none"/>
                      <a:tailEnd len="sm" w="sm" type="none"/>
                    </a:lnL>
                    <a:lnR cap="flat" cmpd="sng" w="9525">
                      <a:solidFill>
                        <a:srgbClr val="111111"/>
                      </a:solidFill>
                      <a:prstDash val="solid"/>
                      <a:round/>
                      <a:headEnd len="sm" w="sm" type="none"/>
                      <a:tailEnd len="sm" w="sm" type="none"/>
                    </a:lnR>
                    <a:lnT cap="flat" cmpd="sng" w="9525">
                      <a:solidFill>
                        <a:srgbClr val="111111"/>
                      </a:solidFill>
                      <a:prstDash val="solid"/>
                      <a:round/>
                      <a:headEnd len="sm" w="sm" type="none"/>
                      <a:tailEnd len="sm" w="sm" type="none"/>
                    </a:lnT>
                    <a:lnB cap="flat" cmpd="sng" w="9525">
                      <a:solidFill>
                        <a:srgbClr val="111111"/>
                      </a:solidFill>
                      <a:prstDash val="solid"/>
                      <a:round/>
                      <a:headEnd len="sm" w="sm" type="none"/>
                      <a:tailEnd len="sm" w="sm" type="none"/>
                    </a:lnB>
                    <a:solidFill>
                      <a:srgbClr val="E06666"/>
                    </a:solidFill>
                  </a:tcPr>
                </a:tc>
                <a:tc>
                  <a:txBody>
                    <a:bodyPr/>
                    <a:lstStyle/>
                    <a:p>
                      <a:pPr indent="0" lvl="0" marL="0" rtl="0" algn="l">
                        <a:spcBef>
                          <a:spcPts val="0"/>
                        </a:spcBef>
                        <a:spcAft>
                          <a:spcPts val="0"/>
                        </a:spcAft>
                        <a:buNone/>
                      </a:pPr>
                      <a:r>
                        <a:t/>
                      </a:r>
                      <a:endParaRPr sz="700"/>
                    </a:p>
                  </a:txBody>
                  <a:tcPr marT="91425" marB="91425" marR="91425" marL="91425">
                    <a:lnL cap="flat" cmpd="sng" w="9525">
                      <a:solidFill>
                        <a:srgbClr val="111111"/>
                      </a:solidFill>
                      <a:prstDash val="solid"/>
                      <a:round/>
                      <a:headEnd len="sm" w="sm" type="none"/>
                      <a:tailEnd len="sm" w="sm" type="none"/>
                    </a:lnL>
                    <a:lnR cap="flat" cmpd="sng" w="9525">
                      <a:solidFill>
                        <a:srgbClr val="111111"/>
                      </a:solidFill>
                      <a:prstDash val="solid"/>
                      <a:round/>
                      <a:headEnd len="sm" w="sm" type="none"/>
                      <a:tailEnd len="sm" w="sm" type="none"/>
                    </a:lnR>
                    <a:lnT cap="flat" cmpd="sng" w="9525">
                      <a:solidFill>
                        <a:srgbClr val="111111"/>
                      </a:solidFill>
                      <a:prstDash val="solid"/>
                      <a:round/>
                      <a:headEnd len="sm" w="sm" type="none"/>
                      <a:tailEnd len="sm" w="sm" type="none"/>
                    </a:lnT>
                    <a:lnB cap="flat" cmpd="sng" w="9525">
                      <a:solidFill>
                        <a:srgbClr val="111111"/>
                      </a:solidFill>
                      <a:prstDash val="solid"/>
                      <a:round/>
                      <a:headEnd len="sm" w="sm" type="none"/>
                      <a:tailEnd len="sm" w="sm" type="none"/>
                    </a:lnB>
                    <a:solidFill>
                      <a:srgbClr val="E06666"/>
                    </a:solidFill>
                  </a:tcPr>
                </a:tc>
                <a:tc>
                  <a:txBody>
                    <a:bodyPr/>
                    <a:lstStyle/>
                    <a:p>
                      <a:pPr indent="0" lvl="0" marL="0" rtl="0" algn="l">
                        <a:spcBef>
                          <a:spcPts val="0"/>
                        </a:spcBef>
                        <a:spcAft>
                          <a:spcPts val="0"/>
                        </a:spcAft>
                        <a:buNone/>
                      </a:pPr>
                      <a:r>
                        <a:t/>
                      </a:r>
                      <a:endParaRPr sz="700"/>
                    </a:p>
                  </a:txBody>
                  <a:tcPr marT="91425" marB="91425" marR="91425" marL="91425">
                    <a:lnL cap="flat" cmpd="sng" w="9525">
                      <a:solidFill>
                        <a:srgbClr val="111111"/>
                      </a:solidFill>
                      <a:prstDash val="solid"/>
                      <a:round/>
                      <a:headEnd len="sm" w="sm" type="none"/>
                      <a:tailEnd len="sm" w="sm" type="none"/>
                    </a:lnL>
                    <a:lnR cap="flat" cmpd="sng" w="9525">
                      <a:solidFill>
                        <a:srgbClr val="111111"/>
                      </a:solidFill>
                      <a:prstDash val="solid"/>
                      <a:round/>
                      <a:headEnd len="sm" w="sm" type="none"/>
                      <a:tailEnd len="sm" w="sm" type="none"/>
                    </a:lnR>
                    <a:lnT cap="flat" cmpd="sng" w="9525">
                      <a:solidFill>
                        <a:srgbClr val="111111"/>
                      </a:solidFill>
                      <a:prstDash val="solid"/>
                      <a:round/>
                      <a:headEnd len="sm" w="sm" type="none"/>
                      <a:tailEnd len="sm" w="sm" type="none"/>
                    </a:lnT>
                    <a:lnB cap="flat" cmpd="sng" w="9525">
                      <a:solidFill>
                        <a:srgbClr val="111111"/>
                      </a:solidFill>
                      <a:prstDash val="solid"/>
                      <a:round/>
                      <a:headEnd len="sm" w="sm" type="none"/>
                      <a:tailEnd len="sm" w="sm" type="none"/>
                    </a:lnB>
                    <a:solidFill>
                      <a:srgbClr val="E06666"/>
                    </a:solidFill>
                  </a:tcPr>
                </a:tc>
              </a:tr>
            </a:tbl>
          </a:graphicData>
        </a:graphic>
      </p:graphicFrame>
      <p:sp>
        <p:nvSpPr>
          <p:cNvPr id="1168" name="Google Shape;1168;p55"/>
          <p:cNvSpPr/>
          <p:nvPr/>
        </p:nvSpPr>
        <p:spPr>
          <a:xfrm rot="-5400000">
            <a:off x="7693900" y="820938"/>
            <a:ext cx="186300" cy="1907400"/>
          </a:xfrm>
          <a:prstGeom prst="rightBrace">
            <a:avLst>
              <a:gd fmla="val 50000" name="adj1"/>
              <a:gd fmla="val 50168" name="adj2"/>
            </a:avLst>
          </a:prstGeom>
          <a:noFill/>
          <a:ln cap="flat" cmpd="sng" w="9525">
            <a:solidFill>
              <a:srgbClr val="011C5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9" name="Google Shape;1169;p55"/>
          <p:cNvSpPr/>
          <p:nvPr/>
        </p:nvSpPr>
        <p:spPr>
          <a:xfrm>
            <a:off x="8744175" y="1841638"/>
            <a:ext cx="186300" cy="1299900"/>
          </a:xfrm>
          <a:prstGeom prst="rightBrace">
            <a:avLst>
              <a:gd fmla="val 50000" name="adj1"/>
              <a:gd fmla="val 50168" name="adj2"/>
            </a:avLst>
          </a:prstGeom>
          <a:noFill/>
          <a:ln cap="flat" cmpd="sng" w="9525">
            <a:solidFill>
              <a:srgbClr val="011C5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0" name="Google Shape;1170;p55"/>
          <p:cNvSpPr txBox="1"/>
          <p:nvPr/>
        </p:nvSpPr>
        <p:spPr>
          <a:xfrm>
            <a:off x="8896013" y="2200225"/>
            <a:ext cx="618000" cy="18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011C5D"/>
                </a:solidFill>
                <a:latin typeface="Ubuntu"/>
                <a:ea typeface="Ubuntu"/>
                <a:cs typeface="Ubuntu"/>
                <a:sym typeface="Ubuntu"/>
              </a:rPr>
              <a:t>4</a:t>
            </a:r>
            <a:endParaRPr sz="1800">
              <a:solidFill>
                <a:srgbClr val="011C5D"/>
              </a:solidFill>
              <a:latin typeface="Ubuntu"/>
              <a:ea typeface="Ubuntu"/>
              <a:cs typeface="Ubuntu"/>
              <a:sym typeface="Ubuntu"/>
            </a:endParaRPr>
          </a:p>
        </p:txBody>
      </p:sp>
      <p:sp>
        <p:nvSpPr>
          <p:cNvPr id="1171" name="Google Shape;1171;p55"/>
          <p:cNvSpPr txBox="1"/>
          <p:nvPr/>
        </p:nvSpPr>
        <p:spPr>
          <a:xfrm>
            <a:off x="7595650" y="1231800"/>
            <a:ext cx="382800" cy="44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011C5D"/>
                </a:solidFill>
                <a:latin typeface="Ubuntu"/>
                <a:ea typeface="Ubuntu"/>
                <a:cs typeface="Ubuntu"/>
                <a:sym typeface="Ubuntu"/>
              </a:rPr>
              <a:t>5</a:t>
            </a:r>
            <a:endParaRPr sz="1800">
              <a:solidFill>
                <a:srgbClr val="011C5D"/>
              </a:solidFill>
              <a:latin typeface="Ubuntu"/>
              <a:ea typeface="Ubuntu"/>
              <a:cs typeface="Ubuntu"/>
              <a:sym typeface="Ubuntu"/>
            </a:endParaRPr>
          </a:p>
        </p:txBody>
      </p:sp>
      <p:sp>
        <p:nvSpPr>
          <p:cNvPr id="1172" name="Google Shape;1172;p55"/>
          <p:cNvSpPr txBox="1"/>
          <p:nvPr>
            <p:ph type="title"/>
          </p:nvPr>
        </p:nvSpPr>
        <p:spPr>
          <a:xfrm>
            <a:off x="0" y="0"/>
            <a:ext cx="7595700" cy="51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II.B.2 Multi-Head attention</a:t>
            </a:r>
            <a:r>
              <a:rPr lang="en"/>
              <a:t> - Summary exercice</a:t>
            </a:r>
            <a:endParaRPr/>
          </a:p>
        </p:txBody>
      </p:sp>
      <p:sp>
        <p:nvSpPr>
          <p:cNvPr id="1173" name="Google Shape;1173;p55"/>
          <p:cNvSpPr txBox="1"/>
          <p:nvPr/>
        </p:nvSpPr>
        <p:spPr>
          <a:xfrm>
            <a:off x="3879400" y="4175275"/>
            <a:ext cx="1044600" cy="38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011C5D"/>
                </a:solidFill>
                <a:latin typeface="Ubuntu"/>
                <a:ea typeface="Ubuntu"/>
                <a:cs typeface="Ubuntu"/>
                <a:sym typeface="Ubuntu"/>
              </a:rPr>
              <a:t>Step 5</a:t>
            </a:r>
            <a:endParaRPr b="1" sz="1800">
              <a:solidFill>
                <a:srgbClr val="011C5D"/>
              </a:solidFill>
              <a:latin typeface="Ubuntu"/>
              <a:ea typeface="Ubuntu"/>
              <a:cs typeface="Ubuntu"/>
              <a:sym typeface="Ubuntu"/>
            </a:endParaRPr>
          </a:p>
        </p:txBody>
      </p:sp>
      <p:sp>
        <p:nvSpPr>
          <p:cNvPr id="1174" name="Google Shape;1174;p55"/>
          <p:cNvSpPr txBox="1"/>
          <p:nvPr/>
        </p:nvSpPr>
        <p:spPr>
          <a:xfrm>
            <a:off x="8403025" y="1156336"/>
            <a:ext cx="537900" cy="44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E06666"/>
                </a:solidFill>
                <a:latin typeface="Ubuntu"/>
                <a:ea typeface="Ubuntu"/>
                <a:cs typeface="Ubuntu"/>
                <a:sym typeface="Ubuntu"/>
              </a:rPr>
              <a:t>Z</a:t>
            </a:r>
            <a:endParaRPr b="1" baseline="-25000" sz="1800">
              <a:solidFill>
                <a:srgbClr val="E06666"/>
              </a:solidFill>
              <a:latin typeface="Ubuntu"/>
              <a:ea typeface="Ubuntu"/>
              <a:cs typeface="Ubuntu"/>
              <a:sym typeface="Ubuntu"/>
            </a:endParaRPr>
          </a:p>
        </p:txBody>
      </p:sp>
      <p:sp>
        <p:nvSpPr>
          <p:cNvPr id="1175" name="Google Shape;1175;p5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9" name="Shape 1179"/>
        <p:cNvGrpSpPr/>
        <p:nvPr/>
      </p:nvGrpSpPr>
      <p:grpSpPr>
        <a:xfrm>
          <a:off x="0" y="0"/>
          <a:ext cx="0" cy="0"/>
          <a:chOff x="0" y="0"/>
          <a:chExt cx="0" cy="0"/>
        </a:xfrm>
      </p:grpSpPr>
      <p:sp>
        <p:nvSpPr>
          <p:cNvPr id="1180" name="Google Shape;1180;p56"/>
          <p:cNvSpPr/>
          <p:nvPr/>
        </p:nvSpPr>
        <p:spPr>
          <a:xfrm rot="-5400000">
            <a:off x="6488563" y="2365138"/>
            <a:ext cx="186300" cy="1907400"/>
          </a:xfrm>
          <a:prstGeom prst="rightBrace">
            <a:avLst>
              <a:gd fmla="val 50000" name="adj1"/>
              <a:gd fmla="val 50168" name="adj2"/>
            </a:avLst>
          </a:prstGeom>
          <a:noFill/>
          <a:ln cap="flat" cmpd="sng" w="9525">
            <a:solidFill>
              <a:srgbClr val="011C5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1" name="Google Shape;1181;p56"/>
          <p:cNvSpPr/>
          <p:nvPr/>
        </p:nvSpPr>
        <p:spPr>
          <a:xfrm>
            <a:off x="7535413" y="3413463"/>
            <a:ext cx="186300" cy="1299900"/>
          </a:xfrm>
          <a:prstGeom prst="rightBrace">
            <a:avLst>
              <a:gd fmla="val 50000" name="adj1"/>
              <a:gd fmla="val 50168" name="adj2"/>
            </a:avLst>
          </a:prstGeom>
          <a:noFill/>
          <a:ln cap="flat" cmpd="sng" w="9525">
            <a:solidFill>
              <a:srgbClr val="011C5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2" name="Google Shape;1182;p56"/>
          <p:cNvSpPr txBox="1"/>
          <p:nvPr/>
        </p:nvSpPr>
        <p:spPr>
          <a:xfrm>
            <a:off x="7690675" y="3744425"/>
            <a:ext cx="618000" cy="18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011C5D"/>
                </a:solidFill>
                <a:latin typeface="Ubuntu"/>
                <a:ea typeface="Ubuntu"/>
                <a:cs typeface="Ubuntu"/>
                <a:sym typeface="Ubuntu"/>
              </a:rPr>
              <a:t>4</a:t>
            </a:r>
            <a:endParaRPr sz="1800">
              <a:solidFill>
                <a:srgbClr val="011C5D"/>
              </a:solidFill>
              <a:latin typeface="Ubuntu"/>
              <a:ea typeface="Ubuntu"/>
              <a:cs typeface="Ubuntu"/>
              <a:sym typeface="Ubuntu"/>
            </a:endParaRPr>
          </a:p>
        </p:txBody>
      </p:sp>
      <p:sp>
        <p:nvSpPr>
          <p:cNvPr id="1183" name="Google Shape;1183;p56"/>
          <p:cNvSpPr txBox="1"/>
          <p:nvPr/>
        </p:nvSpPr>
        <p:spPr>
          <a:xfrm>
            <a:off x="6390313" y="2776000"/>
            <a:ext cx="382800" cy="44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011C5D"/>
                </a:solidFill>
                <a:latin typeface="Ubuntu"/>
                <a:ea typeface="Ubuntu"/>
                <a:cs typeface="Ubuntu"/>
                <a:sym typeface="Ubuntu"/>
              </a:rPr>
              <a:t>5</a:t>
            </a:r>
            <a:endParaRPr sz="1800">
              <a:solidFill>
                <a:srgbClr val="011C5D"/>
              </a:solidFill>
              <a:latin typeface="Ubuntu"/>
              <a:ea typeface="Ubuntu"/>
              <a:cs typeface="Ubuntu"/>
              <a:sym typeface="Ubuntu"/>
            </a:endParaRPr>
          </a:p>
        </p:txBody>
      </p:sp>
      <p:sp>
        <p:nvSpPr>
          <p:cNvPr id="1184" name="Google Shape;1184;p56"/>
          <p:cNvSpPr txBox="1"/>
          <p:nvPr>
            <p:ph type="title"/>
          </p:nvPr>
        </p:nvSpPr>
        <p:spPr>
          <a:xfrm>
            <a:off x="0" y="0"/>
            <a:ext cx="7595700" cy="51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II.B.2 Multi-Head attention</a:t>
            </a:r>
            <a:r>
              <a:rPr lang="en"/>
              <a:t> - Summary exercice</a:t>
            </a:r>
            <a:endParaRPr/>
          </a:p>
        </p:txBody>
      </p:sp>
      <p:sp>
        <p:nvSpPr>
          <p:cNvPr id="1185" name="Google Shape;1185;p56"/>
          <p:cNvSpPr txBox="1"/>
          <p:nvPr/>
        </p:nvSpPr>
        <p:spPr>
          <a:xfrm>
            <a:off x="7845038" y="2776011"/>
            <a:ext cx="537900" cy="44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E06666"/>
                </a:solidFill>
              </a:rPr>
              <a:t>Z</a:t>
            </a:r>
            <a:endParaRPr b="1" baseline="-25000" sz="1800">
              <a:solidFill>
                <a:srgbClr val="E06666"/>
              </a:solidFill>
            </a:endParaRPr>
          </a:p>
        </p:txBody>
      </p:sp>
      <p:sp>
        <p:nvSpPr>
          <p:cNvPr id="1186" name="Google Shape;1186;p56"/>
          <p:cNvSpPr txBox="1"/>
          <p:nvPr>
            <p:ph idx="1" type="body"/>
          </p:nvPr>
        </p:nvSpPr>
        <p:spPr>
          <a:xfrm>
            <a:off x="189375" y="630300"/>
            <a:ext cx="5998800" cy="605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solidFill>
                  <a:srgbClr val="011C5D"/>
                </a:solidFill>
              </a:rPr>
              <a:t>Why do Z and X have the same dimension ?</a:t>
            </a:r>
            <a:endParaRPr b="1">
              <a:solidFill>
                <a:srgbClr val="011C5D"/>
              </a:solidFill>
            </a:endParaRPr>
          </a:p>
        </p:txBody>
      </p:sp>
      <p:graphicFrame>
        <p:nvGraphicFramePr>
          <p:cNvPr id="1187" name="Google Shape;1187;p56"/>
          <p:cNvGraphicFramePr/>
          <p:nvPr/>
        </p:nvGraphicFramePr>
        <p:xfrm>
          <a:off x="5621175" y="1231013"/>
          <a:ext cx="3000000" cy="3000000"/>
        </p:xfrm>
        <a:graphic>
          <a:graphicData uri="http://schemas.openxmlformats.org/drawingml/2006/table">
            <a:tbl>
              <a:tblPr>
                <a:noFill/>
                <a:tableStyleId>{6497CBBA-E030-4E24-B39F-737B80262214}</a:tableStyleId>
              </a:tblPr>
              <a:tblGrid>
                <a:gridCol w="382850"/>
                <a:gridCol w="382850"/>
                <a:gridCol w="382850"/>
                <a:gridCol w="382850"/>
                <a:gridCol w="382850"/>
              </a:tblGrid>
              <a:tr h="324975">
                <a:tc>
                  <a:txBody>
                    <a:bodyPr/>
                    <a:lstStyle/>
                    <a:p>
                      <a:pPr indent="0" lvl="0" marL="0" rtl="0" algn="l">
                        <a:spcBef>
                          <a:spcPts val="0"/>
                        </a:spcBef>
                        <a:spcAft>
                          <a:spcPts val="0"/>
                        </a:spcAft>
                        <a:buNone/>
                      </a:pPr>
                      <a:r>
                        <a:t/>
                      </a:r>
                      <a:endParaRPr sz="700"/>
                    </a:p>
                  </a:txBody>
                  <a:tcPr marT="91425" marB="91425" marR="91425" marL="91425">
                    <a:lnL cap="flat" cmpd="sng" w="9525">
                      <a:solidFill>
                        <a:srgbClr val="111111"/>
                      </a:solidFill>
                      <a:prstDash val="solid"/>
                      <a:round/>
                      <a:headEnd len="sm" w="sm" type="none"/>
                      <a:tailEnd len="sm" w="sm" type="none"/>
                    </a:lnL>
                    <a:lnR cap="flat" cmpd="sng" w="9525">
                      <a:solidFill>
                        <a:srgbClr val="111111"/>
                      </a:solidFill>
                      <a:prstDash val="solid"/>
                      <a:round/>
                      <a:headEnd len="sm" w="sm" type="none"/>
                      <a:tailEnd len="sm" w="sm" type="none"/>
                    </a:lnR>
                    <a:lnT cap="flat" cmpd="sng" w="9525">
                      <a:solidFill>
                        <a:srgbClr val="111111"/>
                      </a:solidFill>
                      <a:prstDash val="solid"/>
                      <a:round/>
                      <a:headEnd len="sm" w="sm" type="none"/>
                      <a:tailEnd len="sm" w="sm" type="none"/>
                    </a:lnT>
                    <a:lnB cap="flat" cmpd="sng" w="9525">
                      <a:solidFill>
                        <a:srgbClr val="111111"/>
                      </a:solidFill>
                      <a:prstDash val="solid"/>
                      <a:round/>
                      <a:headEnd len="sm" w="sm" type="none"/>
                      <a:tailEnd len="sm" w="sm" type="none"/>
                    </a:lnB>
                    <a:solidFill>
                      <a:srgbClr val="93C47D"/>
                    </a:solidFill>
                  </a:tcPr>
                </a:tc>
                <a:tc>
                  <a:txBody>
                    <a:bodyPr/>
                    <a:lstStyle/>
                    <a:p>
                      <a:pPr indent="0" lvl="0" marL="0" rtl="0" algn="l">
                        <a:spcBef>
                          <a:spcPts val="0"/>
                        </a:spcBef>
                        <a:spcAft>
                          <a:spcPts val="0"/>
                        </a:spcAft>
                        <a:buNone/>
                      </a:pPr>
                      <a:r>
                        <a:t/>
                      </a:r>
                      <a:endParaRPr sz="700"/>
                    </a:p>
                  </a:txBody>
                  <a:tcPr marT="91425" marB="91425" marR="91425" marL="91425">
                    <a:lnL cap="flat" cmpd="sng" w="9525">
                      <a:solidFill>
                        <a:srgbClr val="111111"/>
                      </a:solidFill>
                      <a:prstDash val="solid"/>
                      <a:round/>
                      <a:headEnd len="sm" w="sm" type="none"/>
                      <a:tailEnd len="sm" w="sm" type="none"/>
                    </a:lnL>
                    <a:lnR cap="flat" cmpd="sng" w="9525">
                      <a:solidFill>
                        <a:srgbClr val="111111"/>
                      </a:solidFill>
                      <a:prstDash val="solid"/>
                      <a:round/>
                      <a:headEnd len="sm" w="sm" type="none"/>
                      <a:tailEnd len="sm" w="sm" type="none"/>
                    </a:lnR>
                    <a:lnT cap="flat" cmpd="sng" w="9525">
                      <a:solidFill>
                        <a:srgbClr val="111111"/>
                      </a:solidFill>
                      <a:prstDash val="solid"/>
                      <a:round/>
                      <a:headEnd len="sm" w="sm" type="none"/>
                      <a:tailEnd len="sm" w="sm" type="none"/>
                    </a:lnT>
                    <a:lnB cap="flat" cmpd="sng" w="9525">
                      <a:solidFill>
                        <a:srgbClr val="111111"/>
                      </a:solidFill>
                      <a:prstDash val="solid"/>
                      <a:round/>
                      <a:headEnd len="sm" w="sm" type="none"/>
                      <a:tailEnd len="sm" w="sm" type="none"/>
                    </a:lnB>
                    <a:solidFill>
                      <a:srgbClr val="93C47D"/>
                    </a:solidFill>
                  </a:tcPr>
                </a:tc>
                <a:tc>
                  <a:txBody>
                    <a:bodyPr/>
                    <a:lstStyle/>
                    <a:p>
                      <a:pPr indent="0" lvl="0" marL="0" rtl="0" algn="l">
                        <a:spcBef>
                          <a:spcPts val="0"/>
                        </a:spcBef>
                        <a:spcAft>
                          <a:spcPts val="0"/>
                        </a:spcAft>
                        <a:buNone/>
                      </a:pPr>
                      <a:r>
                        <a:t/>
                      </a:r>
                      <a:endParaRPr sz="700"/>
                    </a:p>
                  </a:txBody>
                  <a:tcPr marT="91425" marB="91425" marR="91425" marL="91425">
                    <a:lnL cap="flat" cmpd="sng" w="9525">
                      <a:solidFill>
                        <a:srgbClr val="111111"/>
                      </a:solidFill>
                      <a:prstDash val="solid"/>
                      <a:round/>
                      <a:headEnd len="sm" w="sm" type="none"/>
                      <a:tailEnd len="sm" w="sm" type="none"/>
                    </a:lnL>
                    <a:lnR cap="flat" cmpd="sng" w="9525">
                      <a:solidFill>
                        <a:srgbClr val="111111"/>
                      </a:solidFill>
                      <a:prstDash val="solid"/>
                      <a:round/>
                      <a:headEnd len="sm" w="sm" type="none"/>
                      <a:tailEnd len="sm" w="sm" type="none"/>
                    </a:lnR>
                    <a:lnT cap="flat" cmpd="sng" w="9525">
                      <a:solidFill>
                        <a:srgbClr val="111111"/>
                      </a:solidFill>
                      <a:prstDash val="solid"/>
                      <a:round/>
                      <a:headEnd len="sm" w="sm" type="none"/>
                      <a:tailEnd len="sm" w="sm" type="none"/>
                    </a:lnT>
                    <a:lnB cap="flat" cmpd="sng" w="9525">
                      <a:solidFill>
                        <a:srgbClr val="111111"/>
                      </a:solidFill>
                      <a:prstDash val="solid"/>
                      <a:round/>
                      <a:headEnd len="sm" w="sm" type="none"/>
                      <a:tailEnd len="sm" w="sm" type="none"/>
                    </a:lnB>
                    <a:solidFill>
                      <a:srgbClr val="93C47D"/>
                    </a:solidFill>
                  </a:tcPr>
                </a:tc>
                <a:tc>
                  <a:txBody>
                    <a:bodyPr/>
                    <a:lstStyle/>
                    <a:p>
                      <a:pPr indent="0" lvl="0" marL="0" rtl="0" algn="l">
                        <a:spcBef>
                          <a:spcPts val="0"/>
                        </a:spcBef>
                        <a:spcAft>
                          <a:spcPts val="0"/>
                        </a:spcAft>
                        <a:buNone/>
                      </a:pPr>
                      <a:r>
                        <a:t/>
                      </a:r>
                      <a:endParaRPr sz="700"/>
                    </a:p>
                  </a:txBody>
                  <a:tcPr marT="91425" marB="91425" marR="91425" marL="91425">
                    <a:lnL cap="flat" cmpd="sng" w="9525">
                      <a:solidFill>
                        <a:srgbClr val="111111"/>
                      </a:solidFill>
                      <a:prstDash val="solid"/>
                      <a:round/>
                      <a:headEnd len="sm" w="sm" type="none"/>
                      <a:tailEnd len="sm" w="sm" type="none"/>
                    </a:lnL>
                    <a:lnR cap="flat" cmpd="sng" w="9525">
                      <a:solidFill>
                        <a:srgbClr val="111111"/>
                      </a:solidFill>
                      <a:prstDash val="solid"/>
                      <a:round/>
                      <a:headEnd len="sm" w="sm" type="none"/>
                      <a:tailEnd len="sm" w="sm" type="none"/>
                    </a:lnR>
                    <a:lnT cap="flat" cmpd="sng" w="9525">
                      <a:solidFill>
                        <a:srgbClr val="111111"/>
                      </a:solidFill>
                      <a:prstDash val="solid"/>
                      <a:round/>
                      <a:headEnd len="sm" w="sm" type="none"/>
                      <a:tailEnd len="sm" w="sm" type="none"/>
                    </a:lnT>
                    <a:lnB cap="flat" cmpd="sng" w="9525">
                      <a:solidFill>
                        <a:srgbClr val="111111"/>
                      </a:solidFill>
                      <a:prstDash val="solid"/>
                      <a:round/>
                      <a:headEnd len="sm" w="sm" type="none"/>
                      <a:tailEnd len="sm" w="sm" type="none"/>
                    </a:lnB>
                    <a:solidFill>
                      <a:srgbClr val="93C47D"/>
                    </a:solidFill>
                  </a:tcPr>
                </a:tc>
                <a:tc>
                  <a:txBody>
                    <a:bodyPr/>
                    <a:lstStyle/>
                    <a:p>
                      <a:pPr indent="0" lvl="0" marL="0" rtl="0" algn="l">
                        <a:spcBef>
                          <a:spcPts val="0"/>
                        </a:spcBef>
                        <a:spcAft>
                          <a:spcPts val="0"/>
                        </a:spcAft>
                        <a:buNone/>
                      </a:pPr>
                      <a:r>
                        <a:t/>
                      </a:r>
                      <a:endParaRPr sz="700"/>
                    </a:p>
                  </a:txBody>
                  <a:tcPr marT="91425" marB="91425" marR="91425" marL="91425">
                    <a:lnL cap="flat" cmpd="sng" w="9525">
                      <a:solidFill>
                        <a:srgbClr val="111111"/>
                      </a:solidFill>
                      <a:prstDash val="solid"/>
                      <a:round/>
                      <a:headEnd len="sm" w="sm" type="none"/>
                      <a:tailEnd len="sm" w="sm" type="none"/>
                    </a:lnL>
                    <a:lnR cap="flat" cmpd="sng" w="9525">
                      <a:solidFill>
                        <a:srgbClr val="111111"/>
                      </a:solidFill>
                      <a:prstDash val="solid"/>
                      <a:round/>
                      <a:headEnd len="sm" w="sm" type="none"/>
                      <a:tailEnd len="sm" w="sm" type="none"/>
                    </a:lnR>
                    <a:lnT cap="flat" cmpd="sng" w="9525">
                      <a:solidFill>
                        <a:srgbClr val="111111"/>
                      </a:solidFill>
                      <a:prstDash val="solid"/>
                      <a:round/>
                      <a:headEnd len="sm" w="sm" type="none"/>
                      <a:tailEnd len="sm" w="sm" type="none"/>
                    </a:lnT>
                    <a:lnB cap="flat" cmpd="sng" w="9525">
                      <a:solidFill>
                        <a:srgbClr val="111111"/>
                      </a:solidFill>
                      <a:prstDash val="solid"/>
                      <a:round/>
                      <a:headEnd len="sm" w="sm" type="none"/>
                      <a:tailEnd len="sm" w="sm" type="none"/>
                    </a:lnB>
                    <a:solidFill>
                      <a:srgbClr val="93C47D"/>
                    </a:solidFill>
                  </a:tcPr>
                </a:tc>
              </a:tr>
              <a:tr h="324975">
                <a:tc>
                  <a:txBody>
                    <a:bodyPr/>
                    <a:lstStyle/>
                    <a:p>
                      <a:pPr indent="0" lvl="0" marL="0" rtl="0" algn="l">
                        <a:spcBef>
                          <a:spcPts val="0"/>
                        </a:spcBef>
                        <a:spcAft>
                          <a:spcPts val="0"/>
                        </a:spcAft>
                        <a:buNone/>
                      </a:pPr>
                      <a:r>
                        <a:t/>
                      </a:r>
                      <a:endParaRPr sz="700"/>
                    </a:p>
                  </a:txBody>
                  <a:tcPr marT="91425" marB="91425" marR="91425" marL="91425">
                    <a:lnL cap="flat" cmpd="sng" w="9525">
                      <a:solidFill>
                        <a:srgbClr val="111111"/>
                      </a:solidFill>
                      <a:prstDash val="solid"/>
                      <a:round/>
                      <a:headEnd len="sm" w="sm" type="none"/>
                      <a:tailEnd len="sm" w="sm" type="none"/>
                    </a:lnL>
                    <a:lnR cap="flat" cmpd="sng" w="9525">
                      <a:solidFill>
                        <a:srgbClr val="111111"/>
                      </a:solidFill>
                      <a:prstDash val="solid"/>
                      <a:round/>
                      <a:headEnd len="sm" w="sm" type="none"/>
                      <a:tailEnd len="sm" w="sm" type="none"/>
                    </a:lnR>
                    <a:lnT cap="flat" cmpd="sng" w="9525">
                      <a:solidFill>
                        <a:srgbClr val="111111"/>
                      </a:solidFill>
                      <a:prstDash val="solid"/>
                      <a:round/>
                      <a:headEnd len="sm" w="sm" type="none"/>
                      <a:tailEnd len="sm" w="sm" type="none"/>
                    </a:lnT>
                    <a:lnB cap="flat" cmpd="sng" w="9525">
                      <a:solidFill>
                        <a:srgbClr val="111111"/>
                      </a:solidFill>
                      <a:prstDash val="solid"/>
                      <a:round/>
                      <a:headEnd len="sm" w="sm" type="none"/>
                      <a:tailEnd len="sm" w="sm" type="none"/>
                    </a:lnB>
                    <a:solidFill>
                      <a:srgbClr val="93C47D"/>
                    </a:solidFill>
                  </a:tcPr>
                </a:tc>
                <a:tc>
                  <a:txBody>
                    <a:bodyPr/>
                    <a:lstStyle/>
                    <a:p>
                      <a:pPr indent="0" lvl="0" marL="0" rtl="0" algn="l">
                        <a:spcBef>
                          <a:spcPts val="0"/>
                        </a:spcBef>
                        <a:spcAft>
                          <a:spcPts val="0"/>
                        </a:spcAft>
                        <a:buNone/>
                      </a:pPr>
                      <a:r>
                        <a:t/>
                      </a:r>
                      <a:endParaRPr sz="700"/>
                    </a:p>
                  </a:txBody>
                  <a:tcPr marT="91425" marB="91425" marR="91425" marL="91425">
                    <a:lnL cap="flat" cmpd="sng" w="9525">
                      <a:solidFill>
                        <a:srgbClr val="111111"/>
                      </a:solidFill>
                      <a:prstDash val="solid"/>
                      <a:round/>
                      <a:headEnd len="sm" w="sm" type="none"/>
                      <a:tailEnd len="sm" w="sm" type="none"/>
                    </a:lnL>
                    <a:lnR cap="flat" cmpd="sng" w="9525">
                      <a:solidFill>
                        <a:srgbClr val="111111"/>
                      </a:solidFill>
                      <a:prstDash val="solid"/>
                      <a:round/>
                      <a:headEnd len="sm" w="sm" type="none"/>
                      <a:tailEnd len="sm" w="sm" type="none"/>
                    </a:lnR>
                    <a:lnT cap="flat" cmpd="sng" w="9525">
                      <a:solidFill>
                        <a:srgbClr val="111111"/>
                      </a:solidFill>
                      <a:prstDash val="solid"/>
                      <a:round/>
                      <a:headEnd len="sm" w="sm" type="none"/>
                      <a:tailEnd len="sm" w="sm" type="none"/>
                    </a:lnT>
                    <a:lnB cap="flat" cmpd="sng" w="9525">
                      <a:solidFill>
                        <a:srgbClr val="111111"/>
                      </a:solidFill>
                      <a:prstDash val="solid"/>
                      <a:round/>
                      <a:headEnd len="sm" w="sm" type="none"/>
                      <a:tailEnd len="sm" w="sm" type="none"/>
                    </a:lnB>
                    <a:solidFill>
                      <a:srgbClr val="93C47D"/>
                    </a:solidFill>
                  </a:tcPr>
                </a:tc>
                <a:tc>
                  <a:txBody>
                    <a:bodyPr/>
                    <a:lstStyle/>
                    <a:p>
                      <a:pPr indent="0" lvl="0" marL="0" rtl="0" algn="l">
                        <a:spcBef>
                          <a:spcPts val="0"/>
                        </a:spcBef>
                        <a:spcAft>
                          <a:spcPts val="0"/>
                        </a:spcAft>
                        <a:buNone/>
                      </a:pPr>
                      <a:r>
                        <a:t/>
                      </a:r>
                      <a:endParaRPr sz="700"/>
                    </a:p>
                  </a:txBody>
                  <a:tcPr marT="91425" marB="91425" marR="91425" marL="91425">
                    <a:lnL cap="flat" cmpd="sng" w="9525">
                      <a:solidFill>
                        <a:srgbClr val="111111"/>
                      </a:solidFill>
                      <a:prstDash val="solid"/>
                      <a:round/>
                      <a:headEnd len="sm" w="sm" type="none"/>
                      <a:tailEnd len="sm" w="sm" type="none"/>
                    </a:lnL>
                    <a:lnR cap="flat" cmpd="sng" w="9525">
                      <a:solidFill>
                        <a:srgbClr val="111111"/>
                      </a:solidFill>
                      <a:prstDash val="solid"/>
                      <a:round/>
                      <a:headEnd len="sm" w="sm" type="none"/>
                      <a:tailEnd len="sm" w="sm" type="none"/>
                    </a:lnR>
                    <a:lnT cap="flat" cmpd="sng" w="9525">
                      <a:solidFill>
                        <a:srgbClr val="111111"/>
                      </a:solidFill>
                      <a:prstDash val="solid"/>
                      <a:round/>
                      <a:headEnd len="sm" w="sm" type="none"/>
                      <a:tailEnd len="sm" w="sm" type="none"/>
                    </a:lnT>
                    <a:lnB cap="flat" cmpd="sng" w="9525">
                      <a:solidFill>
                        <a:srgbClr val="111111"/>
                      </a:solidFill>
                      <a:prstDash val="solid"/>
                      <a:round/>
                      <a:headEnd len="sm" w="sm" type="none"/>
                      <a:tailEnd len="sm" w="sm" type="none"/>
                    </a:lnB>
                    <a:solidFill>
                      <a:srgbClr val="93C47D"/>
                    </a:solidFill>
                  </a:tcPr>
                </a:tc>
                <a:tc>
                  <a:txBody>
                    <a:bodyPr/>
                    <a:lstStyle/>
                    <a:p>
                      <a:pPr indent="0" lvl="0" marL="0" rtl="0" algn="l">
                        <a:spcBef>
                          <a:spcPts val="0"/>
                        </a:spcBef>
                        <a:spcAft>
                          <a:spcPts val="0"/>
                        </a:spcAft>
                        <a:buNone/>
                      </a:pPr>
                      <a:r>
                        <a:t/>
                      </a:r>
                      <a:endParaRPr sz="700"/>
                    </a:p>
                  </a:txBody>
                  <a:tcPr marT="91425" marB="91425" marR="91425" marL="91425">
                    <a:lnL cap="flat" cmpd="sng" w="9525">
                      <a:solidFill>
                        <a:srgbClr val="111111"/>
                      </a:solidFill>
                      <a:prstDash val="solid"/>
                      <a:round/>
                      <a:headEnd len="sm" w="sm" type="none"/>
                      <a:tailEnd len="sm" w="sm" type="none"/>
                    </a:lnL>
                    <a:lnR cap="flat" cmpd="sng" w="9525">
                      <a:solidFill>
                        <a:srgbClr val="111111"/>
                      </a:solidFill>
                      <a:prstDash val="solid"/>
                      <a:round/>
                      <a:headEnd len="sm" w="sm" type="none"/>
                      <a:tailEnd len="sm" w="sm" type="none"/>
                    </a:lnR>
                    <a:lnT cap="flat" cmpd="sng" w="9525">
                      <a:solidFill>
                        <a:srgbClr val="111111"/>
                      </a:solidFill>
                      <a:prstDash val="solid"/>
                      <a:round/>
                      <a:headEnd len="sm" w="sm" type="none"/>
                      <a:tailEnd len="sm" w="sm" type="none"/>
                    </a:lnT>
                    <a:lnB cap="flat" cmpd="sng" w="9525">
                      <a:solidFill>
                        <a:srgbClr val="111111"/>
                      </a:solidFill>
                      <a:prstDash val="solid"/>
                      <a:round/>
                      <a:headEnd len="sm" w="sm" type="none"/>
                      <a:tailEnd len="sm" w="sm" type="none"/>
                    </a:lnB>
                    <a:solidFill>
                      <a:srgbClr val="93C47D"/>
                    </a:solidFill>
                  </a:tcPr>
                </a:tc>
                <a:tc>
                  <a:txBody>
                    <a:bodyPr/>
                    <a:lstStyle/>
                    <a:p>
                      <a:pPr indent="0" lvl="0" marL="0" rtl="0" algn="l">
                        <a:spcBef>
                          <a:spcPts val="0"/>
                        </a:spcBef>
                        <a:spcAft>
                          <a:spcPts val="0"/>
                        </a:spcAft>
                        <a:buNone/>
                      </a:pPr>
                      <a:r>
                        <a:t/>
                      </a:r>
                      <a:endParaRPr sz="700"/>
                    </a:p>
                  </a:txBody>
                  <a:tcPr marT="91425" marB="91425" marR="91425" marL="91425">
                    <a:lnL cap="flat" cmpd="sng" w="9525">
                      <a:solidFill>
                        <a:srgbClr val="111111"/>
                      </a:solidFill>
                      <a:prstDash val="solid"/>
                      <a:round/>
                      <a:headEnd len="sm" w="sm" type="none"/>
                      <a:tailEnd len="sm" w="sm" type="none"/>
                    </a:lnL>
                    <a:lnR cap="flat" cmpd="sng" w="9525">
                      <a:solidFill>
                        <a:srgbClr val="111111"/>
                      </a:solidFill>
                      <a:prstDash val="solid"/>
                      <a:round/>
                      <a:headEnd len="sm" w="sm" type="none"/>
                      <a:tailEnd len="sm" w="sm" type="none"/>
                    </a:lnR>
                    <a:lnT cap="flat" cmpd="sng" w="9525">
                      <a:solidFill>
                        <a:srgbClr val="111111"/>
                      </a:solidFill>
                      <a:prstDash val="solid"/>
                      <a:round/>
                      <a:headEnd len="sm" w="sm" type="none"/>
                      <a:tailEnd len="sm" w="sm" type="none"/>
                    </a:lnT>
                    <a:lnB cap="flat" cmpd="sng" w="9525">
                      <a:solidFill>
                        <a:srgbClr val="111111"/>
                      </a:solidFill>
                      <a:prstDash val="solid"/>
                      <a:round/>
                      <a:headEnd len="sm" w="sm" type="none"/>
                      <a:tailEnd len="sm" w="sm" type="none"/>
                    </a:lnB>
                    <a:solidFill>
                      <a:srgbClr val="93C47D"/>
                    </a:solidFill>
                  </a:tcPr>
                </a:tc>
              </a:tr>
              <a:tr h="324975">
                <a:tc>
                  <a:txBody>
                    <a:bodyPr/>
                    <a:lstStyle/>
                    <a:p>
                      <a:pPr indent="0" lvl="0" marL="0" rtl="0" algn="l">
                        <a:spcBef>
                          <a:spcPts val="0"/>
                        </a:spcBef>
                        <a:spcAft>
                          <a:spcPts val="0"/>
                        </a:spcAft>
                        <a:buNone/>
                      </a:pPr>
                      <a:r>
                        <a:t/>
                      </a:r>
                      <a:endParaRPr sz="700"/>
                    </a:p>
                  </a:txBody>
                  <a:tcPr marT="91425" marB="91425" marR="91425" marL="91425">
                    <a:lnL cap="flat" cmpd="sng" w="9525">
                      <a:solidFill>
                        <a:srgbClr val="111111"/>
                      </a:solidFill>
                      <a:prstDash val="solid"/>
                      <a:round/>
                      <a:headEnd len="sm" w="sm" type="none"/>
                      <a:tailEnd len="sm" w="sm" type="none"/>
                    </a:lnL>
                    <a:lnR cap="flat" cmpd="sng" w="9525">
                      <a:solidFill>
                        <a:srgbClr val="111111"/>
                      </a:solidFill>
                      <a:prstDash val="solid"/>
                      <a:round/>
                      <a:headEnd len="sm" w="sm" type="none"/>
                      <a:tailEnd len="sm" w="sm" type="none"/>
                    </a:lnR>
                    <a:lnT cap="flat" cmpd="sng" w="9525">
                      <a:solidFill>
                        <a:srgbClr val="111111"/>
                      </a:solidFill>
                      <a:prstDash val="solid"/>
                      <a:round/>
                      <a:headEnd len="sm" w="sm" type="none"/>
                      <a:tailEnd len="sm" w="sm" type="none"/>
                    </a:lnT>
                    <a:lnB cap="flat" cmpd="sng" w="9525">
                      <a:solidFill>
                        <a:srgbClr val="111111"/>
                      </a:solidFill>
                      <a:prstDash val="solid"/>
                      <a:round/>
                      <a:headEnd len="sm" w="sm" type="none"/>
                      <a:tailEnd len="sm" w="sm" type="none"/>
                    </a:lnB>
                    <a:solidFill>
                      <a:srgbClr val="93C47D"/>
                    </a:solidFill>
                  </a:tcPr>
                </a:tc>
                <a:tc>
                  <a:txBody>
                    <a:bodyPr/>
                    <a:lstStyle/>
                    <a:p>
                      <a:pPr indent="0" lvl="0" marL="0" rtl="0" algn="l">
                        <a:spcBef>
                          <a:spcPts val="0"/>
                        </a:spcBef>
                        <a:spcAft>
                          <a:spcPts val="0"/>
                        </a:spcAft>
                        <a:buNone/>
                      </a:pPr>
                      <a:r>
                        <a:t/>
                      </a:r>
                      <a:endParaRPr sz="700"/>
                    </a:p>
                  </a:txBody>
                  <a:tcPr marT="91425" marB="91425" marR="91425" marL="91425">
                    <a:lnL cap="flat" cmpd="sng" w="9525">
                      <a:solidFill>
                        <a:srgbClr val="111111"/>
                      </a:solidFill>
                      <a:prstDash val="solid"/>
                      <a:round/>
                      <a:headEnd len="sm" w="sm" type="none"/>
                      <a:tailEnd len="sm" w="sm" type="none"/>
                    </a:lnL>
                    <a:lnR cap="flat" cmpd="sng" w="9525">
                      <a:solidFill>
                        <a:srgbClr val="111111"/>
                      </a:solidFill>
                      <a:prstDash val="solid"/>
                      <a:round/>
                      <a:headEnd len="sm" w="sm" type="none"/>
                      <a:tailEnd len="sm" w="sm" type="none"/>
                    </a:lnR>
                    <a:lnT cap="flat" cmpd="sng" w="9525">
                      <a:solidFill>
                        <a:srgbClr val="111111"/>
                      </a:solidFill>
                      <a:prstDash val="solid"/>
                      <a:round/>
                      <a:headEnd len="sm" w="sm" type="none"/>
                      <a:tailEnd len="sm" w="sm" type="none"/>
                    </a:lnT>
                    <a:lnB cap="flat" cmpd="sng" w="9525">
                      <a:solidFill>
                        <a:srgbClr val="111111"/>
                      </a:solidFill>
                      <a:prstDash val="solid"/>
                      <a:round/>
                      <a:headEnd len="sm" w="sm" type="none"/>
                      <a:tailEnd len="sm" w="sm" type="none"/>
                    </a:lnB>
                    <a:solidFill>
                      <a:srgbClr val="93C47D"/>
                    </a:solidFill>
                  </a:tcPr>
                </a:tc>
                <a:tc>
                  <a:txBody>
                    <a:bodyPr/>
                    <a:lstStyle/>
                    <a:p>
                      <a:pPr indent="0" lvl="0" marL="0" rtl="0" algn="l">
                        <a:spcBef>
                          <a:spcPts val="0"/>
                        </a:spcBef>
                        <a:spcAft>
                          <a:spcPts val="0"/>
                        </a:spcAft>
                        <a:buNone/>
                      </a:pPr>
                      <a:r>
                        <a:t/>
                      </a:r>
                      <a:endParaRPr sz="700"/>
                    </a:p>
                  </a:txBody>
                  <a:tcPr marT="91425" marB="91425" marR="91425" marL="91425">
                    <a:lnL cap="flat" cmpd="sng" w="9525">
                      <a:solidFill>
                        <a:srgbClr val="111111"/>
                      </a:solidFill>
                      <a:prstDash val="solid"/>
                      <a:round/>
                      <a:headEnd len="sm" w="sm" type="none"/>
                      <a:tailEnd len="sm" w="sm" type="none"/>
                    </a:lnL>
                    <a:lnR cap="flat" cmpd="sng" w="9525">
                      <a:solidFill>
                        <a:srgbClr val="111111"/>
                      </a:solidFill>
                      <a:prstDash val="solid"/>
                      <a:round/>
                      <a:headEnd len="sm" w="sm" type="none"/>
                      <a:tailEnd len="sm" w="sm" type="none"/>
                    </a:lnR>
                    <a:lnT cap="flat" cmpd="sng" w="9525">
                      <a:solidFill>
                        <a:srgbClr val="111111"/>
                      </a:solidFill>
                      <a:prstDash val="solid"/>
                      <a:round/>
                      <a:headEnd len="sm" w="sm" type="none"/>
                      <a:tailEnd len="sm" w="sm" type="none"/>
                    </a:lnT>
                    <a:lnB cap="flat" cmpd="sng" w="9525">
                      <a:solidFill>
                        <a:srgbClr val="111111"/>
                      </a:solidFill>
                      <a:prstDash val="solid"/>
                      <a:round/>
                      <a:headEnd len="sm" w="sm" type="none"/>
                      <a:tailEnd len="sm" w="sm" type="none"/>
                    </a:lnB>
                    <a:solidFill>
                      <a:srgbClr val="93C47D"/>
                    </a:solidFill>
                  </a:tcPr>
                </a:tc>
                <a:tc>
                  <a:txBody>
                    <a:bodyPr/>
                    <a:lstStyle/>
                    <a:p>
                      <a:pPr indent="0" lvl="0" marL="0" rtl="0" algn="l">
                        <a:spcBef>
                          <a:spcPts val="0"/>
                        </a:spcBef>
                        <a:spcAft>
                          <a:spcPts val="0"/>
                        </a:spcAft>
                        <a:buNone/>
                      </a:pPr>
                      <a:r>
                        <a:t/>
                      </a:r>
                      <a:endParaRPr sz="700"/>
                    </a:p>
                  </a:txBody>
                  <a:tcPr marT="91425" marB="91425" marR="91425" marL="91425">
                    <a:lnL cap="flat" cmpd="sng" w="9525">
                      <a:solidFill>
                        <a:srgbClr val="111111"/>
                      </a:solidFill>
                      <a:prstDash val="solid"/>
                      <a:round/>
                      <a:headEnd len="sm" w="sm" type="none"/>
                      <a:tailEnd len="sm" w="sm" type="none"/>
                    </a:lnL>
                    <a:lnR cap="flat" cmpd="sng" w="9525">
                      <a:solidFill>
                        <a:srgbClr val="111111"/>
                      </a:solidFill>
                      <a:prstDash val="solid"/>
                      <a:round/>
                      <a:headEnd len="sm" w="sm" type="none"/>
                      <a:tailEnd len="sm" w="sm" type="none"/>
                    </a:lnR>
                    <a:lnT cap="flat" cmpd="sng" w="9525">
                      <a:solidFill>
                        <a:srgbClr val="111111"/>
                      </a:solidFill>
                      <a:prstDash val="solid"/>
                      <a:round/>
                      <a:headEnd len="sm" w="sm" type="none"/>
                      <a:tailEnd len="sm" w="sm" type="none"/>
                    </a:lnT>
                    <a:lnB cap="flat" cmpd="sng" w="9525">
                      <a:solidFill>
                        <a:srgbClr val="111111"/>
                      </a:solidFill>
                      <a:prstDash val="solid"/>
                      <a:round/>
                      <a:headEnd len="sm" w="sm" type="none"/>
                      <a:tailEnd len="sm" w="sm" type="none"/>
                    </a:lnB>
                    <a:solidFill>
                      <a:srgbClr val="93C47D"/>
                    </a:solidFill>
                  </a:tcPr>
                </a:tc>
                <a:tc>
                  <a:txBody>
                    <a:bodyPr/>
                    <a:lstStyle/>
                    <a:p>
                      <a:pPr indent="0" lvl="0" marL="0" rtl="0" algn="l">
                        <a:spcBef>
                          <a:spcPts val="0"/>
                        </a:spcBef>
                        <a:spcAft>
                          <a:spcPts val="0"/>
                        </a:spcAft>
                        <a:buNone/>
                      </a:pPr>
                      <a:r>
                        <a:t/>
                      </a:r>
                      <a:endParaRPr sz="700"/>
                    </a:p>
                  </a:txBody>
                  <a:tcPr marT="91425" marB="91425" marR="91425" marL="91425">
                    <a:lnL cap="flat" cmpd="sng" w="9525">
                      <a:solidFill>
                        <a:srgbClr val="111111"/>
                      </a:solidFill>
                      <a:prstDash val="solid"/>
                      <a:round/>
                      <a:headEnd len="sm" w="sm" type="none"/>
                      <a:tailEnd len="sm" w="sm" type="none"/>
                    </a:lnL>
                    <a:lnR cap="flat" cmpd="sng" w="9525">
                      <a:solidFill>
                        <a:srgbClr val="111111"/>
                      </a:solidFill>
                      <a:prstDash val="solid"/>
                      <a:round/>
                      <a:headEnd len="sm" w="sm" type="none"/>
                      <a:tailEnd len="sm" w="sm" type="none"/>
                    </a:lnR>
                    <a:lnT cap="flat" cmpd="sng" w="9525">
                      <a:solidFill>
                        <a:srgbClr val="111111"/>
                      </a:solidFill>
                      <a:prstDash val="solid"/>
                      <a:round/>
                      <a:headEnd len="sm" w="sm" type="none"/>
                      <a:tailEnd len="sm" w="sm" type="none"/>
                    </a:lnT>
                    <a:lnB cap="flat" cmpd="sng" w="9525">
                      <a:solidFill>
                        <a:srgbClr val="111111"/>
                      </a:solidFill>
                      <a:prstDash val="solid"/>
                      <a:round/>
                      <a:headEnd len="sm" w="sm" type="none"/>
                      <a:tailEnd len="sm" w="sm" type="none"/>
                    </a:lnB>
                    <a:solidFill>
                      <a:srgbClr val="93C47D"/>
                    </a:solidFill>
                  </a:tcPr>
                </a:tc>
              </a:tr>
              <a:tr h="324975">
                <a:tc>
                  <a:txBody>
                    <a:bodyPr/>
                    <a:lstStyle/>
                    <a:p>
                      <a:pPr indent="0" lvl="0" marL="0" rtl="0" algn="l">
                        <a:spcBef>
                          <a:spcPts val="0"/>
                        </a:spcBef>
                        <a:spcAft>
                          <a:spcPts val="0"/>
                        </a:spcAft>
                        <a:buNone/>
                      </a:pPr>
                      <a:r>
                        <a:t/>
                      </a:r>
                      <a:endParaRPr sz="700"/>
                    </a:p>
                  </a:txBody>
                  <a:tcPr marT="91425" marB="91425" marR="91425" marL="91425">
                    <a:lnL cap="flat" cmpd="sng" w="9525">
                      <a:solidFill>
                        <a:srgbClr val="111111"/>
                      </a:solidFill>
                      <a:prstDash val="solid"/>
                      <a:round/>
                      <a:headEnd len="sm" w="sm" type="none"/>
                      <a:tailEnd len="sm" w="sm" type="none"/>
                    </a:lnL>
                    <a:lnR cap="flat" cmpd="sng" w="9525">
                      <a:solidFill>
                        <a:srgbClr val="111111"/>
                      </a:solidFill>
                      <a:prstDash val="solid"/>
                      <a:round/>
                      <a:headEnd len="sm" w="sm" type="none"/>
                      <a:tailEnd len="sm" w="sm" type="none"/>
                    </a:lnR>
                    <a:lnT cap="flat" cmpd="sng" w="9525">
                      <a:solidFill>
                        <a:srgbClr val="111111"/>
                      </a:solidFill>
                      <a:prstDash val="solid"/>
                      <a:round/>
                      <a:headEnd len="sm" w="sm" type="none"/>
                      <a:tailEnd len="sm" w="sm" type="none"/>
                    </a:lnT>
                    <a:lnB cap="flat" cmpd="sng" w="9525">
                      <a:solidFill>
                        <a:srgbClr val="111111"/>
                      </a:solidFill>
                      <a:prstDash val="solid"/>
                      <a:round/>
                      <a:headEnd len="sm" w="sm" type="none"/>
                      <a:tailEnd len="sm" w="sm" type="none"/>
                    </a:lnB>
                    <a:solidFill>
                      <a:srgbClr val="93C47D"/>
                    </a:solidFill>
                  </a:tcPr>
                </a:tc>
                <a:tc>
                  <a:txBody>
                    <a:bodyPr/>
                    <a:lstStyle/>
                    <a:p>
                      <a:pPr indent="0" lvl="0" marL="0" rtl="0" algn="l">
                        <a:spcBef>
                          <a:spcPts val="0"/>
                        </a:spcBef>
                        <a:spcAft>
                          <a:spcPts val="0"/>
                        </a:spcAft>
                        <a:buNone/>
                      </a:pPr>
                      <a:r>
                        <a:t/>
                      </a:r>
                      <a:endParaRPr sz="700"/>
                    </a:p>
                  </a:txBody>
                  <a:tcPr marT="91425" marB="91425" marR="91425" marL="91425">
                    <a:lnL cap="flat" cmpd="sng" w="9525">
                      <a:solidFill>
                        <a:srgbClr val="111111"/>
                      </a:solidFill>
                      <a:prstDash val="solid"/>
                      <a:round/>
                      <a:headEnd len="sm" w="sm" type="none"/>
                      <a:tailEnd len="sm" w="sm" type="none"/>
                    </a:lnL>
                    <a:lnR cap="flat" cmpd="sng" w="9525">
                      <a:solidFill>
                        <a:srgbClr val="111111"/>
                      </a:solidFill>
                      <a:prstDash val="solid"/>
                      <a:round/>
                      <a:headEnd len="sm" w="sm" type="none"/>
                      <a:tailEnd len="sm" w="sm" type="none"/>
                    </a:lnR>
                    <a:lnT cap="flat" cmpd="sng" w="9525">
                      <a:solidFill>
                        <a:srgbClr val="111111"/>
                      </a:solidFill>
                      <a:prstDash val="solid"/>
                      <a:round/>
                      <a:headEnd len="sm" w="sm" type="none"/>
                      <a:tailEnd len="sm" w="sm" type="none"/>
                    </a:lnT>
                    <a:lnB cap="flat" cmpd="sng" w="9525">
                      <a:solidFill>
                        <a:srgbClr val="111111"/>
                      </a:solidFill>
                      <a:prstDash val="solid"/>
                      <a:round/>
                      <a:headEnd len="sm" w="sm" type="none"/>
                      <a:tailEnd len="sm" w="sm" type="none"/>
                    </a:lnB>
                    <a:solidFill>
                      <a:srgbClr val="93C47D"/>
                    </a:solidFill>
                  </a:tcPr>
                </a:tc>
                <a:tc>
                  <a:txBody>
                    <a:bodyPr/>
                    <a:lstStyle/>
                    <a:p>
                      <a:pPr indent="0" lvl="0" marL="0" rtl="0" algn="l">
                        <a:spcBef>
                          <a:spcPts val="0"/>
                        </a:spcBef>
                        <a:spcAft>
                          <a:spcPts val="0"/>
                        </a:spcAft>
                        <a:buNone/>
                      </a:pPr>
                      <a:r>
                        <a:t/>
                      </a:r>
                      <a:endParaRPr sz="700"/>
                    </a:p>
                  </a:txBody>
                  <a:tcPr marT="91425" marB="91425" marR="91425" marL="91425">
                    <a:lnL cap="flat" cmpd="sng" w="9525">
                      <a:solidFill>
                        <a:srgbClr val="111111"/>
                      </a:solidFill>
                      <a:prstDash val="solid"/>
                      <a:round/>
                      <a:headEnd len="sm" w="sm" type="none"/>
                      <a:tailEnd len="sm" w="sm" type="none"/>
                    </a:lnL>
                    <a:lnR cap="flat" cmpd="sng" w="9525">
                      <a:solidFill>
                        <a:srgbClr val="111111"/>
                      </a:solidFill>
                      <a:prstDash val="solid"/>
                      <a:round/>
                      <a:headEnd len="sm" w="sm" type="none"/>
                      <a:tailEnd len="sm" w="sm" type="none"/>
                    </a:lnR>
                    <a:lnT cap="flat" cmpd="sng" w="9525">
                      <a:solidFill>
                        <a:srgbClr val="111111"/>
                      </a:solidFill>
                      <a:prstDash val="solid"/>
                      <a:round/>
                      <a:headEnd len="sm" w="sm" type="none"/>
                      <a:tailEnd len="sm" w="sm" type="none"/>
                    </a:lnT>
                    <a:lnB cap="flat" cmpd="sng" w="9525">
                      <a:solidFill>
                        <a:srgbClr val="111111"/>
                      </a:solidFill>
                      <a:prstDash val="solid"/>
                      <a:round/>
                      <a:headEnd len="sm" w="sm" type="none"/>
                      <a:tailEnd len="sm" w="sm" type="none"/>
                    </a:lnB>
                    <a:solidFill>
                      <a:srgbClr val="93C47D"/>
                    </a:solidFill>
                  </a:tcPr>
                </a:tc>
                <a:tc>
                  <a:txBody>
                    <a:bodyPr/>
                    <a:lstStyle/>
                    <a:p>
                      <a:pPr indent="0" lvl="0" marL="0" rtl="0" algn="l">
                        <a:spcBef>
                          <a:spcPts val="0"/>
                        </a:spcBef>
                        <a:spcAft>
                          <a:spcPts val="0"/>
                        </a:spcAft>
                        <a:buNone/>
                      </a:pPr>
                      <a:r>
                        <a:t/>
                      </a:r>
                      <a:endParaRPr sz="700"/>
                    </a:p>
                  </a:txBody>
                  <a:tcPr marT="91425" marB="91425" marR="91425" marL="91425">
                    <a:lnL cap="flat" cmpd="sng" w="9525">
                      <a:solidFill>
                        <a:srgbClr val="111111"/>
                      </a:solidFill>
                      <a:prstDash val="solid"/>
                      <a:round/>
                      <a:headEnd len="sm" w="sm" type="none"/>
                      <a:tailEnd len="sm" w="sm" type="none"/>
                    </a:lnL>
                    <a:lnR cap="flat" cmpd="sng" w="9525">
                      <a:solidFill>
                        <a:srgbClr val="111111"/>
                      </a:solidFill>
                      <a:prstDash val="solid"/>
                      <a:round/>
                      <a:headEnd len="sm" w="sm" type="none"/>
                      <a:tailEnd len="sm" w="sm" type="none"/>
                    </a:lnR>
                    <a:lnT cap="flat" cmpd="sng" w="9525">
                      <a:solidFill>
                        <a:srgbClr val="111111"/>
                      </a:solidFill>
                      <a:prstDash val="solid"/>
                      <a:round/>
                      <a:headEnd len="sm" w="sm" type="none"/>
                      <a:tailEnd len="sm" w="sm" type="none"/>
                    </a:lnT>
                    <a:lnB cap="flat" cmpd="sng" w="9525">
                      <a:solidFill>
                        <a:srgbClr val="111111"/>
                      </a:solidFill>
                      <a:prstDash val="solid"/>
                      <a:round/>
                      <a:headEnd len="sm" w="sm" type="none"/>
                      <a:tailEnd len="sm" w="sm" type="none"/>
                    </a:lnB>
                    <a:solidFill>
                      <a:srgbClr val="93C47D"/>
                    </a:solidFill>
                  </a:tcPr>
                </a:tc>
                <a:tc>
                  <a:txBody>
                    <a:bodyPr/>
                    <a:lstStyle/>
                    <a:p>
                      <a:pPr indent="0" lvl="0" marL="0" rtl="0" algn="l">
                        <a:spcBef>
                          <a:spcPts val="0"/>
                        </a:spcBef>
                        <a:spcAft>
                          <a:spcPts val="0"/>
                        </a:spcAft>
                        <a:buNone/>
                      </a:pPr>
                      <a:r>
                        <a:t/>
                      </a:r>
                      <a:endParaRPr sz="700"/>
                    </a:p>
                  </a:txBody>
                  <a:tcPr marT="91425" marB="91425" marR="91425" marL="91425">
                    <a:lnL cap="flat" cmpd="sng" w="9525">
                      <a:solidFill>
                        <a:srgbClr val="111111"/>
                      </a:solidFill>
                      <a:prstDash val="solid"/>
                      <a:round/>
                      <a:headEnd len="sm" w="sm" type="none"/>
                      <a:tailEnd len="sm" w="sm" type="none"/>
                    </a:lnL>
                    <a:lnR cap="flat" cmpd="sng" w="9525">
                      <a:solidFill>
                        <a:srgbClr val="111111"/>
                      </a:solidFill>
                      <a:prstDash val="solid"/>
                      <a:round/>
                      <a:headEnd len="sm" w="sm" type="none"/>
                      <a:tailEnd len="sm" w="sm" type="none"/>
                    </a:lnR>
                    <a:lnT cap="flat" cmpd="sng" w="9525">
                      <a:solidFill>
                        <a:srgbClr val="111111"/>
                      </a:solidFill>
                      <a:prstDash val="solid"/>
                      <a:round/>
                      <a:headEnd len="sm" w="sm" type="none"/>
                      <a:tailEnd len="sm" w="sm" type="none"/>
                    </a:lnT>
                    <a:lnB cap="flat" cmpd="sng" w="9525">
                      <a:solidFill>
                        <a:srgbClr val="111111"/>
                      </a:solidFill>
                      <a:prstDash val="solid"/>
                      <a:round/>
                      <a:headEnd len="sm" w="sm" type="none"/>
                      <a:tailEnd len="sm" w="sm" type="none"/>
                    </a:lnB>
                    <a:solidFill>
                      <a:srgbClr val="93C47D"/>
                    </a:solidFill>
                  </a:tcPr>
                </a:tc>
              </a:tr>
            </a:tbl>
          </a:graphicData>
        </a:graphic>
      </p:graphicFrame>
      <p:sp>
        <p:nvSpPr>
          <p:cNvPr id="1188" name="Google Shape;1188;p56"/>
          <p:cNvSpPr txBox="1"/>
          <p:nvPr/>
        </p:nvSpPr>
        <p:spPr>
          <a:xfrm>
            <a:off x="4506975" y="1181313"/>
            <a:ext cx="1258500" cy="115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011C5D"/>
                </a:solidFill>
                <a:latin typeface="Ubuntu"/>
                <a:ea typeface="Ubuntu"/>
                <a:cs typeface="Ubuntu"/>
                <a:sym typeface="Ubuntu"/>
              </a:rPr>
              <a:t>Transformers </a:t>
            </a:r>
            <a:endParaRPr sz="1100">
              <a:solidFill>
                <a:srgbClr val="011C5D"/>
              </a:solidFill>
              <a:latin typeface="Ubuntu"/>
              <a:ea typeface="Ubuntu"/>
              <a:cs typeface="Ubuntu"/>
              <a:sym typeface="Ubuntu"/>
            </a:endParaRPr>
          </a:p>
          <a:p>
            <a:pPr indent="0" lvl="0" marL="0" rtl="0" algn="l">
              <a:spcBef>
                <a:spcPts val="0"/>
              </a:spcBef>
              <a:spcAft>
                <a:spcPts val="0"/>
              </a:spcAft>
              <a:buNone/>
            </a:pPr>
            <a:r>
              <a:t/>
            </a:r>
            <a:endParaRPr sz="1100">
              <a:solidFill>
                <a:srgbClr val="011C5D"/>
              </a:solidFill>
              <a:latin typeface="Ubuntu"/>
              <a:ea typeface="Ubuntu"/>
              <a:cs typeface="Ubuntu"/>
              <a:sym typeface="Ubuntu"/>
            </a:endParaRPr>
          </a:p>
          <a:p>
            <a:pPr indent="0" lvl="0" marL="0" rtl="0" algn="l">
              <a:spcBef>
                <a:spcPts val="0"/>
              </a:spcBef>
              <a:spcAft>
                <a:spcPts val="0"/>
              </a:spcAft>
              <a:buNone/>
            </a:pPr>
            <a:r>
              <a:rPr lang="en" sz="1100">
                <a:solidFill>
                  <a:srgbClr val="011C5D"/>
                </a:solidFill>
                <a:latin typeface="Ubuntu"/>
                <a:ea typeface="Ubuntu"/>
                <a:cs typeface="Ubuntu"/>
                <a:sym typeface="Ubuntu"/>
              </a:rPr>
              <a:t>are  </a:t>
            </a:r>
            <a:endParaRPr sz="1100">
              <a:solidFill>
                <a:srgbClr val="011C5D"/>
              </a:solidFill>
              <a:latin typeface="Ubuntu"/>
              <a:ea typeface="Ubuntu"/>
              <a:cs typeface="Ubuntu"/>
              <a:sym typeface="Ubuntu"/>
            </a:endParaRPr>
          </a:p>
          <a:p>
            <a:pPr indent="0" lvl="0" marL="0" rtl="0" algn="l">
              <a:spcBef>
                <a:spcPts val="0"/>
              </a:spcBef>
              <a:spcAft>
                <a:spcPts val="0"/>
              </a:spcAft>
              <a:buNone/>
            </a:pPr>
            <a:r>
              <a:t/>
            </a:r>
            <a:endParaRPr sz="1100">
              <a:solidFill>
                <a:srgbClr val="011C5D"/>
              </a:solidFill>
              <a:latin typeface="Ubuntu"/>
              <a:ea typeface="Ubuntu"/>
              <a:cs typeface="Ubuntu"/>
              <a:sym typeface="Ubuntu"/>
            </a:endParaRPr>
          </a:p>
          <a:p>
            <a:pPr indent="0" lvl="0" marL="0" rtl="0" algn="l">
              <a:spcBef>
                <a:spcPts val="0"/>
              </a:spcBef>
              <a:spcAft>
                <a:spcPts val="0"/>
              </a:spcAft>
              <a:buNone/>
            </a:pPr>
            <a:r>
              <a:rPr lang="en" sz="1100">
                <a:solidFill>
                  <a:srgbClr val="011C5D"/>
                </a:solidFill>
                <a:latin typeface="Ubuntu"/>
                <a:ea typeface="Ubuntu"/>
                <a:cs typeface="Ubuntu"/>
                <a:sym typeface="Ubuntu"/>
              </a:rPr>
              <a:t>encoder </a:t>
            </a:r>
            <a:endParaRPr sz="1100">
              <a:solidFill>
                <a:srgbClr val="011C5D"/>
              </a:solidFill>
              <a:latin typeface="Ubuntu"/>
              <a:ea typeface="Ubuntu"/>
              <a:cs typeface="Ubuntu"/>
              <a:sym typeface="Ubuntu"/>
            </a:endParaRPr>
          </a:p>
          <a:p>
            <a:pPr indent="0" lvl="0" marL="0" rtl="0" algn="l">
              <a:spcBef>
                <a:spcPts val="0"/>
              </a:spcBef>
              <a:spcAft>
                <a:spcPts val="0"/>
              </a:spcAft>
              <a:buNone/>
            </a:pPr>
            <a:r>
              <a:t/>
            </a:r>
            <a:endParaRPr sz="1100">
              <a:solidFill>
                <a:srgbClr val="011C5D"/>
              </a:solidFill>
              <a:latin typeface="Ubuntu"/>
              <a:ea typeface="Ubuntu"/>
              <a:cs typeface="Ubuntu"/>
              <a:sym typeface="Ubuntu"/>
            </a:endParaRPr>
          </a:p>
          <a:p>
            <a:pPr indent="0" lvl="0" marL="0" rtl="0" algn="l">
              <a:spcBef>
                <a:spcPts val="0"/>
              </a:spcBef>
              <a:spcAft>
                <a:spcPts val="0"/>
              </a:spcAft>
              <a:buNone/>
            </a:pPr>
            <a:r>
              <a:rPr lang="en" sz="1100">
                <a:solidFill>
                  <a:srgbClr val="011C5D"/>
                </a:solidFill>
                <a:latin typeface="Ubuntu"/>
                <a:ea typeface="Ubuntu"/>
                <a:cs typeface="Ubuntu"/>
                <a:sym typeface="Ubuntu"/>
              </a:rPr>
              <a:t>decoder</a:t>
            </a:r>
            <a:endParaRPr sz="1100">
              <a:solidFill>
                <a:srgbClr val="011C5D"/>
              </a:solidFill>
              <a:latin typeface="Ubuntu"/>
              <a:ea typeface="Ubuntu"/>
              <a:cs typeface="Ubuntu"/>
              <a:sym typeface="Ubuntu"/>
            </a:endParaRPr>
          </a:p>
          <a:p>
            <a:pPr indent="0" lvl="0" marL="0" rtl="0" algn="l">
              <a:spcBef>
                <a:spcPts val="0"/>
              </a:spcBef>
              <a:spcAft>
                <a:spcPts val="0"/>
              </a:spcAft>
              <a:buNone/>
            </a:pPr>
            <a:r>
              <a:t/>
            </a:r>
            <a:endParaRPr sz="800">
              <a:solidFill>
                <a:srgbClr val="011C5D"/>
              </a:solidFill>
              <a:latin typeface="Ubuntu"/>
              <a:ea typeface="Ubuntu"/>
              <a:cs typeface="Ubuntu"/>
              <a:sym typeface="Ubuntu"/>
            </a:endParaRPr>
          </a:p>
        </p:txBody>
      </p:sp>
      <p:sp>
        <p:nvSpPr>
          <p:cNvPr id="1189" name="Google Shape;1189;p56"/>
          <p:cNvSpPr/>
          <p:nvPr/>
        </p:nvSpPr>
        <p:spPr>
          <a:xfrm rot="-5400000">
            <a:off x="6485150" y="182663"/>
            <a:ext cx="186300" cy="1907400"/>
          </a:xfrm>
          <a:prstGeom prst="rightBrace">
            <a:avLst>
              <a:gd fmla="val 50000" name="adj1"/>
              <a:gd fmla="val 50168" name="adj2"/>
            </a:avLst>
          </a:prstGeom>
          <a:noFill/>
          <a:ln cap="flat" cmpd="sng" w="9525">
            <a:solidFill>
              <a:srgbClr val="011C5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0" name="Google Shape;1190;p56"/>
          <p:cNvSpPr txBox="1"/>
          <p:nvPr/>
        </p:nvSpPr>
        <p:spPr>
          <a:xfrm>
            <a:off x="6386875" y="724475"/>
            <a:ext cx="618000" cy="18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011C5D"/>
                </a:solidFill>
                <a:latin typeface="Ubuntu"/>
                <a:ea typeface="Ubuntu"/>
                <a:cs typeface="Ubuntu"/>
                <a:sym typeface="Ubuntu"/>
              </a:rPr>
              <a:t>5</a:t>
            </a:r>
            <a:endParaRPr sz="1800">
              <a:solidFill>
                <a:srgbClr val="011C5D"/>
              </a:solidFill>
              <a:latin typeface="Ubuntu"/>
              <a:ea typeface="Ubuntu"/>
              <a:cs typeface="Ubuntu"/>
              <a:sym typeface="Ubuntu"/>
            </a:endParaRPr>
          </a:p>
        </p:txBody>
      </p:sp>
      <p:sp>
        <p:nvSpPr>
          <p:cNvPr id="1191" name="Google Shape;1191;p56"/>
          <p:cNvSpPr/>
          <p:nvPr/>
        </p:nvSpPr>
        <p:spPr>
          <a:xfrm>
            <a:off x="7563650" y="1231000"/>
            <a:ext cx="186300" cy="1299900"/>
          </a:xfrm>
          <a:prstGeom prst="rightBrace">
            <a:avLst>
              <a:gd fmla="val 50000" name="adj1"/>
              <a:gd fmla="val 50168" name="adj2"/>
            </a:avLst>
          </a:prstGeom>
          <a:noFill/>
          <a:ln cap="flat" cmpd="sng" w="9525">
            <a:solidFill>
              <a:srgbClr val="011C5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2" name="Google Shape;1192;p56"/>
          <p:cNvSpPr txBox="1"/>
          <p:nvPr/>
        </p:nvSpPr>
        <p:spPr>
          <a:xfrm>
            <a:off x="7715488" y="1589588"/>
            <a:ext cx="618000" cy="18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011C5D"/>
                </a:solidFill>
                <a:latin typeface="Ubuntu"/>
                <a:ea typeface="Ubuntu"/>
                <a:cs typeface="Ubuntu"/>
                <a:sym typeface="Ubuntu"/>
              </a:rPr>
              <a:t>4</a:t>
            </a:r>
            <a:endParaRPr sz="1800">
              <a:solidFill>
                <a:srgbClr val="011C5D"/>
              </a:solidFill>
              <a:latin typeface="Ubuntu"/>
              <a:ea typeface="Ubuntu"/>
              <a:cs typeface="Ubuntu"/>
              <a:sym typeface="Ubuntu"/>
            </a:endParaRPr>
          </a:p>
        </p:txBody>
      </p:sp>
      <p:sp>
        <p:nvSpPr>
          <p:cNvPr id="1193" name="Google Shape;1193;p56"/>
          <p:cNvSpPr txBox="1"/>
          <p:nvPr/>
        </p:nvSpPr>
        <p:spPr>
          <a:xfrm>
            <a:off x="7845050" y="631186"/>
            <a:ext cx="537900" cy="44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6AA84F"/>
                </a:solidFill>
              </a:rPr>
              <a:t>X</a:t>
            </a:r>
            <a:endParaRPr b="1" baseline="-25000" sz="1800">
              <a:solidFill>
                <a:srgbClr val="6AA84F"/>
              </a:solidFill>
            </a:endParaRPr>
          </a:p>
        </p:txBody>
      </p:sp>
      <p:graphicFrame>
        <p:nvGraphicFramePr>
          <p:cNvPr id="1194" name="Google Shape;1194;p56"/>
          <p:cNvGraphicFramePr/>
          <p:nvPr/>
        </p:nvGraphicFramePr>
        <p:xfrm>
          <a:off x="5621163" y="3413488"/>
          <a:ext cx="3000000" cy="3000000"/>
        </p:xfrm>
        <a:graphic>
          <a:graphicData uri="http://schemas.openxmlformats.org/drawingml/2006/table">
            <a:tbl>
              <a:tblPr>
                <a:noFill/>
                <a:tableStyleId>{6497CBBA-E030-4E24-B39F-737B80262214}</a:tableStyleId>
              </a:tblPr>
              <a:tblGrid>
                <a:gridCol w="382850"/>
                <a:gridCol w="382850"/>
                <a:gridCol w="382850"/>
                <a:gridCol w="382850"/>
                <a:gridCol w="382850"/>
              </a:tblGrid>
              <a:tr h="324975">
                <a:tc>
                  <a:txBody>
                    <a:bodyPr/>
                    <a:lstStyle/>
                    <a:p>
                      <a:pPr indent="0" lvl="0" marL="0" rtl="0" algn="l">
                        <a:spcBef>
                          <a:spcPts val="0"/>
                        </a:spcBef>
                        <a:spcAft>
                          <a:spcPts val="0"/>
                        </a:spcAft>
                        <a:buNone/>
                      </a:pPr>
                      <a:r>
                        <a:t/>
                      </a:r>
                      <a:endParaRPr sz="700"/>
                    </a:p>
                  </a:txBody>
                  <a:tcPr marT="91425" marB="91425" marR="91425" marL="91425">
                    <a:lnL cap="flat" cmpd="sng" w="9525">
                      <a:solidFill>
                        <a:srgbClr val="111111"/>
                      </a:solidFill>
                      <a:prstDash val="solid"/>
                      <a:round/>
                      <a:headEnd len="sm" w="sm" type="none"/>
                      <a:tailEnd len="sm" w="sm" type="none"/>
                    </a:lnL>
                    <a:lnR cap="flat" cmpd="sng" w="9525">
                      <a:solidFill>
                        <a:srgbClr val="111111"/>
                      </a:solidFill>
                      <a:prstDash val="solid"/>
                      <a:round/>
                      <a:headEnd len="sm" w="sm" type="none"/>
                      <a:tailEnd len="sm" w="sm" type="none"/>
                    </a:lnR>
                    <a:lnT cap="flat" cmpd="sng" w="9525">
                      <a:solidFill>
                        <a:srgbClr val="111111"/>
                      </a:solidFill>
                      <a:prstDash val="solid"/>
                      <a:round/>
                      <a:headEnd len="sm" w="sm" type="none"/>
                      <a:tailEnd len="sm" w="sm" type="none"/>
                    </a:lnT>
                    <a:lnB cap="flat" cmpd="sng" w="9525">
                      <a:solidFill>
                        <a:srgbClr val="111111"/>
                      </a:solidFill>
                      <a:prstDash val="solid"/>
                      <a:round/>
                      <a:headEnd len="sm" w="sm" type="none"/>
                      <a:tailEnd len="sm" w="sm" type="none"/>
                    </a:lnB>
                    <a:solidFill>
                      <a:srgbClr val="E06666"/>
                    </a:solidFill>
                  </a:tcPr>
                </a:tc>
                <a:tc>
                  <a:txBody>
                    <a:bodyPr/>
                    <a:lstStyle/>
                    <a:p>
                      <a:pPr indent="0" lvl="0" marL="0" rtl="0" algn="l">
                        <a:spcBef>
                          <a:spcPts val="0"/>
                        </a:spcBef>
                        <a:spcAft>
                          <a:spcPts val="0"/>
                        </a:spcAft>
                        <a:buNone/>
                      </a:pPr>
                      <a:r>
                        <a:t/>
                      </a:r>
                      <a:endParaRPr sz="700"/>
                    </a:p>
                  </a:txBody>
                  <a:tcPr marT="91425" marB="91425" marR="91425" marL="91425">
                    <a:lnL cap="flat" cmpd="sng" w="9525">
                      <a:solidFill>
                        <a:srgbClr val="111111"/>
                      </a:solidFill>
                      <a:prstDash val="solid"/>
                      <a:round/>
                      <a:headEnd len="sm" w="sm" type="none"/>
                      <a:tailEnd len="sm" w="sm" type="none"/>
                    </a:lnL>
                    <a:lnR cap="flat" cmpd="sng" w="9525">
                      <a:solidFill>
                        <a:srgbClr val="111111"/>
                      </a:solidFill>
                      <a:prstDash val="solid"/>
                      <a:round/>
                      <a:headEnd len="sm" w="sm" type="none"/>
                      <a:tailEnd len="sm" w="sm" type="none"/>
                    </a:lnR>
                    <a:lnT cap="flat" cmpd="sng" w="9525">
                      <a:solidFill>
                        <a:srgbClr val="111111"/>
                      </a:solidFill>
                      <a:prstDash val="solid"/>
                      <a:round/>
                      <a:headEnd len="sm" w="sm" type="none"/>
                      <a:tailEnd len="sm" w="sm" type="none"/>
                    </a:lnT>
                    <a:lnB cap="flat" cmpd="sng" w="9525">
                      <a:solidFill>
                        <a:srgbClr val="111111"/>
                      </a:solidFill>
                      <a:prstDash val="solid"/>
                      <a:round/>
                      <a:headEnd len="sm" w="sm" type="none"/>
                      <a:tailEnd len="sm" w="sm" type="none"/>
                    </a:lnB>
                    <a:solidFill>
                      <a:srgbClr val="E06666"/>
                    </a:solidFill>
                  </a:tcPr>
                </a:tc>
                <a:tc>
                  <a:txBody>
                    <a:bodyPr/>
                    <a:lstStyle/>
                    <a:p>
                      <a:pPr indent="0" lvl="0" marL="0" rtl="0" algn="l">
                        <a:spcBef>
                          <a:spcPts val="0"/>
                        </a:spcBef>
                        <a:spcAft>
                          <a:spcPts val="0"/>
                        </a:spcAft>
                        <a:buNone/>
                      </a:pPr>
                      <a:r>
                        <a:t/>
                      </a:r>
                      <a:endParaRPr sz="700"/>
                    </a:p>
                  </a:txBody>
                  <a:tcPr marT="91425" marB="91425" marR="91425" marL="91425">
                    <a:lnL cap="flat" cmpd="sng" w="9525">
                      <a:solidFill>
                        <a:srgbClr val="111111"/>
                      </a:solidFill>
                      <a:prstDash val="solid"/>
                      <a:round/>
                      <a:headEnd len="sm" w="sm" type="none"/>
                      <a:tailEnd len="sm" w="sm" type="none"/>
                    </a:lnL>
                    <a:lnR cap="flat" cmpd="sng" w="9525">
                      <a:solidFill>
                        <a:srgbClr val="111111"/>
                      </a:solidFill>
                      <a:prstDash val="solid"/>
                      <a:round/>
                      <a:headEnd len="sm" w="sm" type="none"/>
                      <a:tailEnd len="sm" w="sm" type="none"/>
                    </a:lnR>
                    <a:lnT cap="flat" cmpd="sng" w="9525">
                      <a:solidFill>
                        <a:srgbClr val="111111"/>
                      </a:solidFill>
                      <a:prstDash val="solid"/>
                      <a:round/>
                      <a:headEnd len="sm" w="sm" type="none"/>
                      <a:tailEnd len="sm" w="sm" type="none"/>
                    </a:lnT>
                    <a:lnB cap="flat" cmpd="sng" w="9525">
                      <a:solidFill>
                        <a:srgbClr val="111111"/>
                      </a:solidFill>
                      <a:prstDash val="solid"/>
                      <a:round/>
                      <a:headEnd len="sm" w="sm" type="none"/>
                      <a:tailEnd len="sm" w="sm" type="none"/>
                    </a:lnB>
                    <a:solidFill>
                      <a:srgbClr val="E06666"/>
                    </a:solidFill>
                  </a:tcPr>
                </a:tc>
                <a:tc>
                  <a:txBody>
                    <a:bodyPr/>
                    <a:lstStyle/>
                    <a:p>
                      <a:pPr indent="0" lvl="0" marL="0" rtl="0" algn="l">
                        <a:spcBef>
                          <a:spcPts val="0"/>
                        </a:spcBef>
                        <a:spcAft>
                          <a:spcPts val="0"/>
                        </a:spcAft>
                        <a:buNone/>
                      </a:pPr>
                      <a:r>
                        <a:t/>
                      </a:r>
                      <a:endParaRPr sz="700"/>
                    </a:p>
                  </a:txBody>
                  <a:tcPr marT="91425" marB="91425" marR="91425" marL="91425">
                    <a:lnL cap="flat" cmpd="sng" w="9525">
                      <a:solidFill>
                        <a:srgbClr val="111111"/>
                      </a:solidFill>
                      <a:prstDash val="solid"/>
                      <a:round/>
                      <a:headEnd len="sm" w="sm" type="none"/>
                      <a:tailEnd len="sm" w="sm" type="none"/>
                    </a:lnL>
                    <a:lnR cap="flat" cmpd="sng" w="9525">
                      <a:solidFill>
                        <a:srgbClr val="111111"/>
                      </a:solidFill>
                      <a:prstDash val="solid"/>
                      <a:round/>
                      <a:headEnd len="sm" w="sm" type="none"/>
                      <a:tailEnd len="sm" w="sm" type="none"/>
                    </a:lnR>
                    <a:lnT cap="flat" cmpd="sng" w="9525">
                      <a:solidFill>
                        <a:srgbClr val="111111"/>
                      </a:solidFill>
                      <a:prstDash val="solid"/>
                      <a:round/>
                      <a:headEnd len="sm" w="sm" type="none"/>
                      <a:tailEnd len="sm" w="sm" type="none"/>
                    </a:lnT>
                    <a:lnB cap="flat" cmpd="sng" w="9525">
                      <a:solidFill>
                        <a:srgbClr val="111111"/>
                      </a:solidFill>
                      <a:prstDash val="solid"/>
                      <a:round/>
                      <a:headEnd len="sm" w="sm" type="none"/>
                      <a:tailEnd len="sm" w="sm" type="none"/>
                    </a:lnB>
                    <a:solidFill>
                      <a:srgbClr val="E06666"/>
                    </a:solidFill>
                  </a:tcPr>
                </a:tc>
                <a:tc>
                  <a:txBody>
                    <a:bodyPr/>
                    <a:lstStyle/>
                    <a:p>
                      <a:pPr indent="0" lvl="0" marL="0" rtl="0" algn="l">
                        <a:spcBef>
                          <a:spcPts val="0"/>
                        </a:spcBef>
                        <a:spcAft>
                          <a:spcPts val="0"/>
                        </a:spcAft>
                        <a:buNone/>
                      </a:pPr>
                      <a:r>
                        <a:t/>
                      </a:r>
                      <a:endParaRPr sz="700"/>
                    </a:p>
                  </a:txBody>
                  <a:tcPr marT="91425" marB="91425" marR="91425" marL="91425">
                    <a:lnL cap="flat" cmpd="sng" w="9525">
                      <a:solidFill>
                        <a:srgbClr val="111111"/>
                      </a:solidFill>
                      <a:prstDash val="solid"/>
                      <a:round/>
                      <a:headEnd len="sm" w="sm" type="none"/>
                      <a:tailEnd len="sm" w="sm" type="none"/>
                    </a:lnL>
                    <a:lnR cap="flat" cmpd="sng" w="9525">
                      <a:solidFill>
                        <a:srgbClr val="111111"/>
                      </a:solidFill>
                      <a:prstDash val="solid"/>
                      <a:round/>
                      <a:headEnd len="sm" w="sm" type="none"/>
                      <a:tailEnd len="sm" w="sm" type="none"/>
                    </a:lnR>
                    <a:lnT cap="flat" cmpd="sng" w="9525">
                      <a:solidFill>
                        <a:srgbClr val="111111"/>
                      </a:solidFill>
                      <a:prstDash val="solid"/>
                      <a:round/>
                      <a:headEnd len="sm" w="sm" type="none"/>
                      <a:tailEnd len="sm" w="sm" type="none"/>
                    </a:lnT>
                    <a:lnB cap="flat" cmpd="sng" w="9525">
                      <a:solidFill>
                        <a:srgbClr val="111111"/>
                      </a:solidFill>
                      <a:prstDash val="solid"/>
                      <a:round/>
                      <a:headEnd len="sm" w="sm" type="none"/>
                      <a:tailEnd len="sm" w="sm" type="none"/>
                    </a:lnB>
                    <a:solidFill>
                      <a:srgbClr val="E06666"/>
                    </a:solidFill>
                  </a:tcPr>
                </a:tc>
              </a:tr>
              <a:tr h="324975">
                <a:tc>
                  <a:txBody>
                    <a:bodyPr/>
                    <a:lstStyle/>
                    <a:p>
                      <a:pPr indent="0" lvl="0" marL="0" rtl="0" algn="l">
                        <a:spcBef>
                          <a:spcPts val="0"/>
                        </a:spcBef>
                        <a:spcAft>
                          <a:spcPts val="0"/>
                        </a:spcAft>
                        <a:buNone/>
                      </a:pPr>
                      <a:r>
                        <a:t/>
                      </a:r>
                      <a:endParaRPr sz="700"/>
                    </a:p>
                  </a:txBody>
                  <a:tcPr marT="91425" marB="91425" marR="91425" marL="91425">
                    <a:lnL cap="flat" cmpd="sng" w="9525">
                      <a:solidFill>
                        <a:srgbClr val="111111"/>
                      </a:solidFill>
                      <a:prstDash val="solid"/>
                      <a:round/>
                      <a:headEnd len="sm" w="sm" type="none"/>
                      <a:tailEnd len="sm" w="sm" type="none"/>
                    </a:lnL>
                    <a:lnR cap="flat" cmpd="sng" w="9525">
                      <a:solidFill>
                        <a:srgbClr val="111111"/>
                      </a:solidFill>
                      <a:prstDash val="solid"/>
                      <a:round/>
                      <a:headEnd len="sm" w="sm" type="none"/>
                      <a:tailEnd len="sm" w="sm" type="none"/>
                    </a:lnR>
                    <a:lnT cap="flat" cmpd="sng" w="9525">
                      <a:solidFill>
                        <a:srgbClr val="111111"/>
                      </a:solidFill>
                      <a:prstDash val="solid"/>
                      <a:round/>
                      <a:headEnd len="sm" w="sm" type="none"/>
                      <a:tailEnd len="sm" w="sm" type="none"/>
                    </a:lnT>
                    <a:lnB cap="flat" cmpd="sng" w="9525">
                      <a:solidFill>
                        <a:srgbClr val="111111"/>
                      </a:solidFill>
                      <a:prstDash val="solid"/>
                      <a:round/>
                      <a:headEnd len="sm" w="sm" type="none"/>
                      <a:tailEnd len="sm" w="sm" type="none"/>
                    </a:lnB>
                    <a:solidFill>
                      <a:srgbClr val="E06666"/>
                    </a:solidFill>
                  </a:tcPr>
                </a:tc>
                <a:tc>
                  <a:txBody>
                    <a:bodyPr/>
                    <a:lstStyle/>
                    <a:p>
                      <a:pPr indent="0" lvl="0" marL="0" rtl="0" algn="l">
                        <a:spcBef>
                          <a:spcPts val="0"/>
                        </a:spcBef>
                        <a:spcAft>
                          <a:spcPts val="0"/>
                        </a:spcAft>
                        <a:buNone/>
                      </a:pPr>
                      <a:r>
                        <a:t/>
                      </a:r>
                      <a:endParaRPr sz="700"/>
                    </a:p>
                  </a:txBody>
                  <a:tcPr marT="91425" marB="91425" marR="91425" marL="91425">
                    <a:lnL cap="flat" cmpd="sng" w="9525">
                      <a:solidFill>
                        <a:srgbClr val="111111"/>
                      </a:solidFill>
                      <a:prstDash val="solid"/>
                      <a:round/>
                      <a:headEnd len="sm" w="sm" type="none"/>
                      <a:tailEnd len="sm" w="sm" type="none"/>
                    </a:lnL>
                    <a:lnR cap="flat" cmpd="sng" w="9525">
                      <a:solidFill>
                        <a:srgbClr val="111111"/>
                      </a:solidFill>
                      <a:prstDash val="solid"/>
                      <a:round/>
                      <a:headEnd len="sm" w="sm" type="none"/>
                      <a:tailEnd len="sm" w="sm" type="none"/>
                    </a:lnR>
                    <a:lnT cap="flat" cmpd="sng" w="9525">
                      <a:solidFill>
                        <a:srgbClr val="111111"/>
                      </a:solidFill>
                      <a:prstDash val="solid"/>
                      <a:round/>
                      <a:headEnd len="sm" w="sm" type="none"/>
                      <a:tailEnd len="sm" w="sm" type="none"/>
                    </a:lnT>
                    <a:lnB cap="flat" cmpd="sng" w="9525">
                      <a:solidFill>
                        <a:srgbClr val="111111"/>
                      </a:solidFill>
                      <a:prstDash val="solid"/>
                      <a:round/>
                      <a:headEnd len="sm" w="sm" type="none"/>
                      <a:tailEnd len="sm" w="sm" type="none"/>
                    </a:lnB>
                    <a:solidFill>
                      <a:srgbClr val="E06666"/>
                    </a:solidFill>
                  </a:tcPr>
                </a:tc>
                <a:tc>
                  <a:txBody>
                    <a:bodyPr/>
                    <a:lstStyle/>
                    <a:p>
                      <a:pPr indent="0" lvl="0" marL="0" rtl="0" algn="l">
                        <a:spcBef>
                          <a:spcPts val="0"/>
                        </a:spcBef>
                        <a:spcAft>
                          <a:spcPts val="0"/>
                        </a:spcAft>
                        <a:buNone/>
                      </a:pPr>
                      <a:r>
                        <a:t/>
                      </a:r>
                      <a:endParaRPr sz="700"/>
                    </a:p>
                  </a:txBody>
                  <a:tcPr marT="91425" marB="91425" marR="91425" marL="91425">
                    <a:lnL cap="flat" cmpd="sng" w="9525">
                      <a:solidFill>
                        <a:srgbClr val="111111"/>
                      </a:solidFill>
                      <a:prstDash val="solid"/>
                      <a:round/>
                      <a:headEnd len="sm" w="sm" type="none"/>
                      <a:tailEnd len="sm" w="sm" type="none"/>
                    </a:lnL>
                    <a:lnR cap="flat" cmpd="sng" w="9525">
                      <a:solidFill>
                        <a:srgbClr val="111111"/>
                      </a:solidFill>
                      <a:prstDash val="solid"/>
                      <a:round/>
                      <a:headEnd len="sm" w="sm" type="none"/>
                      <a:tailEnd len="sm" w="sm" type="none"/>
                    </a:lnR>
                    <a:lnT cap="flat" cmpd="sng" w="9525">
                      <a:solidFill>
                        <a:srgbClr val="111111"/>
                      </a:solidFill>
                      <a:prstDash val="solid"/>
                      <a:round/>
                      <a:headEnd len="sm" w="sm" type="none"/>
                      <a:tailEnd len="sm" w="sm" type="none"/>
                    </a:lnT>
                    <a:lnB cap="flat" cmpd="sng" w="9525">
                      <a:solidFill>
                        <a:srgbClr val="111111"/>
                      </a:solidFill>
                      <a:prstDash val="solid"/>
                      <a:round/>
                      <a:headEnd len="sm" w="sm" type="none"/>
                      <a:tailEnd len="sm" w="sm" type="none"/>
                    </a:lnB>
                    <a:solidFill>
                      <a:srgbClr val="E06666"/>
                    </a:solidFill>
                  </a:tcPr>
                </a:tc>
                <a:tc>
                  <a:txBody>
                    <a:bodyPr/>
                    <a:lstStyle/>
                    <a:p>
                      <a:pPr indent="0" lvl="0" marL="0" rtl="0" algn="l">
                        <a:spcBef>
                          <a:spcPts val="0"/>
                        </a:spcBef>
                        <a:spcAft>
                          <a:spcPts val="0"/>
                        </a:spcAft>
                        <a:buNone/>
                      </a:pPr>
                      <a:r>
                        <a:t/>
                      </a:r>
                      <a:endParaRPr sz="700"/>
                    </a:p>
                  </a:txBody>
                  <a:tcPr marT="91425" marB="91425" marR="91425" marL="91425">
                    <a:lnL cap="flat" cmpd="sng" w="9525">
                      <a:solidFill>
                        <a:srgbClr val="111111"/>
                      </a:solidFill>
                      <a:prstDash val="solid"/>
                      <a:round/>
                      <a:headEnd len="sm" w="sm" type="none"/>
                      <a:tailEnd len="sm" w="sm" type="none"/>
                    </a:lnL>
                    <a:lnR cap="flat" cmpd="sng" w="9525">
                      <a:solidFill>
                        <a:srgbClr val="111111"/>
                      </a:solidFill>
                      <a:prstDash val="solid"/>
                      <a:round/>
                      <a:headEnd len="sm" w="sm" type="none"/>
                      <a:tailEnd len="sm" w="sm" type="none"/>
                    </a:lnR>
                    <a:lnT cap="flat" cmpd="sng" w="9525">
                      <a:solidFill>
                        <a:srgbClr val="111111"/>
                      </a:solidFill>
                      <a:prstDash val="solid"/>
                      <a:round/>
                      <a:headEnd len="sm" w="sm" type="none"/>
                      <a:tailEnd len="sm" w="sm" type="none"/>
                    </a:lnT>
                    <a:lnB cap="flat" cmpd="sng" w="9525">
                      <a:solidFill>
                        <a:srgbClr val="111111"/>
                      </a:solidFill>
                      <a:prstDash val="solid"/>
                      <a:round/>
                      <a:headEnd len="sm" w="sm" type="none"/>
                      <a:tailEnd len="sm" w="sm" type="none"/>
                    </a:lnB>
                    <a:solidFill>
                      <a:srgbClr val="E06666"/>
                    </a:solidFill>
                  </a:tcPr>
                </a:tc>
                <a:tc>
                  <a:txBody>
                    <a:bodyPr/>
                    <a:lstStyle/>
                    <a:p>
                      <a:pPr indent="0" lvl="0" marL="0" rtl="0" algn="l">
                        <a:spcBef>
                          <a:spcPts val="0"/>
                        </a:spcBef>
                        <a:spcAft>
                          <a:spcPts val="0"/>
                        </a:spcAft>
                        <a:buNone/>
                      </a:pPr>
                      <a:r>
                        <a:t/>
                      </a:r>
                      <a:endParaRPr sz="700"/>
                    </a:p>
                  </a:txBody>
                  <a:tcPr marT="91425" marB="91425" marR="91425" marL="91425">
                    <a:lnL cap="flat" cmpd="sng" w="9525">
                      <a:solidFill>
                        <a:srgbClr val="111111"/>
                      </a:solidFill>
                      <a:prstDash val="solid"/>
                      <a:round/>
                      <a:headEnd len="sm" w="sm" type="none"/>
                      <a:tailEnd len="sm" w="sm" type="none"/>
                    </a:lnL>
                    <a:lnR cap="flat" cmpd="sng" w="9525">
                      <a:solidFill>
                        <a:srgbClr val="111111"/>
                      </a:solidFill>
                      <a:prstDash val="solid"/>
                      <a:round/>
                      <a:headEnd len="sm" w="sm" type="none"/>
                      <a:tailEnd len="sm" w="sm" type="none"/>
                    </a:lnR>
                    <a:lnT cap="flat" cmpd="sng" w="9525">
                      <a:solidFill>
                        <a:srgbClr val="111111"/>
                      </a:solidFill>
                      <a:prstDash val="solid"/>
                      <a:round/>
                      <a:headEnd len="sm" w="sm" type="none"/>
                      <a:tailEnd len="sm" w="sm" type="none"/>
                    </a:lnT>
                    <a:lnB cap="flat" cmpd="sng" w="9525">
                      <a:solidFill>
                        <a:srgbClr val="111111"/>
                      </a:solidFill>
                      <a:prstDash val="solid"/>
                      <a:round/>
                      <a:headEnd len="sm" w="sm" type="none"/>
                      <a:tailEnd len="sm" w="sm" type="none"/>
                    </a:lnB>
                    <a:solidFill>
                      <a:srgbClr val="E06666"/>
                    </a:solidFill>
                  </a:tcPr>
                </a:tc>
              </a:tr>
              <a:tr h="324975">
                <a:tc>
                  <a:txBody>
                    <a:bodyPr/>
                    <a:lstStyle/>
                    <a:p>
                      <a:pPr indent="0" lvl="0" marL="0" rtl="0" algn="l">
                        <a:spcBef>
                          <a:spcPts val="0"/>
                        </a:spcBef>
                        <a:spcAft>
                          <a:spcPts val="0"/>
                        </a:spcAft>
                        <a:buNone/>
                      </a:pPr>
                      <a:r>
                        <a:t/>
                      </a:r>
                      <a:endParaRPr sz="700"/>
                    </a:p>
                  </a:txBody>
                  <a:tcPr marT="91425" marB="91425" marR="91425" marL="91425">
                    <a:lnL cap="flat" cmpd="sng" w="9525">
                      <a:solidFill>
                        <a:srgbClr val="111111"/>
                      </a:solidFill>
                      <a:prstDash val="solid"/>
                      <a:round/>
                      <a:headEnd len="sm" w="sm" type="none"/>
                      <a:tailEnd len="sm" w="sm" type="none"/>
                    </a:lnL>
                    <a:lnR cap="flat" cmpd="sng" w="9525">
                      <a:solidFill>
                        <a:srgbClr val="111111"/>
                      </a:solidFill>
                      <a:prstDash val="solid"/>
                      <a:round/>
                      <a:headEnd len="sm" w="sm" type="none"/>
                      <a:tailEnd len="sm" w="sm" type="none"/>
                    </a:lnR>
                    <a:lnT cap="flat" cmpd="sng" w="9525">
                      <a:solidFill>
                        <a:srgbClr val="111111"/>
                      </a:solidFill>
                      <a:prstDash val="solid"/>
                      <a:round/>
                      <a:headEnd len="sm" w="sm" type="none"/>
                      <a:tailEnd len="sm" w="sm" type="none"/>
                    </a:lnT>
                    <a:lnB cap="flat" cmpd="sng" w="9525">
                      <a:solidFill>
                        <a:srgbClr val="111111"/>
                      </a:solidFill>
                      <a:prstDash val="solid"/>
                      <a:round/>
                      <a:headEnd len="sm" w="sm" type="none"/>
                      <a:tailEnd len="sm" w="sm" type="none"/>
                    </a:lnB>
                    <a:solidFill>
                      <a:srgbClr val="E06666"/>
                    </a:solidFill>
                  </a:tcPr>
                </a:tc>
                <a:tc>
                  <a:txBody>
                    <a:bodyPr/>
                    <a:lstStyle/>
                    <a:p>
                      <a:pPr indent="0" lvl="0" marL="0" rtl="0" algn="l">
                        <a:spcBef>
                          <a:spcPts val="0"/>
                        </a:spcBef>
                        <a:spcAft>
                          <a:spcPts val="0"/>
                        </a:spcAft>
                        <a:buNone/>
                      </a:pPr>
                      <a:r>
                        <a:t/>
                      </a:r>
                      <a:endParaRPr sz="700"/>
                    </a:p>
                  </a:txBody>
                  <a:tcPr marT="91425" marB="91425" marR="91425" marL="91425">
                    <a:lnL cap="flat" cmpd="sng" w="9525">
                      <a:solidFill>
                        <a:srgbClr val="111111"/>
                      </a:solidFill>
                      <a:prstDash val="solid"/>
                      <a:round/>
                      <a:headEnd len="sm" w="sm" type="none"/>
                      <a:tailEnd len="sm" w="sm" type="none"/>
                    </a:lnL>
                    <a:lnR cap="flat" cmpd="sng" w="9525">
                      <a:solidFill>
                        <a:srgbClr val="111111"/>
                      </a:solidFill>
                      <a:prstDash val="solid"/>
                      <a:round/>
                      <a:headEnd len="sm" w="sm" type="none"/>
                      <a:tailEnd len="sm" w="sm" type="none"/>
                    </a:lnR>
                    <a:lnT cap="flat" cmpd="sng" w="9525">
                      <a:solidFill>
                        <a:srgbClr val="111111"/>
                      </a:solidFill>
                      <a:prstDash val="solid"/>
                      <a:round/>
                      <a:headEnd len="sm" w="sm" type="none"/>
                      <a:tailEnd len="sm" w="sm" type="none"/>
                    </a:lnT>
                    <a:lnB cap="flat" cmpd="sng" w="9525">
                      <a:solidFill>
                        <a:srgbClr val="111111"/>
                      </a:solidFill>
                      <a:prstDash val="solid"/>
                      <a:round/>
                      <a:headEnd len="sm" w="sm" type="none"/>
                      <a:tailEnd len="sm" w="sm" type="none"/>
                    </a:lnB>
                    <a:solidFill>
                      <a:srgbClr val="E06666"/>
                    </a:solidFill>
                  </a:tcPr>
                </a:tc>
                <a:tc>
                  <a:txBody>
                    <a:bodyPr/>
                    <a:lstStyle/>
                    <a:p>
                      <a:pPr indent="0" lvl="0" marL="0" rtl="0" algn="l">
                        <a:spcBef>
                          <a:spcPts val="0"/>
                        </a:spcBef>
                        <a:spcAft>
                          <a:spcPts val="0"/>
                        </a:spcAft>
                        <a:buNone/>
                      </a:pPr>
                      <a:r>
                        <a:t/>
                      </a:r>
                      <a:endParaRPr sz="700"/>
                    </a:p>
                  </a:txBody>
                  <a:tcPr marT="91425" marB="91425" marR="91425" marL="91425">
                    <a:lnL cap="flat" cmpd="sng" w="9525">
                      <a:solidFill>
                        <a:srgbClr val="111111"/>
                      </a:solidFill>
                      <a:prstDash val="solid"/>
                      <a:round/>
                      <a:headEnd len="sm" w="sm" type="none"/>
                      <a:tailEnd len="sm" w="sm" type="none"/>
                    </a:lnL>
                    <a:lnR cap="flat" cmpd="sng" w="9525">
                      <a:solidFill>
                        <a:srgbClr val="111111"/>
                      </a:solidFill>
                      <a:prstDash val="solid"/>
                      <a:round/>
                      <a:headEnd len="sm" w="sm" type="none"/>
                      <a:tailEnd len="sm" w="sm" type="none"/>
                    </a:lnR>
                    <a:lnT cap="flat" cmpd="sng" w="9525">
                      <a:solidFill>
                        <a:srgbClr val="111111"/>
                      </a:solidFill>
                      <a:prstDash val="solid"/>
                      <a:round/>
                      <a:headEnd len="sm" w="sm" type="none"/>
                      <a:tailEnd len="sm" w="sm" type="none"/>
                    </a:lnT>
                    <a:lnB cap="flat" cmpd="sng" w="9525">
                      <a:solidFill>
                        <a:srgbClr val="111111"/>
                      </a:solidFill>
                      <a:prstDash val="solid"/>
                      <a:round/>
                      <a:headEnd len="sm" w="sm" type="none"/>
                      <a:tailEnd len="sm" w="sm" type="none"/>
                    </a:lnB>
                    <a:solidFill>
                      <a:srgbClr val="E06666"/>
                    </a:solidFill>
                  </a:tcPr>
                </a:tc>
                <a:tc>
                  <a:txBody>
                    <a:bodyPr/>
                    <a:lstStyle/>
                    <a:p>
                      <a:pPr indent="0" lvl="0" marL="0" rtl="0" algn="l">
                        <a:spcBef>
                          <a:spcPts val="0"/>
                        </a:spcBef>
                        <a:spcAft>
                          <a:spcPts val="0"/>
                        </a:spcAft>
                        <a:buNone/>
                      </a:pPr>
                      <a:r>
                        <a:t/>
                      </a:r>
                      <a:endParaRPr sz="700"/>
                    </a:p>
                  </a:txBody>
                  <a:tcPr marT="91425" marB="91425" marR="91425" marL="91425">
                    <a:lnL cap="flat" cmpd="sng" w="9525">
                      <a:solidFill>
                        <a:srgbClr val="111111"/>
                      </a:solidFill>
                      <a:prstDash val="solid"/>
                      <a:round/>
                      <a:headEnd len="sm" w="sm" type="none"/>
                      <a:tailEnd len="sm" w="sm" type="none"/>
                    </a:lnL>
                    <a:lnR cap="flat" cmpd="sng" w="9525">
                      <a:solidFill>
                        <a:srgbClr val="111111"/>
                      </a:solidFill>
                      <a:prstDash val="solid"/>
                      <a:round/>
                      <a:headEnd len="sm" w="sm" type="none"/>
                      <a:tailEnd len="sm" w="sm" type="none"/>
                    </a:lnR>
                    <a:lnT cap="flat" cmpd="sng" w="9525">
                      <a:solidFill>
                        <a:srgbClr val="111111"/>
                      </a:solidFill>
                      <a:prstDash val="solid"/>
                      <a:round/>
                      <a:headEnd len="sm" w="sm" type="none"/>
                      <a:tailEnd len="sm" w="sm" type="none"/>
                    </a:lnT>
                    <a:lnB cap="flat" cmpd="sng" w="9525">
                      <a:solidFill>
                        <a:srgbClr val="111111"/>
                      </a:solidFill>
                      <a:prstDash val="solid"/>
                      <a:round/>
                      <a:headEnd len="sm" w="sm" type="none"/>
                      <a:tailEnd len="sm" w="sm" type="none"/>
                    </a:lnB>
                    <a:solidFill>
                      <a:srgbClr val="E06666"/>
                    </a:solidFill>
                  </a:tcPr>
                </a:tc>
                <a:tc>
                  <a:txBody>
                    <a:bodyPr/>
                    <a:lstStyle/>
                    <a:p>
                      <a:pPr indent="0" lvl="0" marL="0" rtl="0" algn="l">
                        <a:spcBef>
                          <a:spcPts val="0"/>
                        </a:spcBef>
                        <a:spcAft>
                          <a:spcPts val="0"/>
                        </a:spcAft>
                        <a:buNone/>
                      </a:pPr>
                      <a:r>
                        <a:t/>
                      </a:r>
                      <a:endParaRPr sz="700"/>
                    </a:p>
                  </a:txBody>
                  <a:tcPr marT="91425" marB="91425" marR="91425" marL="91425">
                    <a:lnL cap="flat" cmpd="sng" w="9525">
                      <a:solidFill>
                        <a:srgbClr val="111111"/>
                      </a:solidFill>
                      <a:prstDash val="solid"/>
                      <a:round/>
                      <a:headEnd len="sm" w="sm" type="none"/>
                      <a:tailEnd len="sm" w="sm" type="none"/>
                    </a:lnL>
                    <a:lnR cap="flat" cmpd="sng" w="9525">
                      <a:solidFill>
                        <a:srgbClr val="111111"/>
                      </a:solidFill>
                      <a:prstDash val="solid"/>
                      <a:round/>
                      <a:headEnd len="sm" w="sm" type="none"/>
                      <a:tailEnd len="sm" w="sm" type="none"/>
                    </a:lnR>
                    <a:lnT cap="flat" cmpd="sng" w="9525">
                      <a:solidFill>
                        <a:srgbClr val="111111"/>
                      </a:solidFill>
                      <a:prstDash val="solid"/>
                      <a:round/>
                      <a:headEnd len="sm" w="sm" type="none"/>
                      <a:tailEnd len="sm" w="sm" type="none"/>
                    </a:lnT>
                    <a:lnB cap="flat" cmpd="sng" w="9525">
                      <a:solidFill>
                        <a:srgbClr val="111111"/>
                      </a:solidFill>
                      <a:prstDash val="solid"/>
                      <a:round/>
                      <a:headEnd len="sm" w="sm" type="none"/>
                      <a:tailEnd len="sm" w="sm" type="none"/>
                    </a:lnB>
                    <a:solidFill>
                      <a:srgbClr val="E06666"/>
                    </a:solidFill>
                  </a:tcPr>
                </a:tc>
              </a:tr>
              <a:tr h="324975">
                <a:tc>
                  <a:txBody>
                    <a:bodyPr/>
                    <a:lstStyle/>
                    <a:p>
                      <a:pPr indent="0" lvl="0" marL="0" rtl="0" algn="l">
                        <a:spcBef>
                          <a:spcPts val="0"/>
                        </a:spcBef>
                        <a:spcAft>
                          <a:spcPts val="0"/>
                        </a:spcAft>
                        <a:buNone/>
                      </a:pPr>
                      <a:r>
                        <a:t/>
                      </a:r>
                      <a:endParaRPr sz="700"/>
                    </a:p>
                  </a:txBody>
                  <a:tcPr marT="91425" marB="91425" marR="91425" marL="91425">
                    <a:lnL cap="flat" cmpd="sng" w="9525">
                      <a:solidFill>
                        <a:srgbClr val="111111"/>
                      </a:solidFill>
                      <a:prstDash val="solid"/>
                      <a:round/>
                      <a:headEnd len="sm" w="sm" type="none"/>
                      <a:tailEnd len="sm" w="sm" type="none"/>
                    </a:lnL>
                    <a:lnR cap="flat" cmpd="sng" w="9525">
                      <a:solidFill>
                        <a:srgbClr val="111111"/>
                      </a:solidFill>
                      <a:prstDash val="solid"/>
                      <a:round/>
                      <a:headEnd len="sm" w="sm" type="none"/>
                      <a:tailEnd len="sm" w="sm" type="none"/>
                    </a:lnR>
                    <a:lnT cap="flat" cmpd="sng" w="9525">
                      <a:solidFill>
                        <a:srgbClr val="111111"/>
                      </a:solidFill>
                      <a:prstDash val="solid"/>
                      <a:round/>
                      <a:headEnd len="sm" w="sm" type="none"/>
                      <a:tailEnd len="sm" w="sm" type="none"/>
                    </a:lnT>
                    <a:lnB cap="flat" cmpd="sng" w="9525">
                      <a:solidFill>
                        <a:srgbClr val="111111"/>
                      </a:solidFill>
                      <a:prstDash val="solid"/>
                      <a:round/>
                      <a:headEnd len="sm" w="sm" type="none"/>
                      <a:tailEnd len="sm" w="sm" type="none"/>
                    </a:lnB>
                    <a:solidFill>
                      <a:srgbClr val="E06666"/>
                    </a:solidFill>
                  </a:tcPr>
                </a:tc>
                <a:tc>
                  <a:txBody>
                    <a:bodyPr/>
                    <a:lstStyle/>
                    <a:p>
                      <a:pPr indent="0" lvl="0" marL="0" rtl="0" algn="l">
                        <a:spcBef>
                          <a:spcPts val="0"/>
                        </a:spcBef>
                        <a:spcAft>
                          <a:spcPts val="0"/>
                        </a:spcAft>
                        <a:buNone/>
                      </a:pPr>
                      <a:r>
                        <a:t/>
                      </a:r>
                      <a:endParaRPr sz="700"/>
                    </a:p>
                  </a:txBody>
                  <a:tcPr marT="91425" marB="91425" marR="91425" marL="91425">
                    <a:lnL cap="flat" cmpd="sng" w="9525">
                      <a:solidFill>
                        <a:srgbClr val="111111"/>
                      </a:solidFill>
                      <a:prstDash val="solid"/>
                      <a:round/>
                      <a:headEnd len="sm" w="sm" type="none"/>
                      <a:tailEnd len="sm" w="sm" type="none"/>
                    </a:lnL>
                    <a:lnR cap="flat" cmpd="sng" w="9525">
                      <a:solidFill>
                        <a:srgbClr val="111111"/>
                      </a:solidFill>
                      <a:prstDash val="solid"/>
                      <a:round/>
                      <a:headEnd len="sm" w="sm" type="none"/>
                      <a:tailEnd len="sm" w="sm" type="none"/>
                    </a:lnR>
                    <a:lnT cap="flat" cmpd="sng" w="9525">
                      <a:solidFill>
                        <a:srgbClr val="111111"/>
                      </a:solidFill>
                      <a:prstDash val="solid"/>
                      <a:round/>
                      <a:headEnd len="sm" w="sm" type="none"/>
                      <a:tailEnd len="sm" w="sm" type="none"/>
                    </a:lnT>
                    <a:lnB cap="flat" cmpd="sng" w="9525">
                      <a:solidFill>
                        <a:srgbClr val="111111"/>
                      </a:solidFill>
                      <a:prstDash val="solid"/>
                      <a:round/>
                      <a:headEnd len="sm" w="sm" type="none"/>
                      <a:tailEnd len="sm" w="sm" type="none"/>
                    </a:lnB>
                    <a:solidFill>
                      <a:srgbClr val="E06666"/>
                    </a:solidFill>
                  </a:tcPr>
                </a:tc>
                <a:tc>
                  <a:txBody>
                    <a:bodyPr/>
                    <a:lstStyle/>
                    <a:p>
                      <a:pPr indent="0" lvl="0" marL="0" rtl="0" algn="l">
                        <a:spcBef>
                          <a:spcPts val="0"/>
                        </a:spcBef>
                        <a:spcAft>
                          <a:spcPts val="0"/>
                        </a:spcAft>
                        <a:buNone/>
                      </a:pPr>
                      <a:r>
                        <a:t/>
                      </a:r>
                      <a:endParaRPr sz="700"/>
                    </a:p>
                  </a:txBody>
                  <a:tcPr marT="91425" marB="91425" marR="91425" marL="91425">
                    <a:lnL cap="flat" cmpd="sng" w="9525">
                      <a:solidFill>
                        <a:srgbClr val="111111"/>
                      </a:solidFill>
                      <a:prstDash val="solid"/>
                      <a:round/>
                      <a:headEnd len="sm" w="sm" type="none"/>
                      <a:tailEnd len="sm" w="sm" type="none"/>
                    </a:lnL>
                    <a:lnR cap="flat" cmpd="sng" w="9525">
                      <a:solidFill>
                        <a:srgbClr val="111111"/>
                      </a:solidFill>
                      <a:prstDash val="solid"/>
                      <a:round/>
                      <a:headEnd len="sm" w="sm" type="none"/>
                      <a:tailEnd len="sm" w="sm" type="none"/>
                    </a:lnR>
                    <a:lnT cap="flat" cmpd="sng" w="9525">
                      <a:solidFill>
                        <a:srgbClr val="111111"/>
                      </a:solidFill>
                      <a:prstDash val="solid"/>
                      <a:round/>
                      <a:headEnd len="sm" w="sm" type="none"/>
                      <a:tailEnd len="sm" w="sm" type="none"/>
                    </a:lnT>
                    <a:lnB cap="flat" cmpd="sng" w="9525">
                      <a:solidFill>
                        <a:srgbClr val="111111"/>
                      </a:solidFill>
                      <a:prstDash val="solid"/>
                      <a:round/>
                      <a:headEnd len="sm" w="sm" type="none"/>
                      <a:tailEnd len="sm" w="sm" type="none"/>
                    </a:lnB>
                    <a:solidFill>
                      <a:srgbClr val="E06666"/>
                    </a:solidFill>
                  </a:tcPr>
                </a:tc>
                <a:tc>
                  <a:txBody>
                    <a:bodyPr/>
                    <a:lstStyle/>
                    <a:p>
                      <a:pPr indent="0" lvl="0" marL="0" rtl="0" algn="l">
                        <a:spcBef>
                          <a:spcPts val="0"/>
                        </a:spcBef>
                        <a:spcAft>
                          <a:spcPts val="0"/>
                        </a:spcAft>
                        <a:buNone/>
                      </a:pPr>
                      <a:r>
                        <a:t/>
                      </a:r>
                      <a:endParaRPr sz="700"/>
                    </a:p>
                  </a:txBody>
                  <a:tcPr marT="91425" marB="91425" marR="91425" marL="91425">
                    <a:lnL cap="flat" cmpd="sng" w="9525">
                      <a:solidFill>
                        <a:srgbClr val="111111"/>
                      </a:solidFill>
                      <a:prstDash val="solid"/>
                      <a:round/>
                      <a:headEnd len="sm" w="sm" type="none"/>
                      <a:tailEnd len="sm" w="sm" type="none"/>
                    </a:lnL>
                    <a:lnR cap="flat" cmpd="sng" w="9525">
                      <a:solidFill>
                        <a:srgbClr val="111111"/>
                      </a:solidFill>
                      <a:prstDash val="solid"/>
                      <a:round/>
                      <a:headEnd len="sm" w="sm" type="none"/>
                      <a:tailEnd len="sm" w="sm" type="none"/>
                    </a:lnR>
                    <a:lnT cap="flat" cmpd="sng" w="9525">
                      <a:solidFill>
                        <a:srgbClr val="111111"/>
                      </a:solidFill>
                      <a:prstDash val="solid"/>
                      <a:round/>
                      <a:headEnd len="sm" w="sm" type="none"/>
                      <a:tailEnd len="sm" w="sm" type="none"/>
                    </a:lnT>
                    <a:lnB cap="flat" cmpd="sng" w="9525">
                      <a:solidFill>
                        <a:srgbClr val="111111"/>
                      </a:solidFill>
                      <a:prstDash val="solid"/>
                      <a:round/>
                      <a:headEnd len="sm" w="sm" type="none"/>
                      <a:tailEnd len="sm" w="sm" type="none"/>
                    </a:lnB>
                    <a:solidFill>
                      <a:srgbClr val="E06666"/>
                    </a:solidFill>
                  </a:tcPr>
                </a:tc>
                <a:tc>
                  <a:txBody>
                    <a:bodyPr/>
                    <a:lstStyle/>
                    <a:p>
                      <a:pPr indent="0" lvl="0" marL="0" rtl="0" algn="l">
                        <a:spcBef>
                          <a:spcPts val="0"/>
                        </a:spcBef>
                        <a:spcAft>
                          <a:spcPts val="0"/>
                        </a:spcAft>
                        <a:buNone/>
                      </a:pPr>
                      <a:r>
                        <a:t/>
                      </a:r>
                      <a:endParaRPr sz="700"/>
                    </a:p>
                  </a:txBody>
                  <a:tcPr marT="91425" marB="91425" marR="91425" marL="91425">
                    <a:lnL cap="flat" cmpd="sng" w="9525">
                      <a:solidFill>
                        <a:srgbClr val="111111"/>
                      </a:solidFill>
                      <a:prstDash val="solid"/>
                      <a:round/>
                      <a:headEnd len="sm" w="sm" type="none"/>
                      <a:tailEnd len="sm" w="sm" type="none"/>
                    </a:lnL>
                    <a:lnR cap="flat" cmpd="sng" w="9525">
                      <a:solidFill>
                        <a:srgbClr val="111111"/>
                      </a:solidFill>
                      <a:prstDash val="solid"/>
                      <a:round/>
                      <a:headEnd len="sm" w="sm" type="none"/>
                      <a:tailEnd len="sm" w="sm" type="none"/>
                    </a:lnR>
                    <a:lnT cap="flat" cmpd="sng" w="9525">
                      <a:solidFill>
                        <a:srgbClr val="111111"/>
                      </a:solidFill>
                      <a:prstDash val="solid"/>
                      <a:round/>
                      <a:headEnd len="sm" w="sm" type="none"/>
                      <a:tailEnd len="sm" w="sm" type="none"/>
                    </a:lnT>
                    <a:lnB cap="flat" cmpd="sng" w="9525">
                      <a:solidFill>
                        <a:srgbClr val="111111"/>
                      </a:solidFill>
                      <a:prstDash val="solid"/>
                      <a:round/>
                      <a:headEnd len="sm" w="sm" type="none"/>
                      <a:tailEnd len="sm" w="sm" type="none"/>
                    </a:lnB>
                    <a:solidFill>
                      <a:srgbClr val="E06666"/>
                    </a:solidFill>
                  </a:tcPr>
                </a:tc>
              </a:tr>
            </a:tbl>
          </a:graphicData>
        </a:graphic>
      </p:graphicFrame>
      <p:pic>
        <p:nvPicPr>
          <p:cNvPr id="1195" name="Google Shape;1195;p56"/>
          <p:cNvPicPr preferRelativeResize="0"/>
          <p:nvPr/>
        </p:nvPicPr>
        <p:blipFill>
          <a:blip r:embed="rId3">
            <a:alphaModFix/>
          </a:blip>
          <a:stretch>
            <a:fillRect/>
          </a:stretch>
        </p:blipFill>
        <p:spPr>
          <a:xfrm>
            <a:off x="985748" y="1405750"/>
            <a:ext cx="2849976" cy="3257124"/>
          </a:xfrm>
          <a:prstGeom prst="rect">
            <a:avLst/>
          </a:prstGeom>
          <a:noFill/>
          <a:ln>
            <a:noFill/>
          </a:ln>
        </p:spPr>
      </p:pic>
      <p:sp>
        <p:nvSpPr>
          <p:cNvPr id="1196" name="Google Shape;1196;p5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0" name="Shape 1200"/>
        <p:cNvGrpSpPr/>
        <p:nvPr/>
      </p:nvGrpSpPr>
      <p:grpSpPr>
        <a:xfrm>
          <a:off x="0" y="0"/>
          <a:ext cx="0" cy="0"/>
          <a:chOff x="0" y="0"/>
          <a:chExt cx="0" cy="0"/>
        </a:xfrm>
      </p:grpSpPr>
      <p:sp>
        <p:nvSpPr>
          <p:cNvPr id="1201" name="Google Shape;1201;p5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202" name="Google Shape;1202;p57"/>
          <p:cNvSpPr txBox="1"/>
          <p:nvPr>
            <p:ph type="title"/>
          </p:nvPr>
        </p:nvSpPr>
        <p:spPr>
          <a:xfrm>
            <a:off x="311700" y="374225"/>
            <a:ext cx="8520600" cy="841800"/>
          </a:xfrm>
          <a:prstGeom prst="rect">
            <a:avLst/>
          </a:prstGeom>
        </p:spPr>
        <p:txBody>
          <a:bodyPr anchorCtr="0" anchor="ctr" bIns="91425" lIns="91425" spcFirstLastPara="1" rIns="91425" wrap="square" tIns="91425">
            <a:normAutofit/>
          </a:bodyPr>
          <a:lstStyle/>
          <a:p>
            <a:pPr indent="0" lvl="0" marL="457200" rtl="0" algn="ctr">
              <a:spcBef>
                <a:spcPts val="0"/>
              </a:spcBef>
              <a:spcAft>
                <a:spcPts val="0"/>
              </a:spcAft>
              <a:buNone/>
            </a:pPr>
            <a:r>
              <a:rPr lang="en"/>
              <a:t>II.B.  Transformers Architecture</a:t>
            </a:r>
            <a:endParaRPr/>
          </a:p>
        </p:txBody>
      </p:sp>
      <p:pic>
        <p:nvPicPr>
          <p:cNvPr id="1203" name="Google Shape;1203;p57"/>
          <p:cNvPicPr preferRelativeResize="0"/>
          <p:nvPr/>
        </p:nvPicPr>
        <p:blipFill>
          <a:blip r:embed="rId3">
            <a:alphaModFix/>
          </a:blip>
          <a:stretch>
            <a:fillRect/>
          </a:stretch>
        </p:blipFill>
        <p:spPr>
          <a:xfrm>
            <a:off x="252425" y="1216025"/>
            <a:ext cx="2403600" cy="2890274"/>
          </a:xfrm>
          <a:prstGeom prst="rect">
            <a:avLst/>
          </a:prstGeom>
          <a:noFill/>
          <a:ln>
            <a:noFill/>
          </a:ln>
        </p:spPr>
      </p:pic>
      <p:sp>
        <p:nvSpPr>
          <p:cNvPr id="1204" name="Google Shape;1204;p57"/>
          <p:cNvSpPr txBox="1"/>
          <p:nvPr/>
        </p:nvSpPr>
        <p:spPr>
          <a:xfrm>
            <a:off x="2985725" y="1721825"/>
            <a:ext cx="3828300" cy="202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p:txBody>
      </p:sp>
      <p:sp>
        <p:nvSpPr>
          <p:cNvPr id="1205" name="Google Shape;1205;p57"/>
          <p:cNvSpPr txBox="1"/>
          <p:nvPr/>
        </p:nvSpPr>
        <p:spPr>
          <a:xfrm>
            <a:off x="2985725" y="1567475"/>
            <a:ext cx="4936500" cy="2115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300">
                <a:solidFill>
                  <a:srgbClr val="0E2356"/>
                </a:solidFill>
                <a:latin typeface="Ubuntu"/>
                <a:ea typeface="Ubuntu"/>
                <a:cs typeface="Ubuntu"/>
                <a:sym typeface="Ubuntu"/>
              </a:rPr>
              <a:t>Introduction</a:t>
            </a:r>
            <a:endParaRPr b="1" sz="1300">
              <a:solidFill>
                <a:srgbClr val="0E2356"/>
              </a:solidFill>
              <a:latin typeface="Ubuntu"/>
              <a:ea typeface="Ubuntu"/>
              <a:cs typeface="Ubuntu"/>
              <a:sym typeface="Ubuntu"/>
            </a:endParaRPr>
          </a:p>
          <a:p>
            <a:pPr indent="-311150" lvl="0" marL="457200" rtl="0" algn="l">
              <a:lnSpc>
                <a:spcPct val="115000"/>
              </a:lnSpc>
              <a:spcBef>
                <a:spcPts val="0"/>
              </a:spcBef>
              <a:spcAft>
                <a:spcPts val="0"/>
              </a:spcAft>
              <a:buClr>
                <a:srgbClr val="0E2356"/>
              </a:buClr>
              <a:buSzPts val="1300"/>
              <a:buFont typeface="Ubuntu"/>
              <a:buAutoNum type="arabicPeriod"/>
            </a:pPr>
            <a:r>
              <a:rPr b="1" lang="en" sz="1300" u="sng">
                <a:solidFill>
                  <a:schemeClr val="hlink"/>
                </a:solidFill>
                <a:latin typeface="Ubuntu"/>
                <a:ea typeface="Ubuntu"/>
                <a:cs typeface="Ubuntu"/>
                <a:sym typeface="Ubuntu"/>
                <a:hlinkClick action="ppaction://hlinksldjump" r:id="rId4"/>
              </a:rPr>
              <a:t>Self Attention / Cross Attention</a:t>
            </a:r>
            <a:endParaRPr b="1" sz="1300">
              <a:solidFill>
                <a:srgbClr val="0E2356"/>
              </a:solidFill>
              <a:latin typeface="Ubuntu"/>
              <a:ea typeface="Ubuntu"/>
              <a:cs typeface="Ubuntu"/>
              <a:sym typeface="Ubuntu"/>
            </a:endParaRPr>
          </a:p>
          <a:p>
            <a:pPr indent="-311150" lvl="0" marL="457200" rtl="0" algn="l">
              <a:lnSpc>
                <a:spcPct val="115000"/>
              </a:lnSpc>
              <a:spcBef>
                <a:spcPts val="0"/>
              </a:spcBef>
              <a:spcAft>
                <a:spcPts val="0"/>
              </a:spcAft>
              <a:buClr>
                <a:srgbClr val="0E2356"/>
              </a:buClr>
              <a:buSzPts val="1300"/>
              <a:buFont typeface="Ubuntu"/>
              <a:buAutoNum type="arabicPeriod"/>
            </a:pPr>
            <a:r>
              <a:rPr b="1" lang="en" sz="1300" u="sng">
                <a:solidFill>
                  <a:schemeClr val="hlink"/>
                </a:solidFill>
                <a:latin typeface="Ubuntu"/>
                <a:ea typeface="Ubuntu"/>
                <a:cs typeface="Ubuntu"/>
                <a:sym typeface="Ubuntu"/>
                <a:hlinkClick action="ppaction://hlinksldjump" r:id="rId5"/>
              </a:rPr>
              <a:t>Multi-Head Attention</a:t>
            </a:r>
            <a:endParaRPr b="1" sz="1300">
              <a:solidFill>
                <a:srgbClr val="0E2356"/>
              </a:solidFill>
              <a:latin typeface="Ubuntu"/>
              <a:ea typeface="Ubuntu"/>
              <a:cs typeface="Ubuntu"/>
              <a:sym typeface="Ubuntu"/>
            </a:endParaRPr>
          </a:p>
          <a:p>
            <a:pPr indent="-311150" lvl="0" marL="457200" rtl="0" algn="l">
              <a:lnSpc>
                <a:spcPct val="115000"/>
              </a:lnSpc>
              <a:spcBef>
                <a:spcPts val="0"/>
              </a:spcBef>
              <a:spcAft>
                <a:spcPts val="0"/>
              </a:spcAft>
              <a:buClr>
                <a:srgbClr val="0E2356"/>
              </a:buClr>
              <a:buSzPts val="1300"/>
              <a:buFont typeface="Ubuntu"/>
              <a:buAutoNum type="arabicPeriod"/>
            </a:pPr>
            <a:r>
              <a:rPr b="1" lang="en" sz="1300">
                <a:solidFill>
                  <a:srgbClr val="0E2356"/>
                </a:solidFill>
                <a:latin typeface="Ubuntu"/>
                <a:ea typeface="Ubuntu"/>
                <a:cs typeface="Ubuntu"/>
                <a:sym typeface="Ubuntu"/>
              </a:rPr>
              <a:t>Residual connection &amp; Layer normalization</a:t>
            </a:r>
            <a:endParaRPr b="1" sz="1300">
              <a:solidFill>
                <a:srgbClr val="0E2356"/>
              </a:solidFill>
              <a:latin typeface="Ubuntu"/>
              <a:ea typeface="Ubuntu"/>
              <a:cs typeface="Ubuntu"/>
              <a:sym typeface="Ubuntu"/>
            </a:endParaRPr>
          </a:p>
          <a:p>
            <a:pPr indent="-311150" lvl="0" marL="457200" rtl="0" algn="l">
              <a:lnSpc>
                <a:spcPct val="115000"/>
              </a:lnSpc>
              <a:spcBef>
                <a:spcPts val="0"/>
              </a:spcBef>
              <a:spcAft>
                <a:spcPts val="0"/>
              </a:spcAft>
              <a:buClr>
                <a:srgbClr val="9FC5E8"/>
              </a:buClr>
              <a:buSzPts val="1300"/>
              <a:buFont typeface="Ubuntu"/>
              <a:buAutoNum type="arabicPeriod"/>
            </a:pPr>
            <a:r>
              <a:rPr b="1" lang="en" sz="1300">
                <a:solidFill>
                  <a:srgbClr val="9FC5E8"/>
                </a:solidFill>
                <a:latin typeface="Ubuntu"/>
                <a:ea typeface="Ubuntu"/>
                <a:cs typeface="Ubuntu"/>
                <a:sym typeface="Ubuntu"/>
              </a:rPr>
              <a:t>Feed forward layer</a:t>
            </a:r>
            <a:endParaRPr b="1" sz="1300">
              <a:solidFill>
                <a:srgbClr val="9FC5E8"/>
              </a:solidFill>
              <a:latin typeface="Ubuntu"/>
              <a:ea typeface="Ubuntu"/>
              <a:cs typeface="Ubuntu"/>
              <a:sym typeface="Ubuntu"/>
            </a:endParaRPr>
          </a:p>
          <a:p>
            <a:pPr indent="-311150" lvl="0" marL="457200" rtl="0" algn="l">
              <a:lnSpc>
                <a:spcPct val="115000"/>
              </a:lnSpc>
              <a:spcBef>
                <a:spcPts val="0"/>
              </a:spcBef>
              <a:spcAft>
                <a:spcPts val="0"/>
              </a:spcAft>
              <a:buClr>
                <a:srgbClr val="9FC5E8"/>
              </a:buClr>
              <a:buSzPts val="1300"/>
              <a:buFont typeface="Ubuntu"/>
              <a:buAutoNum type="arabicPeriod"/>
            </a:pPr>
            <a:r>
              <a:rPr b="1" lang="en" sz="1300">
                <a:solidFill>
                  <a:srgbClr val="9FC5E8"/>
                </a:solidFill>
                <a:latin typeface="Ubuntu"/>
                <a:ea typeface="Ubuntu"/>
                <a:cs typeface="Ubuntu"/>
                <a:sym typeface="Ubuntu"/>
              </a:rPr>
              <a:t>Softmax Layer</a:t>
            </a:r>
            <a:endParaRPr b="1" sz="1300">
              <a:solidFill>
                <a:srgbClr val="9FC5E8"/>
              </a:solidFill>
              <a:latin typeface="Ubuntu"/>
              <a:ea typeface="Ubuntu"/>
              <a:cs typeface="Ubuntu"/>
              <a:sym typeface="Ubuntu"/>
            </a:endParaRPr>
          </a:p>
          <a:p>
            <a:pPr indent="-311150" lvl="0" marL="457200" rtl="0" algn="l">
              <a:lnSpc>
                <a:spcPct val="115000"/>
              </a:lnSpc>
              <a:spcBef>
                <a:spcPts val="0"/>
              </a:spcBef>
              <a:spcAft>
                <a:spcPts val="0"/>
              </a:spcAft>
              <a:buClr>
                <a:srgbClr val="9FC5E8"/>
              </a:buClr>
              <a:buSzPts val="1300"/>
              <a:buFont typeface="Ubuntu"/>
              <a:buAutoNum type="arabicPeriod"/>
            </a:pPr>
            <a:r>
              <a:rPr b="1" lang="en" sz="1300">
                <a:solidFill>
                  <a:srgbClr val="9FC5E8"/>
                </a:solidFill>
                <a:latin typeface="Ubuntu"/>
                <a:ea typeface="Ubuntu"/>
                <a:cs typeface="Ubuntu"/>
                <a:sym typeface="Ubuntu"/>
              </a:rPr>
              <a:t>Positional Embeddings</a:t>
            </a:r>
            <a:endParaRPr b="1" sz="1300">
              <a:solidFill>
                <a:srgbClr val="9FC5E8"/>
              </a:solidFill>
              <a:latin typeface="Ubuntu"/>
              <a:ea typeface="Ubuntu"/>
              <a:cs typeface="Ubuntu"/>
              <a:sym typeface="Ubuntu"/>
            </a:endParaRPr>
          </a:p>
          <a:p>
            <a:pPr indent="0" lvl="0" marL="0" rtl="0" algn="l">
              <a:lnSpc>
                <a:spcPct val="115000"/>
              </a:lnSpc>
              <a:spcBef>
                <a:spcPts val="0"/>
              </a:spcBef>
              <a:spcAft>
                <a:spcPts val="0"/>
              </a:spcAft>
              <a:buNone/>
            </a:pPr>
            <a:r>
              <a:t/>
            </a:r>
            <a:endParaRPr b="1" sz="1300">
              <a:solidFill>
                <a:srgbClr val="9FC5E8"/>
              </a:solidFill>
              <a:latin typeface="Ubuntu"/>
              <a:ea typeface="Ubuntu"/>
              <a:cs typeface="Ubuntu"/>
              <a:sym typeface="Ubuntu"/>
            </a:endParaRPr>
          </a:p>
          <a:p>
            <a:pPr indent="-127000" lvl="0" marL="127000" rtl="0" algn="l">
              <a:lnSpc>
                <a:spcPct val="115000"/>
              </a:lnSpc>
              <a:spcBef>
                <a:spcPts val="900"/>
              </a:spcBef>
              <a:spcAft>
                <a:spcPts val="0"/>
              </a:spcAft>
              <a:buClr>
                <a:schemeClr val="dk1"/>
              </a:buClr>
              <a:buSzPts val="1100"/>
              <a:buFont typeface="Arial"/>
              <a:buNone/>
            </a:pPr>
            <a:r>
              <a:t/>
            </a:r>
            <a:endParaRPr sz="1050">
              <a:solidFill>
                <a:srgbClr val="0E2356"/>
              </a:solidFill>
              <a:latin typeface="Ubuntu"/>
              <a:ea typeface="Ubuntu"/>
              <a:cs typeface="Ubuntu"/>
              <a:sym typeface="Ubuntu"/>
            </a:endParaRPr>
          </a:p>
          <a:p>
            <a:pPr indent="0" lvl="0" marL="0" rtl="0" algn="l">
              <a:spcBef>
                <a:spcPts val="0"/>
              </a:spcBef>
              <a:spcAft>
                <a:spcPts val="0"/>
              </a:spcAft>
              <a:buNone/>
            </a:pPr>
            <a:r>
              <a:t/>
            </a:r>
            <a:endParaRPr sz="1800">
              <a:solidFill>
                <a:srgbClr val="0E2356"/>
              </a:solidFill>
              <a:latin typeface="Ubuntu"/>
              <a:ea typeface="Ubuntu"/>
              <a:cs typeface="Ubuntu"/>
              <a:sym typeface="Ubuntu"/>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9" name="Shape 1209"/>
        <p:cNvGrpSpPr/>
        <p:nvPr/>
      </p:nvGrpSpPr>
      <p:grpSpPr>
        <a:xfrm>
          <a:off x="0" y="0"/>
          <a:ext cx="0" cy="0"/>
          <a:chOff x="0" y="0"/>
          <a:chExt cx="0" cy="0"/>
        </a:xfrm>
      </p:grpSpPr>
      <p:sp>
        <p:nvSpPr>
          <p:cNvPr id="1210" name="Google Shape;1210;p5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211" name="Google Shape;1211;p58"/>
          <p:cNvSpPr txBox="1"/>
          <p:nvPr>
            <p:ph type="title"/>
          </p:nvPr>
        </p:nvSpPr>
        <p:spPr>
          <a:xfrm>
            <a:off x="311700" y="156675"/>
            <a:ext cx="8520600" cy="841800"/>
          </a:xfrm>
          <a:prstGeom prst="rect">
            <a:avLst/>
          </a:prstGeom>
        </p:spPr>
        <p:txBody>
          <a:bodyPr anchorCtr="0" anchor="ctr" bIns="91425" lIns="91425" spcFirstLastPara="1" rIns="91425" wrap="square" tIns="91425">
            <a:normAutofit fontScale="90000"/>
          </a:bodyPr>
          <a:lstStyle/>
          <a:p>
            <a:pPr indent="0" lvl="0" marL="457200" rtl="0" algn="ctr">
              <a:spcBef>
                <a:spcPts val="0"/>
              </a:spcBef>
              <a:spcAft>
                <a:spcPts val="0"/>
              </a:spcAft>
              <a:buNone/>
            </a:pPr>
            <a:r>
              <a:rPr lang="en"/>
              <a:t>II.B.3. Residual connections &amp; Layer normalization</a:t>
            </a:r>
            <a:endParaRPr/>
          </a:p>
        </p:txBody>
      </p:sp>
      <p:pic>
        <p:nvPicPr>
          <p:cNvPr id="1212" name="Google Shape;1212;p58"/>
          <p:cNvPicPr preferRelativeResize="0"/>
          <p:nvPr/>
        </p:nvPicPr>
        <p:blipFill>
          <a:blip r:embed="rId3">
            <a:alphaModFix/>
          </a:blip>
          <a:stretch>
            <a:fillRect/>
          </a:stretch>
        </p:blipFill>
        <p:spPr>
          <a:xfrm>
            <a:off x="3370200" y="1198700"/>
            <a:ext cx="2403600" cy="2890274"/>
          </a:xfrm>
          <a:prstGeom prst="rect">
            <a:avLst/>
          </a:prstGeom>
          <a:noFill/>
          <a:ln>
            <a:noFill/>
          </a:ln>
        </p:spPr>
      </p:pic>
      <p:sp>
        <p:nvSpPr>
          <p:cNvPr id="1213" name="Google Shape;1213;p58"/>
          <p:cNvSpPr/>
          <p:nvPr/>
        </p:nvSpPr>
        <p:spPr>
          <a:xfrm>
            <a:off x="4125700" y="2771075"/>
            <a:ext cx="425100" cy="88800"/>
          </a:xfrm>
          <a:prstGeom prst="roundRect">
            <a:avLst>
              <a:gd fmla="val 16667" name="adj"/>
            </a:avLst>
          </a:prstGeom>
          <a:noFill/>
          <a:ln cap="flat" cmpd="sng" w="28575">
            <a:solidFill>
              <a:srgbClr val="99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14" name="Google Shape;1214;p58"/>
          <p:cNvSpPr/>
          <p:nvPr/>
        </p:nvSpPr>
        <p:spPr>
          <a:xfrm>
            <a:off x="4125700" y="2341100"/>
            <a:ext cx="425100" cy="88800"/>
          </a:xfrm>
          <a:prstGeom prst="roundRect">
            <a:avLst>
              <a:gd fmla="val 16667" name="adj"/>
            </a:avLst>
          </a:prstGeom>
          <a:noFill/>
          <a:ln cap="flat" cmpd="sng" w="28575">
            <a:solidFill>
              <a:srgbClr val="99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15" name="Google Shape;1215;p58"/>
          <p:cNvSpPr/>
          <p:nvPr/>
        </p:nvSpPr>
        <p:spPr>
          <a:xfrm>
            <a:off x="4734700" y="2682275"/>
            <a:ext cx="425100" cy="88800"/>
          </a:xfrm>
          <a:prstGeom prst="roundRect">
            <a:avLst>
              <a:gd fmla="val 16667" name="adj"/>
            </a:avLst>
          </a:prstGeom>
          <a:noFill/>
          <a:ln cap="flat" cmpd="sng" w="28575">
            <a:solidFill>
              <a:srgbClr val="99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16" name="Google Shape;1216;p58"/>
          <p:cNvSpPr/>
          <p:nvPr/>
        </p:nvSpPr>
        <p:spPr>
          <a:xfrm>
            <a:off x="4734700" y="2274975"/>
            <a:ext cx="425100" cy="88800"/>
          </a:xfrm>
          <a:prstGeom prst="roundRect">
            <a:avLst>
              <a:gd fmla="val 16667" name="adj"/>
            </a:avLst>
          </a:prstGeom>
          <a:noFill/>
          <a:ln cap="flat" cmpd="sng" w="28575">
            <a:solidFill>
              <a:srgbClr val="99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17" name="Google Shape;1217;p58"/>
          <p:cNvSpPr/>
          <p:nvPr/>
        </p:nvSpPr>
        <p:spPr>
          <a:xfrm>
            <a:off x="4734700" y="1919825"/>
            <a:ext cx="425100" cy="88800"/>
          </a:xfrm>
          <a:prstGeom prst="roundRect">
            <a:avLst>
              <a:gd fmla="val 16667" name="adj"/>
            </a:avLst>
          </a:prstGeom>
          <a:noFill/>
          <a:ln cap="flat" cmpd="sng" w="28575">
            <a:solidFill>
              <a:srgbClr val="99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1" name="Shape 1221"/>
        <p:cNvGrpSpPr/>
        <p:nvPr/>
      </p:nvGrpSpPr>
      <p:grpSpPr>
        <a:xfrm>
          <a:off x="0" y="0"/>
          <a:ext cx="0" cy="0"/>
          <a:chOff x="0" y="0"/>
          <a:chExt cx="0" cy="0"/>
        </a:xfrm>
      </p:grpSpPr>
      <p:sp>
        <p:nvSpPr>
          <p:cNvPr id="1222" name="Google Shape;1222;p59"/>
          <p:cNvSpPr txBox="1"/>
          <p:nvPr>
            <p:ph type="title"/>
          </p:nvPr>
        </p:nvSpPr>
        <p:spPr>
          <a:xfrm>
            <a:off x="0" y="0"/>
            <a:ext cx="7595700" cy="51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II.B.3. Residual connections &amp; Layer normalization</a:t>
            </a:r>
            <a:endParaRPr/>
          </a:p>
        </p:txBody>
      </p:sp>
      <p:sp>
        <p:nvSpPr>
          <p:cNvPr id="1223" name="Google Shape;1223;p59"/>
          <p:cNvSpPr txBox="1"/>
          <p:nvPr>
            <p:ph idx="1" type="body"/>
          </p:nvPr>
        </p:nvSpPr>
        <p:spPr>
          <a:xfrm>
            <a:off x="189375" y="630300"/>
            <a:ext cx="5998800" cy="605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solidFill>
                  <a:srgbClr val="011C5D"/>
                </a:solidFill>
              </a:rPr>
              <a:t>Residual connections</a:t>
            </a:r>
            <a:endParaRPr b="1">
              <a:solidFill>
                <a:srgbClr val="011C5D"/>
              </a:solidFill>
            </a:endParaRPr>
          </a:p>
        </p:txBody>
      </p:sp>
      <p:pic>
        <p:nvPicPr>
          <p:cNvPr id="1224" name="Google Shape;1224;p59"/>
          <p:cNvPicPr preferRelativeResize="0"/>
          <p:nvPr/>
        </p:nvPicPr>
        <p:blipFill>
          <a:blip r:embed="rId3">
            <a:alphaModFix/>
          </a:blip>
          <a:stretch>
            <a:fillRect/>
          </a:stretch>
        </p:blipFill>
        <p:spPr>
          <a:xfrm>
            <a:off x="5990750" y="589300"/>
            <a:ext cx="2579825" cy="2948374"/>
          </a:xfrm>
          <a:prstGeom prst="rect">
            <a:avLst/>
          </a:prstGeom>
          <a:noFill/>
          <a:ln>
            <a:noFill/>
          </a:ln>
        </p:spPr>
      </p:pic>
      <p:sp>
        <p:nvSpPr>
          <p:cNvPr id="1225" name="Google Shape;1225;p59"/>
          <p:cNvSpPr txBox="1"/>
          <p:nvPr/>
        </p:nvSpPr>
        <p:spPr>
          <a:xfrm>
            <a:off x="841400" y="1364675"/>
            <a:ext cx="4663800" cy="1809600"/>
          </a:xfrm>
          <a:prstGeom prst="rect">
            <a:avLst/>
          </a:prstGeom>
          <a:noFill/>
          <a:ln>
            <a:noFill/>
          </a:ln>
        </p:spPr>
        <p:txBody>
          <a:bodyPr anchorCtr="0" anchor="t" bIns="91425" lIns="91425" spcFirstLastPara="1" rIns="91425" wrap="square" tIns="91425">
            <a:noAutofit/>
          </a:bodyPr>
          <a:lstStyle/>
          <a:p>
            <a:pPr indent="-292100" lvl="0" marL="457200" rtl="0" algn="l">
              <a:spcBef>
                <a:spcPts val="0"/>
              </a:spcBef>
              <a:spcAft>
                <a:spcPts val="0"/>
              </a:spcAft>
              <a:buClr>
                <a:srgbClr val="011C5D"/>
              </a:buClr>
              <a:buSzPts val="1000"/>
              <a:buFont typeface="Ubuntu"/>
              <a:buChar char="●"/>
            </a:pPr>
            <a:r>
              <a:rPr lang="en" sz="1500">
                <a:solidFill>
                  <a:srgbClr val="011C5D"/>
                </a:solidFill>
                <a:latin typeface="Ubuntu"/>
                <a:ea typeface="Ubuntu"/>
                <a:cs typeface="Ubuntu"/>
                <a:sym typeface="Ubuntu"/>
              </a:rPr>
              <a:t>Residual connections mainly help mitigate the vanishing gradient problem</a:t>
            </a:r>
            <a:endParaRPr sz="1500">
              <a:solidFill>
                <a:srgbClr val="011C5D"/>
              </a:solidFill>
              <a:latin typeface="Ubuntu"/>
              <a:ea typeface="Ubuntu"/>
              <a:cs typeface="Ubuntu"/>
              <a:sym typeface="Ubuntu"/>
            </a:endParaRPr>
          </a:p>
          <a:p>
            <a:pPr indent="-292100" lvl="0" marL="457200" rtl="0" algn="l">
              <a:spcBef>
                <a:spcPts val="0"/>
              </a:spcBef>
              <a:spcAft>
                <a:spcPts val="0"/>
              </a:spcAft>
              <a:buClr>
                <a:srgbClr val="011C5D"/>
              </a:buClr>
              <a:buSzPts val="1000"/>
              <a:buFont typeface="Ubuntu"/>
              <a:buChar char="●"/>
            </a:pPr>
            <a:r>
              <a:rPr lang="en" sz="1500">
                <a:solidFill>
                  <a:srgbClr val="011C5D"/>
                </a:solidFill>
                <a:latin typeface="Ubuntu"/>
                <a:ea typeface="Ubuntu"/>
                <a:cs typeface="Ubuntu"/>
                <a:sym typeface="Ubuntu"/>
              </a:rPr>
              <a:t>Another effect of residual connections is that the information stays local in the Transformer layer stack</a:t>
            </a:r>
            <a:endParaRPr sz="1500">
              <a:solidFill>
                <a:srgbClr val="011C5D"/>
              </a:solidFill>
              <a:latin typeface="Ubuntu"/>
              <a:ea typeface="Ubuntu"/>
              <a:cs typeface="Ubuntu"/>
              <a:sym typeface="Ubuntu"/>
            </a:endParaRPr>
          </a:p>
        </p:txBody>
      </p:sp>
      <p:pic>
        <p:nvPicPr>
          <p:cNvPr id="1226" name="Google Shape;1226;p59"/>
          <p:cNvPicPr preferRelativeResize="0"/>
          <p:nvPr/>
        </p:nvPicPr>
        <p:blipFill>
          <a:blip r:embed="rId4">
            <a:alphaModFix/>
          </a:blip>
          <a:stretch>
            <a:fillRect/>
          </a:stretch>
        </p:blipFill>
        <p:spPr>
          <a:xfrm>
            <a:off x="6626900" y="3562397"/>
            <a:ext cx="1943676" cy="993625"/>
          </a:xfrm>
          <a:prstGeom prst="rect">
            <a:avLst/>
          </a:prstGeom>
          <a:noFill/>
          <a:ln>
            <a:noFill/>
          </a:ln>
        </p:spPr>
      </p:pic>
      <p:sp>
        <p:nvSpPr>
          <p:cNvPr id="1227" name="Google Shape;1227;p59"/>
          <p:cNvSpPr txBox="1"/>
          <p:nvPr/>
        </p:nvSpPr>
        <p:spPr>
          <a:xfrm>
            <a:off x="5433800" y="3898425"/>
            <a:ext cx="1193100" cy="65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011C5D"/>
                </a:solidFill>
                <a:latin typeface="Ubuntu"/>
                <a:ea typeface="Ubuntu"/>
                <a:cs typeface="Ubuntu"/>
                <a:sym typeface="Ubuntu"/>
              </a:rPr>
              <a:t>ReLU</a:t>
            </a:r>
            <a:endParaRPr sz="1200">
              <a:solidFill>
                <a:srgbClr val="011C5D"/>
              </a:solidFill>
              <a:latin typeface="Ubuntu"/>
              <a:ea typeface="Ubuntu"/>
              <a:cs typeface="Ubuntu"/>
              <a:sym typeface="Ubuntu"/>
            </a:endParaRPr>
          </a:p>
          <a:p>
            <a:pPr indent="0" lvl="0" marL="0" rtl="0" algn="l">
              <a:spcBef>
                <a:spcPts val="0"/>
              </a:spcBef>
              <a:spcAft>
                <a:spcPts val="0"/>
              </a:spcAft>
              <a:buNone/>
            </a:pPr>
            <a:r>
              <a:rPr lang="en" sz="1200">
                <a:solidFill>
                  <a:srgbClr val="011C5D"/>
                </a:solidFill>
                <a:latin typeface="Ubuntu"/>
                <a:ea typeface="Ubuntu"/>
                <a:cs typeface="Ubuntu"/>
                <a:sym typeface="Ubuntu"/>
              </a:rPr>
              <a:t>y = max(x, 0)</a:t>
            </a:r>
            <a:endParaRPr sz="1200">
              <a:solidFill>
                <a:srgbClr val="011C5D"/>
              </a:solidFill>
              <a:latin typeface="Ubuntu"/>
              <a:ea typeface="Ubuntu"/>
              <a:cs typeface="Ubuntu"/>
              <a:sym typeface="Ubuntu"/>
            </a:endParaRPr>
          </a:p>
        </p:txBody>
      </p:sp>
      <p:pic>
        <p:nvPicPr>
          <p:cNvPr id="1228" name="Google Shape;1228;p59"/>
          <p:cNvPicPr preferRelativeResize="0"/>
          <p:nvPr/>
        </p:nvPicPr>
        <p:blipFill>
          <a:blip r:embed="rId5">
            <a:alphaModFix/>
          </a:blip>
          <a:stretch>
            <a:fillRect/>
          </a:stretch>
        </p:blipFill>
        <p:spPr>
          <a:xfrm>
            <a:off x="1202121" y="3292062"/>
            <a:ext cx="2705475" cy="1534325"/>
          </a:xfrm>
          <a:prstGeom prst="rect">
            <a:avLst/>
          </a:prstGeom>
          <a:noFill/>
          <a:ln>
            <a:noFill/>
          </a:ln>
        </p:spPr>
      </p:pic>
      <p:sp>
        <p:nvSpPr>
          <p:cNvPr id="1229" name="Google Shape;1229;p59"/>
          <p:cNvSpPr txBox="1"/>
          <p:nvPr/>
        </p:nvSpPr>
        <p:spPr>
          <a:xfrm>
            <a:off x="1254900" y="4826375"/>
            <a:ext cx="3282900" cy="25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u="sng">
                <a:solidFill>
                  <a:schemeClr val="hlink"/>
                </a:solidFill>
                <a:hlinkClick r:id="rId6"/>
              </a:rPr>
              <a:t>He &amp; Al, 2015,  Deep Residual Learning for Image Recognition</a:t>
            </a:r>
            <a:endParaRPr sz="800">
              <a:solidFill>
                <a:srgbClr val="12316A"/>
              </a:solidFill>
            </a:endParaRPr>
          </a:p>
        </p:txBody>
      </p:sp>
      <p:sp>
        <p:nvSpPr>
          <p:cNvPr id="1230" name="Google Shape;1230;p5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4" name="Shape 1234"/>
        <p:cNvGrpSpPr/>
        <p:nvPr/>
      </p:nvGrpSpPr>
      <p:grpSpPr>
        <a:xfrm>
          <a:off x="0" y="0"/>
          <a:ext cx="0" cy="0"/>
          <a:chOff x="0" y="0"/>
          <a:chExt cx="0" cy="0"/>
        </a:xfrm>
      </p:grpSpPr>
      <p:sp>
        <p:nvSpPr>
          <p:cNvPr id="1235" name="Google Shape;1235;p60"/>
          <p:cNvSpPr txBox="1"/>
          <p:nvPr>
            <p:ph type="title"/>
          </p:nvPr>
        </p:nvSpPr>
        <p:spPr>
          <a:xfrm>
            <a:off x="0" y="0"/>
            <a:ext cx="7595700" cy="51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II.B.3. Residual connections &amp; Layer normalization</a:t>
            </a:r>
            <a:endParaRPr/>
          </a:p>
        </p:txBody>
      </p:sp>
      <p:sp>
        <p:nvSpPr>
          <p:cNvPr id="1236" name="Google Shape;1236;p60"/>
          <p:cNvSpPr txBox="1"/>
          <p:nvPr>
            <p:ph idx="1" type="body"/>
          </p:nvPr>
        </p:nvSpPr>
        <p:spPr>
          <a:xfrm>
            <a:off x="189375" y="630300"/>
            <a:ext cx="5998800" cy="605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solidFill>
                  <a:srgbClr val="011C5D"/>
                </a:solidFill>
              </a:rPr>
              <a:t> Layer normalization</a:t>
            </a:r>
            <a:endParaRPr b="1">
              <a:solidFill>
                <a:srgbClr val="011C5D"/>
              </a:solidFill>
            </a:endParaRPr>
          </a:p>
        </p:txBody>
      </p:sp>
      <p:sp>
        <p:nvSpPr>
          <p:cNvPr id="1237" name="Google Shape;1237;p60"/>
          <p:cNvSpPr txBox="1"/>
          <p:nvPr/>
        </p:nvSpPr>
        <p:spPr>
          <a:xfrm>
            <a:off x="841400" y="1246900"/>
            <a:ext cx="5909400" cy="1388700"/>
          </a:xfrm>
          <a:prstGeom prst="rect">
            <a:avLst/>
          </a:prstGeom>
          <a:noFill/>
          <a:ln>
            <a:noFill/>
          </a:ln>
        </p:spPr>
        <p:txBody>
          <a:bodyPr anchorCtr="0" anchor="t" bIns="91425" lIns="91425" spcFirstLastPara="1" rIns="91425" wrap="square" tIns="91425">
            <a:noAutofit/>
          </a:bodyPr>
          <a:lstStyle/>
          <a:p>
            <a:pPr indent="-285750" lvl="0" marL="457200" rtl="0" algn="l">
              <a:spcBef>
                <a:spcPts val="0"/>
              </a:spcBef>
              <a:spcAft>
                <a:spcPts val="0"/>
              </a:spcAft>
              <a:buClr>
                <a:srgbClr val="011C5D"/>
              </a:buClr>
              <a:buSzPts val="900"/>
              <a:buFont typeface="Ubuntu"/>
              <a:buChar char="●"/>
            </a:pPr>
            <a:r>
              <a:rPr lang="en">
                <a:solidFill>
                  <a:srgbClr val="011C5D"/>
                </a:solidFill>
                <a:latin typeface="Ubuntu"/>
                <a:ea typeface="Ubuntu"/>
                <a:cs typeface="Ubuntu"/>
                <a:sym typeface="Ubuntu"/>
              </a:rPr>
              <a:t>“Layer normalization is very effective at stabilizing the hidden state dynamics in recurrent networks. </a:t>
            </a:r>
            <a:endParaRPr>
              <a:solidFill>
                <a:srgbClr val="011C5D"/>
              </a:solidFill>
              <a:latin typeface="Ubuntu"/>
              <a:ea typeface="Ubuntu"/>
              <a:cs typeface="Ubuntu"/>
              <a:sym typeface="Ubuntu"/>
            </a:endParaRPr>
          </a:p>
          <a:p>
            <a:pPr indent="-285750" lvl="0" marL="457200" rtl="0" algn="l">
              <a:spcBef>
                <a:spcPts val="0"/>
              </a:spcBef>
              <a:spcAft>
                <a:spcPts val="0"/>
              </a:spcAft>
              <a:buClr>
                <a:srgbClr val="011C5D"/>
              </a:buClr>
              <a:buSzPts val="900"/>
              <a:buFont typeface="Ubuntu"/>
              <a:buChar char="●"/>
            </a:pPr>
            <a:r>
              <a:rPr lang="en">
                <a:solidFill>
                  <a:srgbClr val="011C5D"/>
                </a:solidFill>
                <a:latin typeface="Ubuntu"/>
                <a:ea typeface="Ubuntu"/>
                <a:cs typeface="Ubuntu"/>
                <a:sym typeface="Ubuntu"/>
              </a:rPr>
              <a:t>Empirically, we show that layer normalization can substantially reduce the training time compared with previously published techniques.”</a:t>
            </a:r>
            <a:endParaRPr>
              <a:solidFill>
                <a:srgbClr val="011C5D"/>
              </a:solidFill>
              <a:latin typeface="Ubuntu"/>
              <a:ea typeface="Ubuntu"/>
              <a:cs typeface="Ubuntu"/>
              <a:sym typeface="Ubuntu"/>
            </a:endParaRPr>
          </a:p>
        </p:txBody>
      </p:sp>
      <p:sp>
        <p:nvSpPr>
          <p:cNvPr id="1238" name="Google Shape;1238;p60"/>
          <p:cNvSpPr txBox="1"/>
          <p:nvPr/>
        </p:nvSpPr>
        <p:spPr>
          <a:xfrm>
            <a:off x="1254900" y="4570475"/>
            <a:ext cx="3282900" cy="25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u="sng">
                <a:solidFill>
                  <a:schemeClr val="hlink"/>
                </a:solidFill>
                <a:hlinkClick r:id="rId3"/>
              </a:rPr>
              <a:t>Hinton &amp; Al, 2016, Layer Normalization</a:t>
            </a:r>
            <a:endParaRPr sz="800">
              <a:solidFill>
                <a:srgbClr val="12316A"/>
              </a:solidFill>
            </a:endParaRPr>
          </a:p>
        </p:txBody>
      </p:sp>
      <p:pic>
        <p:nvPicPr>
          <p:cNvPr id="1239" name="Google Shape;1239;p60"/>
          <p:cNvPicPr preferRelativeResize="0"/>
          <p:nvPr/>
        </p:nvPicPr>
        <p:blipFill>
          <a:blip r:embed="rId4">
            <a:alphaModFix/>
          </a:blip>
          <a:stretch>
            <a:fillRect/>
          </a:stretch>
        </p:blipFill>
        <p:spPr>
          <a:xfrm>
            <a:off x="841397" y="2813975"/>
            <a:ext cx="3487175" cy="1459750"/>
          </a:xfrm>
          <a:prstGeom prst="rect">
            <a:avLst/>
          </a:prstGeom>
          <a:noFill/>
          <a:ln>
            <a:noFill/>
          </a:ln>
        </p:spPr>
      </p:pic>
      <p:pic>
        <p:nvPicPr>
          <p:cNvPr id="1240" name="Google Shape;1240;p60"/>
          <p:cNvPicPr preferRelativeResize="0"/>
          <p:nvPr/>
        </p:nvPicPr>
        <p:blipFill>
          <a:blip r:embed="rId5">
            <a:alphaModFix/>
          </a:blip>
          <a:stretch>
            <a:fillRect/>
          </a:stretch>
        </p:blipFill>
        <p:spPr>
          <a:xfrm>
            <a:off x="5505199" y="2571747"/>
            <a:ext cx="3487175" cy="1944203"/>
          </a:xfrm>
          <a:prstGeom prst="rect">
            <a:avLst/>
          </a:prstGeom>
          <a:noFill/>
          <a:ln>
            <a:noFill/>
          </a:ln>
        </p:spPr>
      </p:pic>
      <p:sp>
        <p:nvSpPr>
          <p:cNvPr id="1241" name="Google Shape;1241;p60"/>
          <p:cNvSpPr txBox="1"/>
          <p:nvPr/>
        </p:nvSpPr>
        <p:spPr>
          <a:xfrm>
            <a:off x="4873475" y="4570475"/>
            <a:ext cx="4198500" cy="25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u="sng">
                <a:solidFill>
                  <a:schemeClr val="hlink"/>
                </a:solidFill>
                <a:hlinkClick r:id="rId6"/>
              </a:rPr>
              <a:t>2020, In-layer normalization techniques for training very deep neural networks [Blog]</a:t>
            </a:r>
            <a:endParaRPr sz="800">
              <a:solidFill>
                <a:srgbClr val="12316A"/>
              </a:solidFill>
            </a:endParaRPr>
          </a:p>
        </p:txBody>
      </p:sp>
      <p:sp>
        <p:nvSpPr>
          <p:cNvPr id="1242" name="Google Shape;1242;p6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6" name="Shape 1246"/>
        <p:cNvGrpSpPr/>
        <p:nvPr/>
      </p:nvGrpSpPr>
      <p:grpSpPr>
        <a:xfrm>
          <a:off x="0" y="0"/>
          <a:ext cx="0" cy="0"/>
          <a:chOff x="0" y="0"/>
          <a:chExt cx="0" cy="0"/>
        </a:xfrm>
      </p:grpSpPr>
      <p:sp>
        <p:nvSpPr>
          <p:cNvPr id="1247" name="Google Shape;1247;p6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248" name="Google Shape;1248;p61"/>
          <p:cNvSpPr txBox="1"/>
          <p:nvPr>
            <p:ph type="title"/>
          </p:nvPr>
        </p:nvSpPr>
        <p:spPr>
          <a:xfrm>
            <a:off x="311700" y="156675"/>
            <a:ext cx="8520600" cy="841800"/>
          </a:xfrm>
          <a:prstGeom prst="rect">
            <a:avLst/>
          </a:prstGeom>
        </p:spPr>
        <p:txBody>
          <a:bodyPr anchorCtr="0" anchor="ctr" bIns="91425" lIns="91425" spcFirstLastPara="1" rIns="91425" wrap="square" tIns="91425">
            <a:normAutofit/>
          </a:bodyPr>
          <a:lstStyle/>
          <a:p>
            <a:pPr indent="0" lvl="0" marL="457200" rtl="0" algn="ctr">
              <a:spcBef>
                <a:spcPts val="0"/>
              </a:spcBef>
              <a:spcAft>
                <a:spcPts val="0"/>
              </a:spcAft>
              <a:buNone/>
            </a:pPr>
            <a:r>
              <a:rPr lang="en"/>
              <a:t>So far …</a:t>
            </a:r>
            <a:endParaRPr/>
          </a:p>
        </p:txBody>
      </p:sp>
      <p:pic>
        <p:nvPicPr>
          <p:cNvPr id="1249" name="Google Shape;1249;p61"/>
          <p:cNvPicPr preferRelativeResize="0"/>
          <p:nvPr/>
        </p:nvPicPr>
        <p:blipFill>
          <a:blip r:embed="rId3">
            <a:alphaModFix/>
          </a:blip>
          <a:stretch>
            <a:fillRect/>
          </a:stretch>
        </p:blipFill>
        <p:spPr>
          <a:xfrm>
            <a:off x="3370200" y="998475"/>
            <a:ext cx="2570110" cy="3090500"/>
          </a:xfrm>
          <a:prstGeom prst="rect">
            <a:avLst/>
          </a:prstGeom>
          <a:noFill/>
          <a:ln>
            <a:noFill/>
          </a:ln>
        </p:spPr>
      </p:pic>
      <p:sp>
        <p:nvSpPr>
          <p:cNvPr id="1250" name="Google Shape;1250;p61"/>
          <p:cNvSpPr/>
          <p:nvPr/>
        </p:nvSpPr>
        <p:spPr>
          <a:xfrm>
            <a:off x="4180575" y="2782050"/>
            <a:ext cx="439200" cy="180900"/>
          </a:xfrm>
          <a:prstGeom prst="roundRect">
            <a:avLst>
              <a:gd fmla="val 16667" name="adj"/>
            </a:avLst>
          </a:prstGeom>
          <a:noFill/>
          <a:ln cap="flat" cmpd="sng" w="2857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51" name="Google Shape;1251;p61"/>
          <p:cNvSpPr/>
          <p:nvPr/>
        </p:nvSpPr>
        <p:spPr>
          <a:xfrm>
            <a:off x="4842125" y="2708400"/>
            <a:ext cx="439200" cy="254700"/>
          </a:xfrm>
          <a:prstGeom prst="roundRect">
            <a:avLst>
              <a:gd fmla="val 16667" name="adj"/>
            </a:avLst>
          </a:prstGeom>
          <a:noFill/>
          <a:ln cap="flat" cmpd="sng" w="2857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52" name="Google Shape;1252;p61"/>
          <p:cNvSpPr/>
          <p:nvPr/>
        </p:nvSpPr>
        <p:spPr>
          <a:xfrm>
            <a:off x="4842125" y="2268050"/>
            <a:ext cx="439200" cy="180900"/>
          </a:xfrm>
          <a:prstGeom prst="roundRect">
            <a:avLst>
              <a:gd fmla="val 16667" name="adj"/>
            </a:avLst>
          </a:prstGeom>
          <a:noFill/>
          <a:ln cap="flat" cmpd="sng" w="2857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53" name="Google Shape;1253;p61"/>
          <p:cNvSpPr/>
          <p:nvPr/>
        </p:nvSpPr>
        <p:spPr>
          <a:xfrm>
            <a:off x="4180575" y="2672050"/>
            <a:ext cx="439200" cy="99900"/>
          </a:xfrm>
          <a:prstGeom prst="roundRect">
            <a:avLst>
              <a:gd fmla="val 16667" name="adj"/>
            </a:avLst>
          </a:prstGeom>
          <a:noFill/>
          <a:ln cap="flat" cmpd="sng" w="2857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54" name="Google Shape;1254;p61"/>
          <p:cNvSpPr/>
          <p:nvPr/>
        </p:nvSpPr>
        <p:spPr>
          <a:xfrm>
            <a:off x="4180575" y="2220900"/>
            <a:ext cx="439200" cy="99900"/>
          </a:xfrm>
          <a:prstGeom prst="roundRect">
            <a:avLst>
              <a:gd fmla="val 16667" name="adj"/>
            </a:avLst>
          </a:prstGeom>
          <a:noFill/>
          <a:ln cap="flat" cmpd="sng" w="2857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55" name="Google Shape;1255;p61"/>
          <p:cNvSpPr/>
          <p:nvPr/>
        </p:nvSpPr>
        <p:spPr>
          <a:xfrm>
            <a:off x="4842125" y="2147250"/>
            <a:ext cx="439200" cy="99900"/>
          </a:xfrm>
          <a:prstGeom prst="roundRect">
            <a:avLst>
              <a:gd fmla="val 16667" name="adj"/>
            </a:avLst>
          </a:prstGeom>
          <a:noFill/>
          <a:ln cap="flat" cmpd="sng" w="2857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56" name="Google Shape;1256;p61"/>
          <p:cNvSpPr/>
          <p:nvPr/>
        </p:nvSpPr>
        <p:spPr>
          <a:xfrm>
            <a:off x="4842125" y="2595075"/>
            <a:ext cx="439200" cy="99900"/>
          </a:xfrm>
          <a:prstGeom prst="roundRect">
            <a:avLst>
              <a:gd fmla="val 16667" name="adj"/>
            </a:avLst>
          </a:prstGeom>
          <a:noFill/>
          <a:ln cap="flat" cmpd="sng" w="2857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57" name="Google Shape;1257;p61"/>
          <p:cNvSpPr/>
          <p:nvPr/>
        </p:nvSpPr>
        <p:spPr>
          <a:xfrm>
            <a:off x="4842125" y="1761050"/>
            <a:ext cx="439200" cy="99900"/>
          </a:xfrm>
          <a:prstGeom prst="roundRect">
            <a:avLst>
              <a:gd fmla="val 16667" name="adj"/>
            </a:avLst>
          </a:prstGeom>
          <a:noFill/>
          <a:ln cap="flat" cmpd="sng" w="2857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1" name="Shape 1261"/>
        <p:cNvGrpSpPr/>
        <p:nvPr/>
      </p:nvGrpSpPr>
      <p:grpSpPr>
        <a:xfrm>
          <a:off x="0" y="0"/>
          <a:ext cx="0" cy="0"/>
          <a:chOff x="0" y="0"/>
          <a:chExt cx="0" cy="0"/>
        </a:xfrm>
      </p:grpSpPr>
      <p:sp>
        <p:nvSpPr>
          <p:cNvPr id="1262" name="Google Shape;1262;p6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263" name="Google Shape;1263;p62"/>
          <p:cNvSpPr txBox="1"/>
          <p:nvPr>
            <p:ph type="title"/>
          </p:nvPr>
        </p:nvSpPr>
        <p:spPr>
          <a:xfrm>
            <a:off x="311700" y="374225"/>
            <a:ext cx="8520600" cy="841800"/>
          </a:xfrm>
          <a:prstGeom prst="rect">
            <a:avLst/>
          </a:prstGeom>
        </p:spPr>
        <p:txBody>
          <a:bodyPr anchorCtr="0" anchor="ctr" bIns="91425" lIns="91425" spcFirstLastPara="1" rIns="91425" wrap="square" tIns="91425">
            <a:normAutofit/>
          </a:bodyPr>
          <a:lstStyle/>
          <a:p>
            <a:pPr indent="0" lvl="0" marL="457200" rtl="0" algn="ctr">
              <a:spcBef>
                <a:spcPts val="0"/>
              </a:spcBef>
              <a:spcAft>
                <a:spcPts val="0"/>
              </a:spcAft>
              <a:buNone/>
            </a:pPr>
            <a:r>
              <a:rPr lang="en"/>
              <a:t>II.B.  Transformers Architecture</a:t>
            </a:r>
            <a:endParaRPr/>
          </a:p>
        </p:txBody>
      </p:sp>
      <p:pic>
        <p:nvPicPr>
          <p:cNvPr id="1264" name="Google Shape;1264;p62"/>
          <p:cNvPicPr preferRelativeResize="0"/>
          <p:nvPr/>
        </p:nvPicPr>
        <p:blipFill>
          <a:blip r:embed="rId3">
            <a:alphaModFix/>
          </a:blip>
          <a:stretch>
            <a:fillRect/>
          </a:stretch>
        </p:blipFill>
        <p:spPr>
          <a:xfrm>
            <a:off x="252425" y="1216025"/>
            <a:ext cx="2403600" cy="2890274"/>
          </a:xfrm>
          <a:prstGeom prst="rect">
            <a:avLst/>
          </a:prstGeom>
          <a:noFill/>
          <a:ln>
            <a:noFill/>
          </a:ln>
        </p:spPr>
      </p:pic>
      <p:sp>
        <p:nvSpPr>
          <p:cNvPr id="1265" name="Google Shape;1265;p62"/>
          <p:cNvSpPr txBox="1"/>
          <p:nvPr/>
        </p:nvSpPr>
        <p:spPr>
          <a:xfrm>
            <a:off x="2985725" y="1721825"/>
            <a:ext cx="3828300" cy="202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p:txBody>
      </p:sp>
      <p:sp>
        <p:nvSpPr>
          <p:cNvPr id="1266" name="Google Shape;1266;p62"/>
          <p:cNvSpPr txBox="1"/>
          <p:nvPr/>
        </p:nvSpPr>
        <p:spPr>
          <a:xfrm>
            <a:off x="2985725" y="1567475"/>
            <a:ext cx="4936500" cy="2115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300">
                <a:solidFill>
                  <a:srgbClr val="0E2356"/>
                </a:solidFill>
                <a:latin typeface="Ubuntu"/>
                <a:ea typeface="Ubuntu"/>
                <a:cs typeface="Ubuntu"/>
                <a:sym typeface="Ubuntu"/>
              </a:rPr>
              <a:t>Introduction</a:t>
            </a:r>
            <a:endParaRPr b="1" sz="1300">
              <a:solidFill>
                <a:srgbClr val="0E2356"/>
              </a:solidFill>
              <a:latin typeface="Ubuntu"/>
              <a:ea typeface="Ubuntu"/>
              <a:cs typeface="Ubuntu"/>
              <a:sym typeface="Ubuntu"/>
            </a:endParaRPr>
          </a:p>
          <a:p>
            <a:pPr indent="-311150" lvl="0" marL="457200" rtl="0" algn="l">
              <a:lnSpc>
                <a:spcPct val="115000"/>
              </a:lnSpc>
              <a:spcBef>
                <a:spcPts val="0"/>
              </a:spcBef>
              <a:spcAft>
                <a:spcPts val="0"/>
              </a:spcAft>
              <a:buClr>
                <a:srgbClr val="0E2356"/>
              </a:buClr>
              <a:buSzPts val="1300"/>
              <a:buFont typeface="Ubuntu"/>
              <a:buAutoNum type="arabicPeriod"/>
            </a:pPr>
            <a:r>
              <a:rPr b="1" lang="en" sz="1300">
                <a:solidFill>
                  <a:srgbClr val="0E2356"/>
                </a:solidFill>
                <a:latin typeface="Ubuntu"/>
                <a:ea typeface="Ubuntu"/>
                <a:cs typeface="Ubuntu"/>
                <a:sym typeface="Ubuntu"/>
              </a:rPr>
              <a:t>Self Attention / Cross Attention</a:t>
            </a:r>
            <a:endParaRPr b="1" sz="1300">
              <a:solidFill>
                <a:srgbClr val="0E2356"/>
              </a:solidFill>
              <a:latin typeface="Ubuntu"/>
              <a:ea typeface="Ubuntu"/>
              <a:cs typeface="Ubuntu"/>
              <a:sym typeface="Ubuntu"/>
            </a:endParaRPr>
          </a:p>
          <a:p>
            <a:pPr indent="-311150" lvl="0" marL="457200" rtl="0" algn="l">
              <a:lnSpc>
                <a:spcPct val="115000"/>
              </a:lnSpc>
              <a:spcBef>
                <a:spcPts val="0"/>
              </a:spcBef>
              <a:spcAft>
                <a:spcPts val="0"/>
              </a:spcAft>
              <a:buClr>
                <a:srgbClr val="0E2356"/>
              </a:buClr>
              <a:buSzPts val="1300"/>
              <a:buFont typeface="Ubuntu"/>
              <a:buAutoNum type="arabicPeriod"/>
            </a:pPr>
            <a:r>
              <a:rPr b="1" lang="en" sz="1300">
                <a:solidFill>
                  <a:srgbClr val="0E2356"/>
                </a:solidFill>
                <a:latin typeface="Ubuntu"/>
                <a:ea typeface="Ubuntu"/>
                <a:cs typeface="Ubuntu"/>
                <a:sym typeface="Ubuntu"/>
              </a:rPr>
              <a:t>Multi-Head Attention</a:t>
            </a:r>
            <a:endParaRPr b="1" sz="1300">
              <a:solidFill>
                <a:srgbClr val="0E2356"/>
              </a:solidFill>
              <a:latin typeface="Ubuntu"/>
              <a:ea typeface="Ubuntu"/>
              <a:cs typeface="Ubuntu"/>
              <a:sym typeface="Ubuntu"/>
            </a:endParaRPr>
          </a:p>
          <a:p>
            <a:pPr indent="-311150" lvl="0" marL="457200" rtl="0" algn="l">
              <a:lnSpc>
                <a:spcPct val="115000"/>
              </a:lnSpc>
              <a:spcBef>
                <a:spcPts val="0"/>
              </a:spcBef>
              <a:spcAft>
                <a:spcPts val="0"/>
              </a:spcAft>
              <a:buClr>
                <a:srgbClr val="0E2356"/>
              </a:buClr>
              <a:buSzPts val="1300"/>
              <a:buFont typeface="Ubuntu"/>
              <a:buAutoNum type="arabicPeriod"/>
            </a:pPr>
            <a:r>
              <a:rPr b="1" lang="en" sz="1300">
                <a:solidFill>
                  <a:srgbClr val="0E2356"/>
                </a:solidFill>
                <a:latin typeface="Ubuntu"/>
                <a:ea typeface="Ubuntu"/>
                <a:cs typeface="Ubuntu"/>
                <a:sym typeface="Ubuntu"/>
              </a:rPr>
              <a:t>Residual connection &amp; Layer normalization</a:t>
            </a:r>
            <a:endParaRPr b="1" sz="1300">
              <a:solidFill>
                <a:srgbClr val="0E2356"/>
              </a:solidFill>
              <a:latin typeface="Ubuntu"/>
              <a:ea typeface="Ubuntu"/>
              <a:cs typeface="Ubuntu"/>
              <a:sym typeface="Ubuntu"/>
            </a:endParaRPr>
          </a:p>
          <a:p>
            <a:pPr indent="-311150" lvl="0" marL="457200" rtl="0" algn="l">
              <a:lnSpc>
                <a:spcPct val="115000"/>
              </a:lnSpc>
              <a:spcBef>
                <a:spcPts val="0"/>
              </a:spcBef>
              <a:spcAft>
                <a:spcPts val="0"/>
              </a:spcAft>
              <a:buClr>
                <a:srgbClr val="0E2356"/>
              </a:buClr>
              <a:buSzPts val="1300"/>
              <a:buFont typeface="Ubuntu"/>
              <a:buAutoNum type="arabicPeriod"/>
            </a:pPr>
            <a:r>
              <a:rPr b="1" lang="en" sz="1300">
                <a:solidFill>
                  <a:srgbClr val="0E2356"/>
                </a:solidFill>
                <a:latin typeface="Ubuntu"/>
                <a:ea typeface="Ubuntu"/>
                <a:cs typeface="Ubuntu"/>
                <a:sym typeface="Ubuntu"/>
              </a:rPr>
              <a:t>Feed forward layer</a:t>
            </a:r>
            <a:endParaRPr b="1" sz="1300">
              <a:solidFill>
                <a:srgbClr val="0E2356"/>
              </a:solidFill>
              <a:latin typeface="Ubuntu"/>
              <a:ea typeface="Ubuntu"/>
              <a:cs typeface="Ubuntu"/>
              <a:sym typeface="Ubuntu"/>
            </a:endParaRPr>
          </a:p>
          <a:p>
            <a:pPr indent="-311150" lvl="0" marL="457200" rtl="0" algn="l">
              <a:lnSpc>
                <a:spcPct val="115000"/>
              </a:lnSpc>
              <a:spcBef>
                <a:spcPts val="0"/>
              </a:spcBef>
              <a:spcAft>
                <a:spcPts val="0"/>
              </a:spcAft>
              <a:buClr>
                <a:srgbClr val="9FC5E8"/>
              </a:buClr>
              <a:buSzPts val="1300"/>
              <a:buFont typeface="Ubuntu"/>
              <a:buAutoNum type="arabicPeriod"/>
            </a:pPr>
            <a:r>
              <a:rPr b="1" lang="en" sz="1300">
                <a:solidFill>
                  <a:srgbClr val="9FC5E8"/>
                </a:solidFill>
                <a:latin typeface="Ubuntu"/>
                <a:ea typeface="Ubuntu"/>
                <a:cs typeface="Ubuntu"/>
                <a:sym typeface="Ubuntu"/>
              </a:rPr>
              <a:t>Softmax Layer</a:t>
            </a:r>
            <a:endParaRPr b="1" sz="1300">
              <a:solidFill>
                <a:srgbClr val="9FC5E8"/>
              </a:solidFill>
              <a:latin typeface="Ubuntu"/>
              <a:ea typeface="Ubuntu"/>
              <a:cs typeface="Ubuntu"/>
              <a:sym typeface="Ubuntu"/>
            </a:endParaRPr>
          </a:p>
          <a:p>
            <a:pPr indent="-311150" lvl="0" marL="457200" rtl="0" algn="l">
              <a:lnSpc>
                <a:spcPct val="115000"/>
              </a:lnSpc>
              <a:spcBef>
                <a:spcPts val="0"/>
              </a:spcBef>
              <a:spcAft>
                <a:spcPts val="0"/>
              </a:spcAft>
              <a:buClr>
                <a:srgbClr val="9FC5E8"/>
              </a:buClr>
              <a:buSzPts val="1300"/>
              <a:buFont typeface="Ubuntu"/>
              <a:buAutoNum type="arabicPeriod"/>
            </a:pPr>
            <a:r>
              <a:rPr b="1" lang="en" sz="1300">
                <a:solidFill>
                  <a:srgbClr val="9FC5E8"/>
                </a:solidFill>
                <a:latin typeface="Ubuntu"/>
                <a:ea typeface="Ubuntu"/>
                <a:cs typeface="Ubuntu"/>
                <a:sym typeface="Ubuntu"/>
              </a:rPr>
              <a:t>Positional Embeddings</a:t>
            </a:r>
            <a:endParaRPr b="1" sz="1300">
              <a:solidFill>
                <a:srgbClr val="9FC5E8"/>
              </a:solidFill>
              <a:latin typeface="Ubuntu"/>
              <a:ea typeface="Ubuntu"/>
              <a:cs typeface="Ubuntu"/>
              <a:sym typeface="Ubuntu"/>
            </a:endParaRPr>
          </a:p>
          <a:p>
            <a:pPr indent="-311150" lvl="0" marL="457200" rtl="0" algn="l">
              <a:lnSpc>
                <a:spcPct val="115000"/>
              </a:lnSpc>
              <a:spcBef>
                <a:spcPts val="0"/>
              </a:spcBef>
              <a:spcAft>
                <a:spcPts val="0"/>
              </a:spcAft>
              <a:buClr>
                <a:srgbClr val="9FC5E8"/>
              </a:buClr>
              <a:buSzPts val="1300"/>
              <a:buFont typeface="Ubuntu"/>
              <a:buAutoNum type="arabicPeriod"/>
            </a:pPr>
            <a:r>
              <a:rPr b="1" lang="en" sz="1300">
                <a:solidFill>
                  <a:srgbClr val="9FC5E8"/>
                </a:solidFill>
                <a:latin typeface="Ubuntu"/>
                <a:ea typeface="Ubuntu"/>
                <a:cs typeface="Ubuntu"/>
                <a:sym typeface="Ubuntu"/>
              </a:rPr>
              <a:t>Optimization </a:t>
            </a:r>
            <a:endParaRPr b="1" sz="1300">
              <a:solidFill>
                <a:srgbClr val="9FC5E8"/>
              </a:solidFill>
              <a:latin typeface="Ubuntu"/>
              <a:ea typeface="Ubuntu"/>
              <a:cs typeface="Ubuntu"/>
              <a:sym typeface="Ubuntu"/>
            </a:endParaRPr>
          </a:p>
          <a:p>
            <a:pPr indent="-127000" lvl="0" marL="127000" rtl="0" algn="l">
              <a:lnSpc>
                <a:spcPct val="115000"/>
              </a:lnSpc>
              <a:spcBef>
                <a:spcPts val="900"/>
              </a:spcBef>
              <a:spcAft>
                <a:spcPts val="0"/>
              </a:spcAft>
              <a:buClr>
                <a:schemeClr val="dk1"/>
              </a:buClr>
              <a:buSzPts val="1100"/>
              <a:buFont typeface="Arial"/>
              <a:buNone/>
            </a:pPr>
            <a:r>
              <a:t/>
            </a:r>
            <a:endParaRPr sz="1050">
              <a:solidFill>
                <a:srgbClr val="0E2356"/>
              </a:solidFill>
              <a:latin typeface="Ubuntu"/>
              <a:ea typeface="Ubuntu"/>
              <a:cs typeface="Ubuntu"/>
              <a:sym typeface="Ubuntu"/>
            </a:endParaRPr>
          </a:p>
          <a:p>
            <a:pPr indent="0" lvl="0" marL="0" rtl="0" algn="l">
              <a:spcBef>
                <a:spcPts val="0"/>
              </a:spcBef>
              <a:spcAft>
                <a:spcPts val="0"/>
              </a:spcAft>
              <a:buNone/>
            </a:pPr>
            <a:r>
              <a:t/>
            </a:r>
            <a:endParaRPr sz="1800">
              <a:solidFill>
                <a:srgbClr val="0E2356"/>
              </a:solidFill>
              <a:latin typeface="Ubuntu"/>
              <a:ea typeface="Ubuntu"/>
              <a:cs typeface="Ubuntu"/>
              <a:sym typeface="Ubuntu"/>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1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41" name="Google Shape;141;p18"/>
          <p:cNvSpPr txBox="1"/>
          <p:nvPr>
            <p:ph type="title"/>
          </p:nvPr>
        </p:nvSpPr>
        <p:spPr>
          <a:xfrm>
            <a:off x="0" y="0"/>
            <a:ext cx="7595700" cy="51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II.B </a:t>
            </a:r>
            <a:r>
              <a:rPr lang="en">
                <a:latin typeface="Ubuntu"/>
                <a:ea typeface="Ubuntu"/>
                <a:cs typeface="Ubuntu"/>
                <a:sym typeface="Ubuntu"/>
              </a:rPr>
              <a:t>Introduction</a:t>
            </a:r>
            <a:endParaRPr>
              <a:latin typeface="Ubuntu"/>
              <a:ea typeface="Ubuntu"/>
              <a:cs typeface="Ubuntu"/>
              <a:sym typeface="Ubuntu"/>
            </a:endParaRPr>
          </a:p>
        </p:txBody>
      </p:sp>
      <p:pic>
        <p:nvPicPr>
          <p:cNvPr id="142" name="Google Shape;142;p18"/>
          <p:cNvPicPr preferRelativeResize="0"/>
          <p:nvPr/>
        </p:nvPicPr>
        <p:blipFill>
          <a:blip r:embed="rId3">
            <a:alphaModFix/>
          </a:blip>
          <a:stretch>
            <a:fillRect/>
          </a:stretch>
        </p:blipFill>
        <p:spPr>
          <a:xfrm>
            <a:off x="152400" y="588675"/>
            <a:ext cx="8125302" cy="4324501"/>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0" name="Shape 1270"/>
        <p:cNvGrpSpPr/>
        <p:nvPr/>
      </p:nvGrpSpPr>
      <p:grpSpPr>
        <a:xfrm>
          <a:off x="0" y="0"/>
          <a:ext cx="0" cy="0"/>
          <a:chOff x="0" y="0"/>
          <a:chExt cx="0" cy="0"/>
        </a:xfrm>
      </p:grpSpPr>
      <p:sp>
        <p:nvSpPr>
          <p:cNvPr id="1271" name="Google Shape;1271;p6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272" name="Google Shape;1272;p63"/>
          <p:cNvSpPr txBox="1"/>
          <p:nvPr>
            <p:ph type="title"/>
          </p:nvPr>
        </p:nvSpPr>
        <p:spPr>
          <a:xfrm>
            <a:off x="311700" y="156675"/>
            <a:ext cx="8520600" cy="841800"/>
          </a:xfrm>
          <a:prstGeom prst="rect">
            <a:avLst/>
          </a:prstGeom>
        </p:spPr>
        <p:txBody>
          <a:bodyPr anchorCtr="0" anchor="ctr" bIns="91425" lIns="91425" spcFirstLastPara="1" rIns="91425" wrap="square" tIns="91425">
            <a:normAutofit/>
          </a:bodyPr>
          <a:lstStyle/>
          <a:p>
            <a:pPr indent="0" lvl="0" marL="457200" rtl="0" algn="ctr">
              <a:spcBef>
                <a:spcPts val="0"/>
              </a:spcBef>
              <a:spcAft>
                <a:spcPts val="0"/>
              </a:spcAft>
              <a:buNone/>
            </a:pPr>
            <a:r>
              <a:rPr lang="en"/>
              <a:t>II.B.4. Feed forward layer</a:t>
            </a:r>
            <a:endParaRPr/>
          </a:p>
        </p:txBody>
      </p:sp>
      <p:pic>
        <p:nvPicPr>
          <p:cNvPr id="1273" name="Google Shape;1273;p63"/>
          <p:cNvPicPr preferRelativeResize="0"/>
          <p:nvPr/>
        </p:nvPicPr>
        <p:blipFill>
          <a:blip r:embed="rId3">
            <a:alphaModFix/>
          </a:blip>
          <a:stretch>
            <a:fillRect/>
          </a:stretch>
        </p:blipFill>
        <p:spPr>
          <a:xfrm>
            <a:off x="5355325" y="1026500"/>
            <a:ext cx="2570110" cy="3090500"/>
          </a:xfrm>
          <a:prstGeom prst="rect">
            <a:avLst/>
          </a:prstGeom>
          <a:noFill/>
          <a:ln>
            <a:noFill/>
          </a:ln>
        </p:spPr>
      </p:pic>
      <p:sp>
        <p:nvSpPr>
          <p:cNvPr id="1274" name="Google Shape;1274;p63"/>
          <p:cNvSpPr/>
          <p:nvPr/>
        </p:nvSpPr>
        <p:spPr>
          <a:xfrm>
            <a:off x="6165700" y="2810075"/>
            <a:ext cx="439200" cy="180900"/>
          </a:xfrm>
          <a:prstGeom prst="roundRect">
            <a:avLst>
              <a:gd fmla="val 16667" name="adj"/>
            </a:avLst>
          </a:prstGeom>
          <a:noFill/>
          <a:ln cap="flat" cmpd="sng" w="2857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75" name="Google Shape;1275;p63"/>
          <p:cNvSpPr/>
          <p:nvPr/>
        </p:nvSpPr>
        <p:spPr>
          <a:xfrm>
            <a:off x="6827250" y="2736425"/>
            <a:ext cx="439200" cy="254700"/>
          </a:xfrm>
          <a:prstGeom prst="roundRect">
            <a:avLst>
              <a:gd fmla="val 16667" name="adj"/>
            </a:avLst>
          </a:prstGeom>
          <a:noFill/>
          <a:ln cap="flat" cmpd="sng" w="2857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76" name="Google Shape;1276;p63"/>
          <p:cNvSpPr/>
          <p:nvPr/>
        </p:nvSpPr>
        <p:spPr>
          <a:xfrm>
            <a:off x="6827250" y="2296075"/>
            <a:ext cx="439200" cy="180900"/>
          </a:xfrm>
          <a:prstGeom prst="roundRect">
            <a:avLst>
              <a:gd fmla="val 16667" name="adj"/>
            </a:avLst>
          </a:prstGeom>
          <a:noFill/>
          <a:ln cap="flat" cmpd="sng" w="2857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77" name="Google Shape;1277;p63"/>
          <p:cNvSpPr/>
          <p:nvPr/>
        </p:nvSpPr>
        <p:spPr>
          <a:xfrm>
            <a:off x="6165700" y="2700075"/>
            <a:ext cx="439200" cy="99900"/>
          </a:xfrm>
          <a:prstGeom prst="roundRect">
            <a:avLst>
              <a:gd fmla="val 16667" name="adj"/>
            </a:avLst>
          </a:prstGeom>
          <a:noFill/>
          <a:ln cap="flat" cmpd="sng" w="2857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78" name="Google Shape;1278;p63"/>
          <p:cNvSpPr/>
          <p:nvPr/>
        </p:nvSpPr>
        <p:spPr>
          <a:xfrm>
            <a:off x="6165700" y="2248925"/>
            <a:ext cx="439200" cy="99900"/>
          </a:xfrm>
          <a:prstGeom prst="roundRect">
            <a:avLst>
              <a:gd fmla="val 16667" name="adj"/>
            </a:avLst>
          </a:prstGeom>
          <a:noFill/>
          <a:ln cap="flat" cmpd="sng" w="2857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79" name="Google Shape;1279;p63"/>
          <p:cNvSpPr/>
          <p:nvPr/>
        </p:nvSpPr>
        <p:spPr>
          <a:xfrm>
            <a:off x="6827250" y="2175275"/>
            <a:ext cx="439200" cy="99900"/>
          </a:xfrm>
          <a:prstGeom prst="roundRect">
            <a:avLst>
              <a:gd fmla="val 16667" name="adj"/>
            </a:avLst>
          </a:prstGeom>
          <a:noFill/>
          <a:ln cap="flat" cmpd="sng" w="2857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80" name="Google Shape;1280;p63"/>
          <p:cNvSpPr/>
          <p:nvPr/>
        </p:nvSpPr>
        <p:spPr>
          <a:xfrm>
            <a:off x="6827250" y="2623100"/>
            <a:ext cx="439200" cy="99900"/>
          </a:xfrm>
          <a:prstGeom prst="roundRect">
            <a:avLst>
              <a:gd fmla="val 16667" name="adj"/>
            </a:avLst>
          </a:prstGeom>
          <a:noFill/>
          <a:ln cap="flat" cmpd="sng" w="2857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81" name="Google Shape;1281;p63"/>
          <p:cNvSpPr/>
          <p:nvPr/>
        </p:nvSpPr>
        <p:spPr>
          <a:xfrm>
            <a:off x="6827250" y="1789075"/>
            <a:ext cx="439200" cy="99900"/>
          </a:xfrm>
          <a:prstGeom prst="roundRect">
            <a:avLst>
              <a:gd fmla="val 16667" name="adj"/>
            </a:avLst>
          </a:prstGeom>
          <a:noFill/>
          <a:ln cap="flat" cmpd="sng" w="2857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82" name="Google Shape;1282;p63"/>
          <p:cNvSpPr/>
          <p:nvPr/>
        </p:nvSpPr>
        <p:spPr>
          <a:xfrm>
            <a:off x="6165700" y="2348825"/>
            <a:ext cx="439200" cy="180900"/>
          </a:xfrm>
          <a:prstGeom prst="roundRect">
            <a:avLst>
              <a:gd fmla="val 16667" name="adj"/>
            </a:avLst>
          </a:prstGeom>
          <a:noFill/>
          <a:ln cap="flat" cmpd="sng" w="2857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83" name="Google Shape;1283;p63"/>
          <p:cNvSpPr/>
          <p:nvPr/>
        </p:nvSpPr>
        <p:spPr>
          <a:xfrm>
            <a:off x="6827250" y="1908275"/>
            <a:ext cx="439200" cy="180900"/>
          </a:xfrm>
          <a:prstGeom prst="roundRect">
            <a:avLst>
              <a:gd fmla="val 16667" name="adj"/>
            </a:avLst>
          </a:prstGeom>
          <a:noFill/>
          <a:ln cap="flat" cmpd="sng" w="2857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84" name="Google Shape;1284;p63"/>
          <p:cNvSpPr txBox="1"/>
          <p:nvPr/>
        </p:nvSpPr>
        <p:spPr>
          <a:xfrm>
            <a:off x="1023725" y="1435325"/>
            <a:ext cx="4095000" cy="172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200">
                <a:solidFill>
                  <a:srgbClr val="011C5D"/>
                </a:solidFill>
                <a:latin typeface="Ubuntu"/>
                <a:ea typeface="Ubuntu"/>
                <a:cs typeface="Ubuntu"/>
                <a:sym typeface="Ubuntu"/>
              </a:rPr>
              <a:t>“</a:t>
            </a:r>
            <a:r>
              <a:rPr i="1" lang="en" sz="1200">
                <a:solidFill>
                  <a:srgbClr val="011C5D"/>
                </a:solidFill>
                <a:latin typeface="Ubuntu"/>
                <a:ea typeface="Ubuntu"/>
                <a:cs typeface="Ubuntu"/>
                <a:sym typeface="Ubuntu"/>
              </a:rPr>
              <a:t>In addition to attention sub-layers, each of the layers in our encoder and decoder contains a fully connected feed-forward network, which is applied to each position separately and identically. This consists of two linear transformations with a ReLU activation in between.”</a:t>
            </a:r>
            <a:endParaRPr i="1" sz="1200">
              <a:solidFill>
                <a:srgbClr val="011C5D"/>
              </a:solidFill>
              <a:latin typeface="Ubuntu"/>
              <a:ea typeface="Ubuntu"/>
              <a:cs typeface="Ubuntu"/>
              <a:sym typeface="Ubuntu"/>
            </a:endParaRPr>
          </a:p>
        </p:txBody>
      </p:sp>
      <p:pic>
        <p:nvPicPr>
          <p:cNvPr id="1285" name="Google Shape;1285;p63"/>
          <p:cNvPicPr preferRelativeResize="0"/>
          <p:nvPr/>
        </p:nvPicPr>
        <p:blipFill>
          <a:blip r:embed="rId4">
            <a:alphaModFix/>
          </a:blip>
          <a:stretch>
            <a:fillRect/>
          </a:stretch>
        </p:blipFill>
        <p:spPr>
          <a:xfrm>
            <a:off x="1961572" y="2810075"/>
            <a:ext cx="2219325" cy="333375"/>
          </a:xfrm>
          <a:prstGeom prst="rect">
            <a:avLst/>
          </a:prstGeom>
          <a:noFill/>
          <a:ln>
            <a:noFill/>
          </a:ln>
        </p:spPr>
      </p:pic>
      <p:sp>
        <p:nvSpPr>
          <p:cNvPr id="1286" name="Google Shape;1286;p63"/>
          <p:cNvSpPr txBox="1"/>
          <p:nvPr/>
        </p:nvSpPr>
        <p:spPr>
          <a:xfrm>
            <a:off x="2847525" y="3204175"/>
            <a:ext cx="10095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011C5D"/>
                </a:solidFill>
                <a:latin typeface="Ubuntu"/>
                <a:ea typeface="Ubuntu"/>
                <a:cs typeface="Ubuntu"/>
                <a:sym typeface="Ubuntu"/>
              </a:rPr>
              <a:t>‘</a:t>
            </a:r>
            <a:r>
              <a:rPr lang="en" sz="1200">
                <a:solidFill>
                  <a:srgbClr val="011C5D"/>
                </a:solidFill>
                <a:latin typeface="Ubuntu"/>
                <a:ea typeface="Ubuntu"/>
                <a:cs typeface="Ubuntu"/>
                <a:sym typeface="Ubuntu"/>
              </a:rPr>
              <a:t>Up </a:t>
            </a:r>
            <a:endParaRPr sz="1200">
              <a:solidFill>
                <a:srgbClr val="011C5D"/>
              </a:solidFill>
              <a:latin typeface="Ubuntu"/>
              <a:ea typeface="Ubuntu"/>
              <a:cs typeface="Ubuntu"/>
              <a:sym typeface="Ubuntu"/>
            </a:endParaRPr>
          </a:p>
          <a:p>
            <a:pPr indent="0" lvl="0" marL="0" rtl="0" algn="l">
              <a:spcBef>
                <a:spcPts val="0"/>
              </a:spcBef>
              <a:spcAft>
                <a:spcPts val="0"/>
              </a:spcAft>
              <a:buNone/>
            </a:pPr>
            <a:r>
              <a:rPr lang="en" sz="1200">
                <a:solidFill>
                  <a:srgbClr val="011C5D"/>
                </a:solidFill>
                <a:latin typeface="Ubuntu"/>
                <a:ea typeface="Ubuntu"/>
                <a:cs typeface="Ubuntu"/>
                <a:sym typeface="Ubuntu"/>
              </a:rPr>
              <a:t>projection’</a:t>
            </a:r>
            <a:endParaRPr sz="1200">
              <a:solidFill>
                <a:srgbClr val="011C5D"/>
              </a:solidFill>
              <a:latin typeface="Ubuntu"/>
              <a:ea typeface="Ubuntu"/>
              <a:cs typeface="Ubuntu"/>
              <a:sym typeface="Ubuntu"/>
            </a:endParaRPr>
          </a:p>
        </p:txBody>
      </p:sp>
      <p:sp>
        <p:nvSpPr>
          <p:cNvPr id="1287" name="Google Shape;1287;p63"/>
          <p:cNvSpPr txBox="1"/>
          <p:nvPr/>
        </p:nvSpPr>
        <p:spPr>
          <a:xfrm>
            <a:off x="3666370" y="3204175"/>
            <a:ext cx="10095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011C5D"/>
                </a:solidFill>
                <a:latin typeface="Ubuntu"/>
                <a:ea typeface="Ubuntu"/>
                <a:cs typeface="Ubuntu"/>
                <a:sym typeface="Ubuntu"/>
              </a:rPr>
              <a:t>‘Down</a:t>
            </a:r>
            <a:r>
              <a:rPr lang="en" sz="1200">
                <a:solidFill>
                  <a:srgbClr val="011C5D"/>
                </a:solidFill>
                <a:latin typeface="Ubuntu"/>
                <a:ea typeface="Ubuntu"/>
                <a:cs typeface="Ubuntu"/>
                <a:sym typeface="Ubuntu"/>
              </a:rPr>
              <a:t> </a:t>
            </a:r>
            <a:endParaRPr sz="1200">
              <a:solidFill>
                <a:srgbClr val="011C5D"/>
              </a:solidFill>
              <a:latin typeface="Ubuntu"/>
              <a:ea typeface="Ubuntu"/>
              <a:cs typeface="Ubuntu"/>
              <a:sym typeface="Ubuntu"/>
            </a:endParaRPr>
          </a:p>
          <a:p>
            <a:pPr indent="0" lvl="0" marL="0" rtl="0" algn="l">
              <a:spcBef>
                <a:spcPts val="0"/>
              </a:spcBef>
              <a:spcAft>
                <a:spcPts val="0"/>
              </a:spcAft>
              <a:buNone/>
            </a:pPr>
            <a:r>
              <a:rPr lang="en" sz="1200">
                <a:solidFill>
                  <a:srgbClr val="011C5D"/>
                </a:solidFill>
                <a:latin typeface="Ubuntu"/>
                <a:ea typeface="Ubuntu"/>
                <a:cs typeface="Ubuntu"/>
                <a:sym typeface="Ubuntu"/>
              </a:rPr>
              <a:t>projection’</a:t>
            </a:r>
            <a:endParaRPr sz="1200">
              <a:solidFill>
                <a:srgbClr val="011C5D"/>
              </a:solidFill>
              <a:latin typeface="Ubuntu"/>
              <a:ea typeface="Ubuntu"/>
              <a:cs typeface="Ubuntu"/>
              <a:sym typeface="Ubuntu"/>
            </a:endParaRPr>
          </a:p>
        </p:txBody>
      </p:sp>
      <p:sp>
        <p:nvSpPr>
          <p:cNvPr id="1288" name="Google Shape;1288;p63"/>
          <p:cNvSpPr/>
          <p:nvPr/>
        </p:nvSpPr>
        <p:spPr>
          <a:xfrm rot="5400000">
            <a:off x="3047875" y="2729600"/>
            <a:ext cx="186300" cy="924600"/>
          </a:xfrm>
          <a:prstGeom prst="rightBrace">
            <a:avLst>
              <a:gd fmla="val 50000" name="adj1"/>
              <a:gd fmla="val 50168" name="adj2"/>
            </a:avLst>
          </a:prstGeom>
          <a:noFill/>
          <a:ln cap="flat" cmpd="sng" w="9525">
            <a:solidFill>
              <a:srgbClr val="011C5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9" name="Google Shape;1289;p63"/>
          <p:cNvSpPr/>
          <p:nvPr/>
        </p:nvSpPr>
        <p:spPr>
          <a:xfrm rot="5400000">
            <a:off x="3797625" y="2967500"/>
            <a:ext cx="186300" cy="448800"/>
          </a:xfrm>
          <a:prstGeom prst="rightBrace">
            <a:avLst>
              <a:gd fmla="val 50000" name="adj1"/>
              <a:gd fmla="val 50168" name="adj2"/>
            </a:avLst>
          </a:prstGeom>
          <a:noFill/>
          <a:ln cap="flat" cmpd="sng" w="9525">
            <a:solidFill>
              <a:srgbClr val="011C5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3" name="Shape 1293"/>
        <p:cNvGrpSpPr/>
        <p:nvPr/>
      </p:nvGrpSpPr>
      <p:grpSpPr>
        <a:xfrm>
          <a:off x="0" y="0"/>
          <a:ext cx="0" cy="0"/>
          <a:chOff x="0" y="0"/>
          <a:chExt cx="0" cy="0"/>
        </a:xfrm>
      </p:grpSpPr>
      <p:sp>
        <p:nvSpPr>
          <p:cNvPr id="1294" name="Google Shape;1294;p64"/>
          <p:cNvSpPr txBox="1"/>
          <p:nvPr>
            <p:ph type="title"/>
          </p:nvPr>
        </p:nvSpPr>
        <p:spPr>
          <a:xfrm>
            <a:off x="0" y="0"/>
            <a:ext cx="7595700" cy="51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II.B.4. Feed forward layer</a:t>
            </a:r>
            <a:endParaRPr/>
          </a:p>
        </p:txBody>
      </p:sp>
      <p:sp>
        <p:nvSpPr>
          <p:cNvPr id="1295" name="Google Shape;1295;p64"/>
          <p:cNvSpPr txBox="1"/>
          <p:nvPr>
            <p:ph idx="1" type="body"/>
          </p:nvPr>
        </p:nvSpPr>
        <p:spPr>
          <a:xfrm>
            <a:off x="189375" y="630300"/>
            <a:ext cx="5998800" cy="605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solidFill>
                  <a:srgbClr val="011C5D"/>
                </a:solidFill>
              </a:rPr>
              <a:t>Feed forward layer</a:t>
            </a:r>
            <a:endParaRPr b="1">
              <a:solidFill>
                <a:srgbClr val="011C5D"/>
              </a:solidFill>
            </a:endParaRPr>
          </a:p>
        </p:txBody>
      </p:sp>
      <p:pic>
        <p:nvPicPr>
          <p:cNvPr id="1296" name="Google Shape;1296;p64"/>
          <p:cNvPicPr preferRelativeResize="0"/>
          <p:nvPr/>
        </p:nvPicPr>
        <p:blipFill>
          <a:blip r:embed="rId3">
            <a:alphaModFix/>
          </a:blip>
          <a:stretch>
            <a:fillRect/>
          </a:stretch>
        </p:blipFill>
        <p:spPr>
          <a:xfrm>
            <a:off x="221800" y="1802013"/>
            <a:ext cx="4350210" cy="2213351"/>
          </a:xfrm>
          <a:prstGeom prst="rect">
            <a:avLst/>
          </a:prstGeom>
          <a:noFill/>
          <a:ln>
            <a:noFill/>
          </a:ln>
        </p:spPr>
      </p:pic>
      <p:sp>
        <p:nvSpPr>
          <p:cNvPr id="1297" name="Google Shape;1297;p64"/>
          <p:cNvSpPr/>
          <p:nvPr/>
        </p:nvSpPr>
        <p:spPr>
          <a:xfrm rot="-5400000">
            <a:off x="6825888" y="2264600"/>
            <a:ext cx="186300" cy="1907400"/>
          </a:xfrm>
          <a:prstGeom prst="rightBrace">
            <a:avLst>
              <a:gd fmla="val 50000" name="adj1"/>
              <a:gd fmla="val 50168" name="adj2"/>
            </a:avLst>
          </a:prstGeom>
          <a:noFill/>
          <a:ln cap="flat" cmpd="sng" w="9525">
            <a:solidFill>
              <a:srgbClr val="011C5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8" name="Google Shape;1298;p64"/>
          <p:cNvSpPr/>
          <p:nvPr/>
        </p:nvSpPr>
        <p:spPr>
          <a:xfrm>
            <a:off x="7872738" y="3312925"/>
            <a:ext cx="186300" cy="1299900"/>
          </a:xfrm>
          <a:prstGeom prst="rightBrace">
            <a:avLst>
              <a:gd fmla="val 50000" name="adj1"/>
              <a:gd fmla="val 50168" name="adj2"/>
            </a:avLst>
          </a:prstGeom>
          <a:noFill/>
          <a:ln cap="flat" cmpd="sng" w="9525">
            <a:solidFill>
              <a:srgbClr val="011C5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9" name="Google Shape;1299;p64"/>
          <p:cNvSpPr txBox="1"/>
          <p:nvPr/>
        </p:nvSpPr>
        <p:spPr>
          <a:xfrm>
            <a:off x="7998175" y="3686338"/>
            <a:ext cx="618000" cy="18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011C5D"/>
                </a:solidFill>
                <a:latin typeface="Ubuntu"/>
                <a:ea typeface="Ubuntu"/>
                <a:cs typeface="Ubuntu"/>
                <a:sym typeface="Ubuntu"/>
              </a:rPr>
              <a:t>4</a:t>
            </a:r>
            <a:endParaRPr sz="1800">
              <a:solidFill>
                <a:srgbClr val="011C5D"/>
              </a:solidFill>
              <a:latin typeface="Ubuntu"/>
              <a:ea typeface="Ubuntu"/>
              <a:cs typeface="Ubuntu"/>
              <a:sym typeface="Ubuntu"/>
            </a:endParaRPr>
          </a:p>
        </p:txBody>
      </p:sp>
      <p:sp>
        <p:nvSpPr>
          <p:cNvPr id="1300" name="Google Shape;1300;p64"/>
          <p:cNvSpPr txBox="1"/>
          <p:nvPr/>
        </p:nvSpPr>
        <p:spPr>
          <a:xfrm>
            <a:off x="6750224" y="2776975"/>
            <a:ext cx="365400" cy="44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011C5D"/>
                </a:solidFill>
                <a:latin typeface="Ubuntu"/>
                <a:ea typeface="Ubuntu"/>
                <a:cs typeface="Ubuntu"/>
                <a:sym typeface="Ubuntu"/>
              </a:rPr>
              <a:t>5</a:t>
            </a:r>
            <a:endParaRPr sz="1800">
              <a:solidFill>
                <a:srgbClr val="011C5D"/>
              </a:solidFill>
              <a:latin typeface="Ubuntu"/>
              <a:ea typeface="Ubuntu"/>
              <a:cs typeface="Ubuntu"/>
              <a:sym typeface="Ubuntu"/>
            </a:endParaRPr>
          </a:p>
        </p:txBody>
      </p:sp>
      <p:sp>
        <p:nvSpPr>
          <p:cNvPr id="1301" name="Google Shape;1301;p64"/>
          <p:cNvSpPr txBox="1"/>
          <p:nvPr/>
        </p:nvSpPr>
        <p:spPr>
          <a:xfrm>
            <a:off x="8182363" y="2675474"/>
            <a:ext cx="537900" cy="44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E06666"/>
                </a:solidFill>
              </a:rPr>
              <a:t>Z</a:t>
            </a:r>
            <a:endParaRPr b="1" baseline="-25000" sz="1800">
              <a:solidFill>
                <a:srgbClr val="E06666"/>
              </a:solidFill>
            </a:endParaRPr>
          </a:p>
        </p:txBody>
      </p:sp>
      <p:graphicFrame>
        <p:nvGraphicFramePr>
          <p:cNvPr id="1302" name="Google Shape;1302;p64"/>
          <p:cNvGraphicFramePr/>
          <p:nvPr/>
        </p:nvGraphicFramePr>
        <p:xfrm>
          <a:off x="5958500" y="1130475"/>
          <a:ext cx="3000000" cy="3000000"/>
        </p:xfrm>
        <a:graphic>
          <a:graphicData uri="http://schemas.openxmlformats.org/drawingml/2006/table">
            <a:tbl>
              <a:tblPr>
                <a:noFill/>
                <a:tableStyleId>{6497CBBA-E030-4E24-B39F-737B80262214}</a:tableStyleId>
              </a:tblPr>
              <a:tblGrid>
                <a:gridCol w="382850"/>
                <a:gridCol w="382850"/>
                <a:gridCol w="382850"/>
                <a:gridCol w="382850"/>
                <a:gridCol w="382850"/>
              </a:tblGrid>
              <a:tr h="324975">
                <a:tc>
                  <a:txBody>
                    <a:bodyPr/>
                    <a:lstStyle/>
                    <a:p>
                      <a:pPr indent="0" lvl="0" marL="0" rtl="0" algn="l">
                        <a:spcBef>
                          <a:spcPts val="0"/>
                        </a:spcBef>
                        <a:spcAft>
                          <a:spcPts val="0"/>
                        </a:spcAft>
                        <a:buNone/>
                      </a:pPr>
                      <a:r>
                        <a:t/>
                      </a:r>
                      <a:endParaRPr sz="700"/>
                    </a:p>
                  </a:txBody>
                  <a:tcPr marT="91425" marB="91425" marR="91425" marL="91425">
                    <a:lnL cap="flat" cmpd="sng" w="9525">
                      <a:solidFill>
                        <a:srgbClr val="111111"/>
                      </a:solidFill>
                      <a:prstDash val="solid"/>
                      <a:round/>
                      <a:headEnd len="sm" w="sm" type="none"/>
                      <a:tailEnd len="sm" w="sm" type="none"/>
                    </a:lnL>
                    <a:lnR cap="flat" cmpd="sng" w="9525">
                      <a:solidFill>
                        <a:srgbClr val="111111"/>
                      </a:solidFill>
                      <a:prstDash val="solid"/>
                      <a:round/>
                      <a:headEnd len="sm" w="sm" type="none"/>
                      <a:tailEnd len="sm" w="sm" type="none"/>
                    </a:lnR>
                    <a:lnT cap="flat" cmpd="sng" w="9525">
                      <a:solidFill>
                        <a:srgbClr val="111111"/>
                      </a:solidFill>
                      <a:prstDash val="solid"/>
                      <a:round/>
                      <a:headEnd len="sm" w="sm" type="none"/>
                      <a:tailEnd len="sm" w="sm" type="none"/>
                    </a:lnT>
                    <a:lnB cap="flat" cmpd="sng" w="9525">
                      <a:solidFill>
                        <a:srgbClr val="111111"/>
                      </a:solidFill>
                      <a:prstDash val="solid"/>
                      <a:round/>
                      <a:headEnd len="sm" w="sm" type="none"/>
                      <a:tailEnd len="sm" w="sm" type="none"/>
                    </a:lnB>
                    <a:solidFill>
                      <a:srgbClr val="93C47D"/>
                    </a:solidFill>
                  </a:tcPr>
                </a:tc>
                <a:tc>
                  <a:txBody>
                    <a:bodyPr/>
                    <a:lstStyle/>
                    <a:p>
                      <a:pPr indent="0" lvl="0" marL="0" rtl="0" algn="l">
                        <a:spcBef>
                          <a:spcPts val="0"/>
                        </a:spcBef>
                        <a:spcAft>
                          <a:spcPts val="0"/>
                        </a:spcAft>
                        <a:buNone/>
                      </a:pPr>
                      <a:r>
                        <a:t/>
                      </a:r>
                      <a:endParaRPr sz="700"/>
                    </a:p>
                  </a:txBody>
                  <a:tcPr marT="91425" marB="91425" marR="91425" marL="91425">
                    <a:lnL cap="flat" cmpd="sng" w="9525">
                      <a:solidFill>
                        <a:srgbClr val="111111"/>
                      </a:solidFill>
                      <a:prstDash val="solid"/>
                      <a:round/>
                      <a:headEnd len="sm" w="sm" type="none"/>
                      <a:tailEnd len="sm" w="sm" type="none"/>
                    </a:lnL>
                    <a:lnR cap="flat" cmpd="sng" w="9525">
                      <a:solidFill>
                        <a:srgbClr val="111111"/>
                      </a:solidFill>
                      <a:prstDash val="solid"/>
                      <a:round/>
                      <a:headEnd len="sm" w="sm" type="none"/>
                      <a:tailEnd len="sm" w="sm" type="none"/>
                    </a:lnR>
                    <a:lnT cap="flat" cmpd="sng" w="9525">
                      <a:solidFill>
                        <a:srgbClr val="111111"/>
                      </a:solidFill>
                      <a:prstDash val="solid"/>
                      <a:round/>
                      <a:headEnd len="sm" w="sm" type="none"/>
                      <a:tailEnd len="sm" w="sm" type="none"/>
                    </a:lnT>
                    <a:lnB cap="flat" cmpd="sng" w="9525">
                      <a:solidFill>
                        <a:srgbClr val="111111"/>
                      </a:solidFill>
                      <a:prstDash val="solid"/>
                      <a:round/>
                      <a:headEnd len="sm" w="sm" type="none"/>
                      <a:tailEnd len="sm" w="sm" type="none"/>
                    </a:lnB>
                    <a:solidFill>
                      <a:srgbClr val="93C47D"/>
                    </a:solidFill>
                  </a:tcPr>
                </a:tc>
                <a:tc>
                  <a:txBody>
                    <a:bodyPr/>
                    <a:lstStyle/>
                    <a:p>
                      <a:pPr indent="0" lvl="0" marL="0" rtl="0" algn="l">
                        <a:spcBef>
                          <a:spcPts val="0"/>
                        </a:spcBef>
                        <a:spcAft>
                          <a:spcPts val="0"/>
                        </a:spcAft>
                        <a:buNone/>
                      </a:pPr>
                      <a:r>
                        <a:t/>
                      </a:r>
                      <a:endParaRPr sz="700"/>
                    </a:p>
                  </a:txBody>
                  <a:tcPr marT="91425" marB="91425" marR="91425" marL="91425">
                    <a:lnL cap="flat" cmpd="sng" w="9525">
                      <a:solidFill>
                        <a:srgbClr val="111111"/>
                      </a:solidFill>
                      <a:prstDash val="solid"/>
                      <a:round/>
                      <a:headEnd len="sm" w="sm" type="none"/>
                      <a:tailEnd len="sm" w="sm" type="none"/>
                    </a:lnL>
                    <a:lnR cap="flat" cmpd="sng" w="9525">
                      <a:solidFill>
                        <a:srgbClr val="111111"/>
                      </a:solidFill>
                      <a:prstDash val="solid"/>
                      <a:round/>
                      <a:headEnd len="sm" w="sm" type="none"/>
                      <a:tailEnd len="sm" w="sm" type="none"/>
                    </a:lnR>
                    <a:lnT cap="flat" cmpd="sng" w="9525">
                      <a:solidFill>
                        <a:srgbClr val="111111"/>
                      </a:solidFill>
                      <a:prstDash val="solid"/>
                      <a:round/>
                      <a:headEnd len="sm" w="sm" type="none"/>
                      <a:tailEnd len="sm" w="sm" type="none"/>
                    </a:lnT>
                    <a:lnB cap="flat" cmpd="sng" w="9525">
                      <a:solidFill>
                        <a:srgbClr val="111111"/>
                      </a:solidFill>
                      <a:prstDash val="solid"/>
                      <a:round/>
                      <a:headEnd len="sm" w="sm" type="none"/>
                      <a:tailEnd len="sm" w="sm" type="none"/>
                    </a:lnB>
                    <a:solidFill>
                      <a:srgbClr val="93C47D"/>
                    </a:solidFill>
                  </a:tcPr>
                </a:tc>
                <a:tc>
                  <a:txBody>
                    <a:bodyPr/>
                    <a:lstStyle/>
                    <a:p>
                      <a:pPr indent="0" lvl="0" marL="0" rtl="0" algn="l">
                        <a:spcBef>
                          <a:spcPts val="0"/>
                        </a:spcBef>
                        <a:spcAft>
                          <a:spcPts val="0"/>
                        </a:spcAft>
                        <a:buNone/>
                      </a:pPr>
                      <a:r>
                        <a:t/>
                      </a:r>
                      <a:endParaRPr sz="700"/>
                    </a:p>
                  </a:txBody>
                  <a:tcPr marT="91425" marB="91425" marR="91425" marL="91425">
                    <a:lnL cap="flat" cmpd="sng" w="9525">
                      <a:solidFill>
                        <a:srgbClr val="111111"/>
                      </a:solidFill>
                      <a:prstDash val="solid"/>
                      <a:round/>
                      <a:headEnd len="sm" w="sm" type="none"/>
                      <a:tailEnd len="sm" w="sm" type="none"/>
                    </a:lnL>
                    <a:lnR cap="flat" cmpd="sng" w="9525">
                      <a:solidFill>
                        <a:srgbClr val="111111"/>
                      </a:solidFill>
                      <a:prstDash val="solid"/>
                      <a:round/>
                      <a:headEnd len="sm" w="sm" type="none"/>
                      <a:tailEnd len="sm" w="sm" type="none"/>
                    </a:lnR>
                    <a:lnT cap="flat" cmpd="sng" w="9525">
                      <a:solidFill>
                        <a:srgbClr val="111111"/>
                      </a:solidFill>
                      <a:prstDash val="solid"/>
                      <a:round/>
                      <a:headEnd len="sm" w="sm" type="none"/>
                      <a:tailEnd len="sm" w="sm" type="none"/>
                    </a:lnT>
                    <a:lnB cap="flat" cmpd="sng" w="9525">
                      <a:solidFill>
                        <a:srgbClr val="111111"/>
                      </a:solidFill>
                      <a:prstDash val="solid"/>
                      <a:round/>
                      <a:headEnd len="sm" w="sm" type="none"/>
                      <a:tailEnd len="sm" w="sm" type="none"/>
                    </a:lnB>
                    <a:solidFill>
                      <a:srgbClr val="93C47D"/>
                    </a:solidFill>
                  </a:tcPr>
                </a:tc>
                <a:tc>
                  <a:txBody>
                    <a:bodyPr/>
                    <a:lstStyle/>
                    <a:p>
                      <a:pPr indent="0" lvl="0" marL="0" rtl="0" algn="l">
                        <a:spcBef>
                          <a:spcPts val="0"/>
                        </a:spcBef>
                        <a:spcAft>
                          <a:spcPts val="0"/>
                        </a:spcAft>
                        <a:buNone/>
                      </a:pPr>
                      <a:r>
                        <a:t/>
                      </a:r>
                      <a:endParaRPr sz="700"/>
                    </a:p>
                  </a:txBody>
                  <a:tcPr marT="91425" marB="91425" marR="91425" marL="91425">
                    <a:lnL cap="flat" cmpd="sng" w="9525">
                      <a:solidFill>
                        <a:srgbClr val="111111"/>
                      </a:solidFill>
                      <a:prstDash val="solid"/>
                      <a:round/>
                      <a:headEnd len="sm" w="sm" type="none"/>
                      <a:tailEnd len="sm" w="sm" type="none"/>
                    </a:lnL>
                    <a:lnR cap="flat" cmpd="sng" w="9525">
                      <a:solidFill>
                        <a:srgbClr val="111111"/>
                      </a:solidFill>
                      <a:prstDash val="solid"/>
                      <a:round/>
                      <a:headEnd len="sm" w="sm" type="none"/>
                      <a:tailEnd len="sm" w="sm" type="none"/>
                    </a:lnR>
                    <a:lnT cap="flat" cmpd="sng" w="9525">
                      <a:solidFill>
                        <a:srgbClr val="111111"/>
                      </a:solidFill>
                      <a:prstDash val="solid"/>
                      <a:round/>
                      <a:headEnd len="sm" w="sm" type="none"/>
                      <a:tailEnd len="sm" w="sm" type="none"/>
                    </a:lnT>
                    <a:lnB cap="flat" cmpd="sng" w="9525">
                      <a:solidFill>
                        <a:srgbClr val="111111"/>
                      </a:solidFill>
                      <a:prstDash val="solid"/>
                      <a:round/>
                      <a:headEnd len="sm" w="sm" type="none"/>
                      <a:tailEnd len="sm" w="sm" type="none"/>
                    </a:lnB>
                    <a:solidFill>
                      <a:srgbClr val="93C47D"/>
                    </a:solidFill>
                  </a:tcPr>
                </a:tc>
              </a:tr>
              <a:tr h="324975">
                <a:tc>
                  <a:txBody>
                    <a:bodyPr/>
                    <a:lstStyle/>
                    <a:p>
                      <a:pPr indent="0" lvl="0" marL="0" rtl="0" algn="l">
                        <a:spcBef>
                          <a:spcPts val="0"/>
                        </a:spcBef>
                        <a:spcAft>
                          <a:spcPts val="0"/>
                        </a:spcAft>
                        <a:buNone/>
                      </a:pPr>
                      <a:r>
                        <a:t/>
                      </a:r>
                      <a:endParaRPr sz="700"/>
                    </a:p>
                  </a:txBody>
                  <a:tcPr marT="91425" marB="91425" marR="91425" marL="91425">
                    <a:lnL cap="flat" cmpd="sng" w="9525">
                      <a:solidFill>
                        <a:srgbClr val="111111"/>
                      </a:solidFill>
                      <a:prstDash val="solid"/>
                      <a:round/>
                      <a:headEnd len="sm" w="sm" type="none"/>
                      <a:tailEnd len="sm" w="sm" type="none"/>
                    </a:lnL>
                    <a:lnR cap="flat" cmpd="sng" w="9525">
                      <a:solidFill>
                        <a:srgbClr val="111111"/>
                      </a:solidFill>
                      <a:prstDash val="solid"/>
                      <a:round/>
                      <a:headEnd len="sm" w="sm" type="none"/>
                      <a:tailEnd len="sm" w="sm" type="none"/>
                    </a:lnR>
                    <a:lnT cap="flat" cmpd="sng" w="9525">
                      <a:solidFill>
                        <a:srgbClr val="111111"/>
                      </a:solidFill>
                      <a:prstDash val="solid"/>
                      <a:round/>
                      <a:headEnd len="sm" w="sm" type="none"/>
                      <a:tailEnd len="sm" w="sm" type="none"/>
                    </a:lnT>
                    <a:lnB cap="flat" cmpd="sng" w="9525">
                      <a:solidFill>
                        <a:srgbClr val="111111"/>
                      </a:solidFill>
                      <a:prstDash val="solid"/>
                      <a:round/>
                      <a:headEnd len="sm" w="sm" type="none"/>
                      <a:tailEnd len="sm" w="sm" type="none"/>
                    </a:lnB>
                    <a:solidFill>
                      <a:srgbClr val="93C47D"/>
                    </a:solidFill>
                  </a:tcPr>
                </a:tc>
                <a:tc>
                  <a:txBody>
                    <a:bodyPr/>
                    <a:lstStyle/>
                    <a:p>
                      <a:pPr indent="0" lvl="0" marL="0" rtl="0" algn="l">
                        <a:spcBef>
                          <a:spcPts val="0"/>
                        </a:spcBef>
                        <a:spcAft>
                          <a:spcPts val="0"/>
                        </a:spcAft>
                        <a:buNone/>
                      </a:pPr>
                      <a:r>
                        <a:t/>
                      </a:r>
                      <a:endParaRPr sz="700"/>
                    </a:p>
                  </a:txBody>
                  <a:tcPr marT="91425" marB="91425" marR="91425" marL="91425">
                    <a:lnL cap="flat" cmpd="sng" w="9525">
                      <a:solidFill>
                        <a:srgbClr val="111111"/>
                      </a:solidFill>
                      <a:prstDash val="solid"/>
                      <a:round/>
                      <a:headEnd len="sm" w="sm" type="none"/>
                      <a:tailEnd len="sm" w="sm" type="none"/>
                    </a:lnL>
                    <a:lnR cap="flat" cmpd="sng" w="9525">
                      <a:solidFill>
                        <a:srgbClr val="111111"/>
                      </a:solidFill>
                      <a:prstDash val="solid"/>
                      <a:round/>
                      <a:headEnd len="sm" w="sm" type="none"/>
                      <a:tailEnd len="sm" w="sm" type="none"/>
                    </a:lnR>
                    <a:lnT cap="flat" cmpd="sng" w="9525">
                      <a:solidFill>
                        <a:srgbClr val="111111"/>
                      </a:solidFill>
                      <a:prstDash val="solid"/>
                      <a:round/>
                      <a:headEnd len="sm" w="sm" type="none"/>
                      <a:tailEnd len="sm" w="sm" type="none"/>
                    </a:lnT>
                    <a:lnB cap="flat" cmpd="sng" w="9525">
                      <a:solidFill>
                        <a:srgbClr val="111111"/>
                      </a:solidFill>
                      <a:prstDash val="solid"/>
                      <a:round/>
                      <a:headEnd len="sm" w="sm" type="none"/>
                      <a:tailEnd len="sm" w="sm" type="none"/>
                    </a:lnB>
                    <a:solidFill>
                      <a:srgbClr val="93C47D"/>
                    </a:solidFill>
                  </a:tcPr>
                </a:tc>
                <a:tc>
                  <a:txBody>
                    <a:bodyPr/>
                    <a:lstStyle/>
                    <a:p>
                      <a:pPr indent="0" lvl="0" marL="0" rtl="0" algn="l">
                        <a:spcBef>
                          <a:spcPts val="0"/>
                        </a:spcBef>
                        <a:spcAft>
                          <a:spcPts val="0"/>
                        </a:spcAft>
                        <a:buNone/>
                      </a:pPr>
                      <a:r>
                        <a:t/>
                      </a:r>
                      <a:endParaRPr sz="700"/>
                    </a:p>
                  </a:txBody>
                  <a:tcPr marT="91425" marB="91425" marR="91425" marL="91425">
                    <a:lnL cap="flat" cmpd="sng" w="9525">
                      <a:solidFill>
                        <a:srgbClr val="111111"/>
                      </a:solidFill>
                      <a:prstDash val="solid"/>
                      <a:round/>
                      <a:headEnd len="sm" w="sm" type="none"/>
                      <a:tailEnd len="sm" w="sm" type="none"/>
                    </a:lnL>
                    <a:lnR cap="flat" cmpd="sng" w="9525">
                      <a:solidFill>
                        <a:srgbClr val="111111"/>
                      </a:solidFill>
                      <a:prstDash val="solid"/>
                      <a:round/>
                      <a:headEnd len="sm" w="sm" type="none"/>
                      <a:tailEnd len="sm" w="sm" type="none"/>
                    </a:lnR>
                    <a:lnT cap="flat" cmpd="sng" w="9525">
                      <a:solidFill>
                        <a:srgbClr val="111111"/>
                      </a:solidFill>
                      <a:prstDash val="solid"/>
                      <a:round/>
                      <a:headEnd len="sm" w="sm" type="none"/>
                      <a:tailEnd len="sm" w="sm" type="none"/>
                    </a:lnT>
                    <a:lnB cap="flat" cmpd="sng" w="9525">
                      <a:solidFill>
                        <a:srgbClr val="111111"/>
                      </a:solidFill>
                      <a:prstDash val="solid"/>
                      <a:round/>
                      <a:headEnd len="sm" w="sm" type="none"/>
                      <a:tailEnd len="sm" w="sm" type="none"/>
                    </a:lnB>
                    <a:solidFill>
                      <a:srgbClr val="93C47D"/>
                    </a:solidFill>
                  </a:tcPr>
                </a:tc>
                <a:tc>
                  <a:txBody>
                    <a:bodyPr/>
                    <a:lstStyle/>
                    <a:p>
                      <a:pPr indent="0" lvl="0" marL="0" rtl="0" algn="l">
                        <a:spcBef>
                          <a:spcPts val="0"/>
                        </a:spcBef>
                        <a:spcAft>
                          <a:spcPts val="0"/>
                        </a:spcAft>
                        <a:buNone/>
                      </a:pPr>
                      <a:r>
                        <a:t/>
                      </a:r>
                      <a:endParaRPr sz="700"/>
                    </a:p>
                  </a:txBody>
                  <a:tcPr marT="91425" marB="91425" marR="91425" marL="91425">
                    <a:lnL cap="flat" cmpd="sng" w="9525">
                      <a:solidFill>
                        <a:srgbClr val="111111"/>
                      </a:solidFill>
                      <a:prstDash val="solid"/>
                      <a:round/>
                      <a:headEnd len="sm" w="sm" type="none"/>
                      <a:tailEnd len="sm" w="sm" type="none"/>
                    </a:lnL>
                    <a:lnR cap="flat" cmpd="sng" w="9525">
                      <a:solidFill>
                        <a:srgbClr val="111111"/>
                      </a:solidFill>
                      <a:prstDash val="solid"/>
                      <a:round/>
                      <a:headEnd len="sm" w="sm" type="none"/>
                      <a:tailEnd len="sm" w="sm" type="none"/>
                    </a:lnR>
                    <a:lnT cap="flat" cmpd="sng" w="9525">
                      <a:solidFill>
                        <a:srgbClr val="111111"/>
                      </a:solidFill>
                      <a:prstDash val="solid"/>
                      <a:round/>
                      <a:headEnd len="sm" w="sm" type="none"/>
                      <a:tailEnd len="sm" w="sm" type="none"/>
                    </a:lnT>
                    <a:lnB cap="flat" cmpd="sng" w="9525">
                      <a:solidFill>
                        <a:srgbClr val="111111"/>
                      </a:solidFill>
                      <a:prstDash val="solid"/>
                      <a:round/>
                      <a:headEnd len="sm" w="sm" type="none"/>
                      <a:tailEnd len="sm" w="sm" type="none"/>
                    </a:lnB>
                    <a:solidFill>
                      <a:srgbClr val="93C47D"/>
                    </a:solidFill>
                  </a:tcPr>
                </a:tc>
                <a:tc>
                  <a:txBody>
                    <a:bodyPr/>
                    <a:lstStyle/>
                    <a:p>
                      <a:pPr indent="0" lvl="0" marL="0" rtl="0" algn="l">
                        <a:spcBef>
                          <a:spcPts val="0"/>
                        </a:spcBef>
                        <a:spcAft>
                          <a:spcPts val="0"/>
                        </a:spcAft>
                        <a:buNone/>
                      </a:pPr>
                      <a:r>
                        <a:t/>
                      </a:r>
                      <a:endParaRPr sz="700"/>
                    </a:p>
                  </a:txBody>
                  <a:tcPr marT="91425" marB="91425" marR="91425" marL="91425">
                    <a:lnL cap="flat" cmpd="sng" w="9525">
                      <a:solidFill>
                        <a:srgbClr val="111111"/>
                      </a:solidFill>
                      <a:prstDash val="solid"/>
                      <a:round/>
                      <a:headEnd len="sm" w="sm" type="none"/>
                      <a:tailEnd len="sm" w="sm" type="none"/>
                    </a:lnL>
                    <a:lnR cap="flat" cmpd="sng" w="9525">
                      <a:solidFill>
                        <a:srgbClr val="111111"/>
                      </a:solidFill>
                      <a:prstDash val="solid"/>
                      <a:round/>
                      <a:headEnd len="sm" w="sm" type="none"/>
                      <a:tailEnd len="sm" w="sm" type="none"/>
                    </a:lnR>
                    <a:lnT cap="flat" cmpd="sng" w="9525">
                      <a:solidFill>
                        <a:srgbClr val="111111"/>
                      </a:solidFill>
                      <a:prstDash val="solid"/>
                      <a:round/>
                      <a:headEnd len="sm" w="sm" type="none"/>
                      <a:tailEnd len="sm" w="sm" type="none"/>
                    </a:lnT>
                    <a:lnB cap="flat" cmpd="sng" w="9525">
                      <a:solidFill>
                        <a:srgbClr val="111111"/>
                      </a:solidFill>
                      <a:prstDash val="solid"/>
                      <a:round/>
                      <a:headEnd len="sm" w="sm" type="none"/>
                      <a:tailEnd len="sm" w="sm" type="none"/>
                    </a:lnB>
                    <a:solidFill>
                      <a:srgbClr val="93C47D"/>
                    </a:solidFill>
                  </a:tcPr>
                </a:tc>
              </a:tr>
              <a:tr h="324975">
                <a:tc>
                  <a:txBody>
                    <a:bodyPr/>
                    <a:lstStyle/>
                    <a:p>
                      <a:pPr indent="0" lvl="0" marL="0" rtl="0" algn="l">
                        <a:spcBef>
                          <a:spcPts val="0"/>
                        </a:spcBef>
                        <a:spcAft>
                          <a:spcPts val="0"/>
                        </a:spcAft>
                        <a:buNone/>
                      </a:pPr>
                      <a:r>
                        <a:t/>
                      </a:r>
                      <a:endParaRPr sz="700"/>
                    </a:p>
                  </a:txBody>
                  <a:tcPr marT="91425" marB="91425" marR="91425" marL="91425">
                    <a:lnL cap="flat" cmpd="sng" w="9525">
                      <a:solidFill>
                        <a:srgbClr val="111111"/>
                      </a:solidFill>
                      <a:prstDash val="solid"/>
                      <a:round/>
                      <a:headEnd len="sm" w="sm" type="none"/>
                      <a:tailEnd len="sm" w="sm" type="none"/>
                    </a:lnL>
                    <a:lnR cap="flat" cmpd="sng" w="9525">
                      <a:solidFill>
                        <a:srgbClr val="111111"/>
                      </a:solidFill>
                      <a:prstDash val="solid"/>
                      <a:round/>
                      <a:headEnd len="sm" w="sm" type="none"/>
                      <a:tailEnd len="sm" w="sm" type="none"/>
                    </a:lnR>
                    <a:lnT cap="flat" cmpd="sng" w="9525">
                      <a:solidFill>
                        <a:srgbClr val="111111"/>
                      </a:solidFill>
                      <a:prstDash val="solid"/>
                      <a:round/>
                      <a:headEnd len="sm" w="sm" type="none"/>
                      <a:tailEnd len="sm" w="sm" type="none"/>
                    </a:lnT>
                    <a:lnB cap="flat" cmpd="sng" w="9525">
                      <a:solidFill>
                        <a:srgbClr val="111111"/>
                      </a:solidFill>
                      <a:prstDash val="solid"/>
                      <a:round/>
                      <a:headEnd len="sm" w="sm" type="none"/>
                      <a:tailEnd len="sm" w="sm" type="none"/>
                    </a:lnB>
                    <a:solidFill>
                      <a:srgbClr val="93C47D"/>
                    </a:solidFill>
                  </a:tcPr>
                </a:tc>
                <a:tc>
                  <a:txBody>
                    <a:bodyPr/>
                    <a:lstStyle/>
                    <a:p>
                      <a:pPr indent="0" lvl="0" marL="0" rtl="0" algn="l">
                        <a:spcBef>
                          <a:spcPts val="0"/>
                        </a:spcBef>
                        <a:spcAft>
                          <a:spcPts val="0"/>
                        </a:spcAft>
                        <a:buNone/>
                      </a:pPr>
                      <a:r>
                        <a:t/>
                      </a:r>
                      <a:endParaRPr sz="700"/>
                    </a:p>
                  </a:txBody>
                  <a:tcPr marT="91425" marB="91425" marR="91425" marL="91425">
                    <a:lnL cap="flat" cmpd="sng" w="9525">
                      <a:solidFill>
                        <a:srgbClr val="111111"/>
                      </a:solidFill>
                      <a:prstDash val="solid"/>
                      <a:round/>
                      <a:headEnd len="sm" w="sm" type="none"/>
                      <a:tailEnd len="sm" w="sm" type="none"/>
                    </a:lnL>
                    <a:lnR cap="flat" cmpd="sng" w="9525">
                      <a:solidFill>
                        <a:srgbClr val="111111"/>
                      </a:solidFill>
                      <a:prstDash val="solid"/>
                      <a:round/>
                      <a:headEnd len="sm" w="sm" type="none"/>
                      <a:tailEnd len="sm" w="sm" type="none"/>
                    </a:lnR>
                    <a:lnT cap="flat" cmpd="sng" w="9525">
                      <a:solidFill>
                        <a:srgbClr val="111111"/>
                      </a:solidFill>
                      <a:prstDash val="solid"/>
                      <a:round/>
                      <a:headEnd len="sm" w="sm" type="none"/>
                      <a:tailEnd len="sm" w="sm" type="none"/>
                    </a:lnT>
                    <a:lnB cap="flat" cmpd="sng" w="9525">
                      <a:solidFill>
                        <a:srgbClr val="111111"/>
                      </a:solidFill>
                      <a:prstDash val="solid"/>
                      <a:round/>
                      <a:headEnd len="sm" w="sm" type="none"/>
                      <a:tailEnd len="sm" w="sm" type="none"/>
                    </a:lnB>
                    <a:solidFill>
                      <a:srgbClr val="93C47D"/>
                    </a:solidFill>
                  </a:tcPr>
                </a:tc>
                <a:tc>
                  <a:txBody>
                    <a:bodyPr/>
                    <a:lstStyle/>
                    <a:p>
                      <a:pPr indent="0" lvl="0" marL="0" rtl="0" algn="l">
                        <a:spcBef>
                          <a:spcPts val="0"/>
                        </a:spcBef>
                        <a:spcAft>
                          <a:spcPts val="0"/>
                        </a:spcAft>
                        <a:buNone/>
                      </a:pPr>
                      <a:r>
                        <a:t/>
                      </a:r>
                      <a:endParaRPr sz="700"/>
                    </a:p>
                  </a:txBody>
                  <a:tcPr marT="91425" marB="91425" marR="91425" marL="91425">
                    <a:lnL cap="flat" cmpd="sng" w="9525">
                      <a:solidFill>
                        <a:srgbClr val="111111"/>
                      </a:solidFill>
                      <a:prstDash val="solid"/>
                      <a:round/>
                      <a:headEnd len="sm" w="sm" type="none"/>
                      <a:tailEnd len="sm" w="sm" type="none"/>
                    </a:lnL>
                    <a:lnR cap="flat" cmpd="sng" w="9525">
                      <a:solidFill>
                        <a:srgbClr val="111111"/>
                      </a:solidFill>
                      <a:prstDash val="solid"/>
                      <a:round/>
                      <a:headEnd len="sm" w="sm" type="none"/>
                      <a:tailEnd len="sm" w="sm" type="none"/>
                    </a:lnR>
                    <a:lnT cap="flat" cmpd="sng" w="9525">
                      <a:solidFill>
                        <a:srgbClr val="111111"/>
                      </a:solidFill>
                      <a:prstDash val="solid"/>
                      <a:round/>
                      <a:headEnd len="sm" w="sm" type="none"/>
                      <a:tailEnd len="sm" w="sm" type="none"/>
                    </a:lnT>
                    <a:lnB cap="flat" cmpd="sng" w="9525">
                      <a:solidFill>
                        <a:srgbClr val="111111"/>
                      </a:solidFill>
                      <a:prstDash val="solid"/>
                      <a:round/>
                      <a:headEnd len="sm" w="sm" type="none"/>
                      <a:tailEnd len="sm" w="sm" type="none"/>
                    </a:lnB>
                    <a:solidFill>
                      <a:srgbClr val="93C47D"/>
                    </a:solidFill>
                  </a:tcPr>
                </a:tc>
                <a:tc>
                  <a:txBody>
                    <a:bodyPr/>
                    <a:lstStyle/>
                    <a:p>
                      <a:pPr indent="0" lvl="0" marL="0" rtl="0" algn="l">
                        <a:spcBef>
                          <a:spcPts val="0"/>
                        </a:spcBef>
                        <a:spcAft>
                          <a:spcPts val="0"/>
                        </a:spcAft>
                        <a:buNone/>
                      </a:pPr>
                      <a:r>
                        <a:t/>
                      </a:r>
                      <a:endParaRPr sz="700"/>
                    </a:p>
                  </a:txBody>
                  <a:tcPr marT="91425" marB="91425" marR="91425" marL="91425">
                    <a:lnL cap="flat" cmpd="sng" w="9525">
                      <a:solidFill>
                        <a:srgbClr val="111111"/>
                      </a:solidFill>
                      <a:prstDash val="solid"/>
                      <a:round/>
                      <a:headEnd len="sm" w="sm" type="none"/>
                      <a:tailEnd len="sm" w="sm" type="none"/>
                    </a:lnL>
                    <a:lnR cap="flat" cmpd="sng" w="9525">
                      <a:solidFill>
                        <a:srgbClr val="111111"/>
                      </a:solidFill>
                      <a:prstDash val="solid"/>
                      <a:round/>
                      <a:headEnd len="sm" w="sm" type="none"/>
                      <a:tailEnd len="sm" w="sm" type="none"/>
                    </a:lnR>
                    <a:lnT cap="flat" cmpd="sng" w="9525">
                      <a:solidFill>
                        <a:srgbClr val="111111"/>
                      </a:solidFill>
                      <a:prstDash val="solid"/>
                      <a:round/>
                      <a:headEnd len="sm" w="sm" type="none"/>
                      <a:tailEnd len="sm" w="sm" type="none"/>
                    </a:lnT>
                    <a:lnB cap="flat" cmpd="sng" w="9525">
                      <a:solidFill>
                        <a:srgbClr val="111111"/>
                      </a:solidFill>
                      <a:prstDash val="solid"/>
                      <a:round/>
                      <a:headEnd len="sm" w="sm" type="none"/>
                      <a:tailEnd len="sm" w="sm" type="none"/>
                    </a:lnB>
                    <a:solidFill>
                      <a:srgbClr val="93C47D"/>
                    </a:solidFill>
                  </a:tcPr>
                </a:tc>
                <a:tc>
                  <a:txBody>
                    <a:bodyPr/>
                    <a:lstStyle/>
                    <a:p>
                      <a:pPr indent="0" lvl="0" marL="0" rtl="0" algn="l">
                        <a:spcBef>
                          <a:spcPts val="0"/>
                        </a:spcBef>
                        <a:spcAft>
                          <a:spcPts val="0"/>
                        </a:spcAft>
                        <a:buNone/>
                      </a:pPr>
                      <a:r>
                        <a:t/>
                      </a:r>
                      <a:endParaRPr sz="700"/>
                    </a:p>
                  </a:txBody>
                  <a:tcPr marT="91425" marB="91425" marR="91425" marL="91425">
                    <a:lnL cap="flat" cmpd="sng" w="9525">
                      <a:solidFill>
                        <a:srgbClr val="111111"/>
                      </a:solidFill>
                      <a:prstDash val="solid"/>
                      <a:round/>
                      <a:headEnd len="sm" w="sm" type="none"/>
                      <a:tailEnd len="sm" w="sm" type="none"/>
                    </a:lnL>
                    <a:lnR cap="flat" cmpd="sng" w="9525">
                      <a:solidFill>
                        <a:srgbClr val="111111"/>
                      </a:solidFill>
                      <a:prstDash val="solid"/>
                      <a:round/>
                      <a:headEnd len="sm" w="sm" type="none"/>
                      <a:tailEnd len="sm" w="sm" type="none"/>
                    </a:lnR>
                    <a:lnT cap="flat" cmpd="sng" w="9525">
                      <a:solidFill>
                        <a:srgbClr val="111111"/>
                      </a:solidFill>
                      <a:prstDash val="solid"/>
                      <a:round/>
                      <a:headEnd len="sm" w="sm" type="none"/>
                      <a:tailEnd len="sm" w="sm" type="none"/>
                    </a:lnT>
                    <a:lnB cap="flat" cmpd="sng" w="9525">
                      <a:solidFill>
                        <a:srgbClr val="111111"/>
                      </a:solidFill>
                      <a:prstDash val="solid"/>
                      <a:round/>
                      <a:headEnd len="sm" w="sm" type="none"/>
                      <a:tailEnd len="sm" w="sm" type="none"/>
                    </a:lnB>
                    <a:solidFill>
                      <a:srgbClr val="93C47D"/>
                    </a:solidFill>
                  </a:tcPr>
                </a:tc>
              </a:tr>
              <a:tr h="324975">
                <a:tc>
                  <a:txBody>
                    <a:bodyPr/>
                    <a:lstStyle/>
                    <a:p>
                      <a:pPr indent="0" lvl="0" marL="0" rtl="0" algn="l">
                        <a:spcBef>
                          <a:spcPts val="0"/>
                        </a:spcBef>
                        <a:spcAft>
                          <a:spcPts val="0"/>
                        </a:spcAft>
                        <a:buNone/>
                      </a:pPr>
                      <a:r>
                        <a:t/>
                      </a:r>
                      <a:endParaRPr sz="700"/>
                    </a:p>
                  </a:txBody>
                  <a:tcPr marT="91425" marB="91425" marR="91425" marL="91425">
                    <a:lnL cap="flat" cmpd="sng" w="9525">
                      <a:solidFill>
                        <a:srgbClr val="111111"/>
                      </a:solidFill>
                      <a:prstDash val="solid"/>
                      <a:round/>
                      <a:headEnd len="sm" w="sm" type="none"/>
                      <a:tailEnd len="sm" w="sm" type="none"/>
                    </a:lnL>
                    <a:lnR cap="flat" cmpd="sng" w="9525">
                      <a:solidFill>
                        <a:srgbClr val="111111"/>
                      </a:solidFill>
                      <a:prstDash val="solid"/>
                      <a:round/>
                      <a:headEnd len="sm" w="sm" type="none"/>
                      <a:tailEnd len="sm" w="sm" type="none"/>
                    </a:lnR>
                    <a:lnT cap="flat" cmpd="sng" w="9525">
                      <a:solidFill>
                        <a:srgbClr val="111111"/>
                      </a:solidFill>
                      <a:prstDash val="solid"/>
                      <a:round/>
                      <a:headEnd len="sm" w="sm" type="none"/>
                      <a:tailEnd len="sm" w="sm" type="none"/>
                    </a:lnT>
                    <a:lnB cap="flat" cmpd="sng" w="9525">
                      <a:solidFill>
                        <a:srgbClr val="111111"/>
                      </a:solidFill>
                      <a:prstDash val="solid"/>
                      <a:round/>
                      <a:headEnd len="sm" w="sm" type="none"/>
                      <a:tailEnd len="sm" w="sm" type="none"/>
                    </a:lnB>
                    <a:solidFill>
                      <a:srgbClr val="93C47D"/>
                    </a:solidFill>
                  </a:tcPr>
                </a:tc>
                <a:tc>
                  <a:txBody>
                    <a:bodyPr/>
                    <a:lstStyle/>
                    <a:p>
                      <a:pPr indent="0" lvl="0" marL="0" rtl="0" algn="l">
                        <a:spcBef>
                          <a:spcPts val="0"/>
                        </a:spcBef>
                        <a:spcAft>
                          <a:spcPts val="0"/>
                        </a:spcAft>
                        <a:buNone/>
                      </a:pPr>
                      <a:r>
                        <a:t/>
                      </a:r>
                      <a:endParaRPr sz="700"/>
                    </a:p>
                  </a:txBody>
                  <a:tcPr marT="91425" marB="91425" marR="91425" marL="91425">
                    <a:lnL cap="flat" cmpd="sng" w="9525">
                      <a:solidFill>
                        <a:srgbClr val="111111"/>
                      </a:solidFill>
                      <a:prstDash val="solid"/>
                      <a:round/>
                      <a:headEnd len="sm" w="sm" type="none"/>
                      <a:tailEnd len="sm" w="sm" type="none"/>
                    </a:lnL>
                    <a:lnR cap="flat" cmpd="sng" w="9525">
                      <a:solidFill>
                        <a:srgbClr val="111111"/>
                      </a:solidFill>
                      <a:prstDash val="solid"/>
                      <a:round/>
                      <a:headEnd len="sm" w="sm" type="none"/>
                      <a:tailEnd len="sm" w="sm" type="none"/>
                    </a:lnR>
                    <a:lnT cap="flat" cmpd="sng" w="9525">
                      <a:solidFill>
                        <a:srgbClr val="111111"/>
                      </a:solidFill>
                      <a:prstDash val="solid"/>
                      <a:round/>
                      <a:headEnd len="sm" w="sm" type="none"/>
                      <a:tailEnd len="sm" w="sm" type="none"/>
                    </a:lnT>
                    <a:lnB cap="flat" cmpd="sng" w="9525">
                      <a:solidFill>
                        <a:srgbClr val="111111"/>
                      </a:solidFill>
                      <a:prstDash val="solid"/>
                      <a:round/>
                      <a:headEnd len="sm" w="sm" type="none"/>
                      <a:tailEnd len="sm" w="sm" type="none"/>
                    </a:lnB>
                    <a:solidFill>
                      <a:srgbClr val="93C47D"/>
                    </a:solidFill>
                  </a:tcPr>
                </a:tc>
                <a:tc>
                  <a:txBody>
                    <a:bodyPr/>
                    <a:lstStyle/>
                    <a:p>
                      <a:pPr indent="0" lvl="0" marL="0" rtl="0" algn="l">
                        <a:spcBef>
                          <a:spcPts val="0"/>
                        </a:spcBef>
                        <a:spcAft>
                          <a:spcPts val="0"/>
                        </a:spcAft>
                        <a:buNone/>
                      </a:pPr>
                      <a:r>
                        <a:t/>
                      </a:r>
                      <a:endParaRPr sz="700"/>
                    </a:p>
                  </a:txBody>
                  <a:tcPr marT="91425" marB="91425" marR="91425" marL="91425">
                    <a:lnL cap="flat" cmpd="sng" w="9525">
                      <a:solidFill>
                        <a:srgbClr val="111111"/>
                      </a:solidFill>
                      <a:prstDash val="solid"/>
                      <a:round/>
                      <a:headEnd len="sm" w="sm" type="none"/>
                      <a:tailEnd len="sm" w="sm" type="none"/>
                    </a:lnL>
                    <a:lnR cap="flat" cmpd="sng" w="9525">
                      <a:solidFill>
                        <a:srgbClr val="111111"/>
                      </a:solidFill>
                      <a:prstDash val="solid"/>
                      <a:round/>
                      <a:headEnd len="sm" w="sm" type="none"/>
                      <a:tailEnd len="sm" w="sm" type="none"/>
                    </a:lnR>
                    <a:lnT cap="flat" cmpd="sng" w="9525">
                      <a:solidFill>
                        <a:srgbClr val="111111"/>
                      </a:solidFill>
                      <a:prstDash val="solid"/>
                      <a:round/>
                      <a:headEnd len="sm" w="sm" type="none"/>
                      <a:tailEnd len="sm" w="sm" type="none"/>
                    </a:lnT>
                    <a:lnB cap="flat" cmpd="sng" w="9525">
                      <a:solidFill>
                        <a:srgbClr val="111111"/>
                      </a:solidFill>
                      <a:prstDash val="solid"/>
                      <a:round/>
                      <a:headEnd len="sm" w="sm" type="none"/>
                      <a:tailEnd len="sm" w="sm" type="none"/>
                    </a:lnB>
                    <a:solidFill>
                      <a:srgbClr val="93C47D"/>
                    </a:solidFill>
                  </a:tcPr>
                </a:tc>
                <a:tc>
                  <a:txBody>
                    <a:bodyPr/>
                    <a:lstStyle/>
                    <a:p>
                      <a:pPr indent="0" lvl="0" marL="0" rtl="0" algn="l">
                        <a:spcBef>
                          <a:spcPts val="0"/>
                        </a:spcBef>
                        <a:spcAft>
                          <a:spcPts val="0"/>
                        </a:spcAft>
                        <a:buNone/>
                      </a:pPr>
                      <a:r>
                        <a:t/>
                      </a:r>
                      <a:endParaRPr sz="700"/>
                    </a:p>
                  </a:txBody>
                  <a:tcPr marT="91425" marB="91425" marR="91425" marL="91425">
                    <a:lnL cap="flat" cmpd="sng" w="9525">
                      <a:solidFill>
                        <a:srgbClr val="111111"/>
                      </a:solidFill>
                      <a:prstDash val="solid"/>
                      <a:round/>
                      <a:headEnd len="sm" w="sm" type="none"/>
                      <a:tailEnd len="sm" w="sm" type="none"/>
                    </a:lnL>
                    <a:lnR cap="flat" cmpd="sng" w="9525">
                      <a:solidFill>
                        <a:srgbClr val="111111"/>
                      </a:solidFill>
                      <a:prstDash val="solid"/>
                      <a:round/>
                      <a:headEnd len="sm" w="sm" type="none"/>
                      <a:tailEnd len="sm" w="sm" type="none"/>
                    </a:lnR>
                    <a:lnT cap="flat" cmpd="sng" w="9525">
                      <a:solidFill>
                        <a:srgbClr val="111111"/>
                      </a:solidFill>
                      <a:prstDash val="solid"/>
                      <a:round/>
                      <a:headEnd len="sm" w="sm" type="none"/>
                      <a:tailEnd len="sm" w="sm" type="none"/>
                    </a:lnT>
                    <a:lnB cap="flat" cmpd="sng" w="9525">
                      <a:solidFill>
                        <a:srgbClr val="111111"/>
                      </a:solidFill>
                      <a:prstDash val="solid"/>
                      <a:round/>
                      <a:headEnd len="sm" w="sm" type="none"/>
                      <a:tailEnd len="sm" w="sm" type="none"/>
                    </a:lnB>
                    <a:solidFill>
                      <a:srgbClr val="93C47D"/>
                    </a:solidFill>
                  </a:tcPr>
                </a:tc>
                <a:tc>
                  <a:txBody>
                    <a:bodyPr/>
                    <a:lstStyle/>
                    <a:p>
                      <a:pPr indent="0" lvl="0" marL="0" rtl="0" algn="l">
                        <a:spcBef>
                          <a:spcPts val="0"/>
                        </a:spcBef>
                        <a:spcAft>
                          <a:spcPts val="0"/>
                        </a:spcAft>
                        <a:buNone/>
                      </a:pPr>
                      <a:r>
                        <a:t/>
                      </a:r>
                      <a:endParaRPr sz="700"/>
                    </a:p>
                  </a:txBody>
                  <a:tcPr marT="91425" marB="91425" marR="91425" marL="91425">
                    <a:lnL cap="flat" cmpd="sng" w="9525">
                      <a:solidFill>
                        <a:srgbClr val="111111"/>
                      </a:solidFill>
                      <a:prstDash val="solid"/>
                      <a:round/>
                      <a:headEnd len="sm" w="sm" type="none"/>
                      <a:tailEnd len="sm" w="sm" type="none"/>
                    </a:lnL>
                    <a:lnR cap="flat" cmpd="sng" w="9525">
                      <a:solidFill>
                        <a:srgbClr val="111111"/>
                      </a:solidFill>
                      <a:prstDash val="solid"/>
                      <a:round/>
                      <a:headEnd len="sm" w="sm" type="none"/>
                      <a:tailEnd len="sm" w="sm" type="none"/>
                    </a:lnR>
                    <a:lnT cap="flat" cmpd="sng" w="9525">
                      <a:solidFill>
                        <a:srgbClr val="111111"/>
                      </a:solidFill>
                      <a:prstDash val="solid"/>
                      <a:round/>
                      <a:headEnd len="sm" w="sm" type="none"/>
                      <a:tailEnd len="sm" w="sm" type="none"/>
                    </a:lnT>
                    <a:lnB cap="flat" cmpd="sng" w="9525">
                      <a:solidFill>
                        <a:srgbClr val="111111"/>
                      </a:solidFill>
                      <a:prstDash val="solid"/>
                      <a:round/>
                      <a:headEnd len="sm" w="sm" type="none"/>
                      <a:tailEnd len="sm" w="sm" type="none"/>
                    </a:lnB>
                    <a:solidFill>
                      <a:srgbClr val="93C47D"/>
                    </a:solidFill>
                  </a:tcPr>
                </a:tc>
              </a:tr>
            </a:tbl>
          </a:graphicData>
        </a:graphic>
      </p:graphicFrame>
      <p:sp>
        <p:nvSpPr>
          <p:cNvPr id="1303" name="Google Shape;1303;p64"/>
          <p:cNvSpPr txBox="1"/>
          <p:nvPr/>
        </p:nvSpPr>
        <p:spPr>
          <a:xfrm>
            <a:off x="4844300" y="1080775"/>
            <a:ext cx="1258500" cy="115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0E2356"/>
                </a:solidFill>
                <a:latin typeface="Ubuntu"/>
                <a:ea typeface="Ubuntu"/>
                <a:cs typeface="Ubuntu"/>
                <a:sym typeface="Ubuntu"/>
              </a:rPr>
              <a:t>Transformers </a:t>
            </a:r>
            <a:endParaRPr sz="1100">
              <a:solidFill>
                <a:srgbClr val="0E2356"/>
              </a:solidFill>
              <a:latin typeface="Ubuntu"/>
              <a:ea typeface="Ubuntu"/>
              <a:cs typeface="Ubuntu"/>
              <a:sym typeface="Ubuntu"/>
            </a:endParaRPr>
          </a:p>
          <a:p>
            <a:pPr indent="0" lvl="0" marL="0" rtl="0" algn="l">
              <a:spcBef>
                <a:spcPts val="0"/>
              </a:spcBef>
              <a:spcAft>
                <a:spcPts val="0"/>
              </a:spcAft>
              <a:buNone/>
            </a:pPr>
            <a:r>
              <a:t/>
            </a:r>
            <a:endParaRPr sz="1100">
              <a:solidFill>
                <a:srgbClr val="0E2356"/>
              </a:solidFill>
              <a:latin typeface="Ubuntu"/>
              <a:ea typeface="Ubuntu"/>
              <a:cs typeface="Ubuntu"/>
              <a:sym typeface="Ubuntu"/>
            </a:endParaRPr>
          </a:p>
          <a:p>
            <a:pPr indent="0" lvl="0" marL="0" rtl="0" algn="l">
              <a:spcBef>
                <a:spcPts val="0"/>
              </a:spcBef>
              <a:spcAft>
                <a:spcPts val="0"/>
              </a:spcAft>
              <a:buNone/>
            </a:pPr>
            <a:r>
              <a:rPr lang="en" sz="1100">
                <a:solidFill>
                  <a:srgbClr val="0E2356"/>
                </a:solidFill>
                <a:latin typeface="Ubuntu"/>
                <a:ea typeface="Ubuntu"/>
                <a:cs typeface="Ubuntu"/>
                <a:sym typeface="Ubuntu"/>
              </a:rPr>
              <a:t>are  </a:t>
            </a:r>
            <a:endParaRPr sz="1100">
              <a:solidFill>
                <a:srgbClr val="0E2356"/>
              </a:solidFill>
              <a:latin typeface="Ubuntu"/>
              <a:ea typeface="Ubuntu"/>
              <a:cs typeface="Ubuntu"/>
              <a:sym typeface="Ubuntu"/>
            </a:endParaRPr>
          </a:p>
          <a:p>
            <a:pPr indent="0" lvl="0" marL="0" rtl="0" algn="l">
              <a:spcBef>
                <a:spcPts val="0"/>
              </a:spcBef>
              <a:spcAft>
                <a:spcPts val="0"/>
              </a:spcAft>
              <a:buNone/>
            </a:pPr>
            <a:r>
              <a:t/>
            </a:r>
            <a:endParaRPr sz="1100">
              <a:solidFill>
                <a:srgbClr val="0E2356"/>
              </a:solidFill>
              <a:latin typeface="Ubuntu"/>
              <a:ea typeface="Ubuntu"/>
              <a:cs typeface="Ubuntu"/>
              <a:sym typeface="Ubuntu"/>
            </a:endParaRPr>
          </a:p>
          <a:p>
            <a:pPr indent="0" lvl="0" marL="0" rtl="0" algn="l">
              <a:spcBef>
                <a:spcPts val="0"/>
              </a:spcBef>
              <a:spcAft>
                <a:spcPts val="0"/>
              </a:spcAft>
              <a:buNone/>
            </a:pPr>
            <a:r>
              <a:rPr lang="en" sz="1100">
                <a:solidFill>
                  <a:srgbClr val="0E2356"/>
                </a:solidFill>
                <a:latin typeface="Ubuntu"/>
                <a:ea typeface="Ubuntu"/>
                <a:cs typeface="Ubuntu"/>
                <a:sym typeface="Ubuntu"/>
              </a:rPr>
              <a:t>encoder </a:t>
            </a:r>
            <a:endParaRPr sz="1100">
              <a:solidFill>
                <a:srgbClr val="0E2356"/>
              </a:solidFill>
              <a:latin typeface="Ubuntu"/>
              <a:ea typeface="Ubuntu"/>
              <a:cs typeface="Ubuntu"/>
              <a:sym typeface="Ubuntu"/>
            </a:endParaRPr>
          </a:p>
          <a:p>
            <a:pPr indent="0" lvl="0" marL="0" rtl="0" algn="l">
              <a:spcBef>
                <a:spcPts val="0"/>
              </a:spcBef>
              <a:spcAft>
                <a:spcPts val="0"/>
              </a:spcAft>
              <a:buNone/>
            </a:pPr>
            <a:r>
              <a:t/>
            </a:r>
            <a:endParaRPr sz="1100">
              <a:solidFill>
                <a:srgbClr val="0E2356"/>
              </a:solidFill>
              <a:latin typeface="Ubuntu"/>
              <a:ea typeface="Ubuntu"/>
              <a:cs typeface="Ubuntu"/>
              <a:sym typeface="Ubuntu"/>
            </a:endParaRPr>
          </a:p>
          <a:p>
            <a:pPr indent="0" lvl="0" marL="0" rtl="0" algn="l">
              <a:spcBef>
                <a:spcPts val="0"/>
              </a:spcBef>
              <a:spcAft>
                <a:spcPts val="0"/>
              </a:spcAft>
              <a:buNone/>
            </a:pPr>
            <a:r>
              <a:rPr lang="en" sz="1100">
                <a:solidFill>
                  <a:srgbClr val="0E2356"/>
                </a:solidFill>
                <a:latin typeface="Ubuntu"/>
                <a:ea typeface="Ubuntu"/>
                <a:cs typeface="Ubuntu"/>
                <a:sym typeface="Ubuntu"/>
              </a:rPr>
              <a:t>decoder</a:t>
            </a:r>
            <a:endParaRPr sz="1100">
              <a:solidFill>
                <a:srgbClr val="0E2356"/>
              </a:solidFill>
              <a:latin typeface="Ubuntu"/>
              <a:ea typeface="Ubuntu"/>
              <a:cs typeface="Ubuntu"/>
              <a:sym typeface="Ubuntu"/>
            </a:endParaRPr>
          </a:p>
          <a:p>
            <a:pPr indent="0" lvl="0" marL="0" rtl="0" algn="l">
              <a:spcBef>
                <a:spcPts val="0"/>
              </a:spcBef>
              <a:spcAft>
                <a:spcPts val="0"/>
              </a:spcAft>
              <a:buNone/>
            </a:pPr>
            <a:r>
              <a:t/>
            </a:r>
            <a:endParaRPr sz="800">
              <a:solidFill>
                <a:schemeClr val="dk2"/>
              </a:solidFill>
              <a:latin typeface="Ubuntu"/>
              <a:ea typeface="Ubuntu"/>
              <a:cs typeface="Ubuntu"/>
              <a:sym typeface="Ubuntu"/>
            </a:endParaRPr>
          </a:p>
        </p:txBody>
      </p:sp>
      <p:sp>
        <p:nvSpPr>
          <p:cNvPr id="1304" name="Google Shape;1304;p64"/>
          <p:cNvSpPr txBox="1"/>
          <p:nvPr/>
        </p:nvSpPr>
        <p:spPr>
          <a:xfrm>
            <a:off x="6793825" y="530638"/>
            <a:ext cx="618000" cy="18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011C5D"/>
                </a:solidFill>
                <a:latin typeface="Ubuntu"/>
                <a:ea typeface="Ubuntu"/>
                <a:cs typeface="Ubuntu"/>
                <a:sym typeface="Ubuntu"/>
              </a:rPr>
              <a:t>5</a:t>
            </a:r>
            <a:endParaRPr sz="1800">
              <a:solidFill>
                <a:srgbClr val="011C5D"/>
              </a:solidFill>
              <a:latin typeface="Ubuntu"/>
              <a:ea typeface="Ubuntu"/>
              <a:cs typeface="Ubuntu"/>
              <a:sym typeface="Ubuntu"/>
            </a:endParaRPr>
          </a:p>
        </p:txBody>
      </p:sp>
      <p:sp>
        <p:nvSpPr>
          <p:cNvPr id="1305" name="Google Shape;1305;p64"/>
          <p:cNvSpPr/>
          <p:nvPr/>
        </p:nvSpPr>
        <p:spPr>
          <a:xfrm>
            <a:off x="7900975" y="1130463"/>
            <a:ext cx="186300" cy="1299900"/>
          </a:xfrm>
          <a:prstGeom prst="rightBrace">
            <a:avLst>
              <a:gd fmla="val 50000" name="adj1"/>
              <a:gd fmla="val 50168" name="adj2"/>
            </a:avLst>
          </a:prstGeom>
          <a:noFill/>
          <a:ln cap="flat" cmpd="sng" w="9525">
            <a:solidFill>
              <a:srgbClr val="011C5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6" name="Google Shape;1306;p64"/>
          <p:cNvSpPr txBox="1"/>
          <p:nvPr/>
        </p:nvSpPr>
        <p:spPr>
          <a:xfrm>
            <a:off x="8052813" y="1489050"/>
            <a:ext cx="618000" cy="18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011C5D"/>
                </a:solidFill>
                <a:latin typeface="Ubuntu"/>
                <a:ea typeface="Ubuntu"/>
                <a:cs typeface="Ubuntu"/>
                <a:sym typeface="Ubuntu"/>
              </a:rPr>
              <a:t>4</a:t>
            </a:r>
            <a:endParaRPr sz="1800">
              <a:solidFill>
                <a:srgbClr val="011C5D"/>
              </a:solidFill>
              <a:latin typeface="Ubuntu"/>
              <a:ea typeface="Ubuntu"/>
              <a:cs typeface="Ubuntu"/>
              <a:sym typeface="Ubuntu"/>
            </a:endParaRPr>
          </a:p>
        </p:txBody>
      </p:sp>
      <p:sp>
        <p:nvSpPr>
          <p:cNvPr id="1307" name="Google Shape;1307;p64"/>
          <p:cNvSpPr txBox="1"/>
          <p:nvPr/>
        </p:nvSpPr>
        <p:spPr>
          <a:xfrm>
            <a:off x="8182375" y="530649"/>
            <a:ext cx="537900" cy="44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6AA84F"/>
                </a:solidFill>
              </a:rPr>
              <a:t>X</a:t>
            </a:r>
            <a:endParaRPr b="1" baseline="-25000" sz="1800">
              <a:solidFill>
                <a:srgbClr val="6AA84F"/>
              </a:solidFill>
            </a:endParaRPr>
          </a:p>
        </p:txBody>
      </p:sp>
      <p:graphicFrame>
        <p:nvGraphicFramePr>
          <p:cNvPr id="1308" name="Google Shape;1308;p64"/>
          <p:cNvGraphicFramePr/>
          <p:nvPr/>
        </p:nvGraphicFramePr>
        <p:xfrm>
          <a:off x="5958488" y="3312950"/>
          <a:ext cx="3000000" cy="3000000"/>
        </p:xfrm>
        <a:graphic>
          <a:graphicData uri="http://schemas.openxmlformats.org/drawingml/2006/table">
            <a:tbl>
              <a:tblPr>
                <a:noFill/>
                <a:tableStyleId>{6497CBBA-E030-4E24-B39F-737B80262214}</a:tableStyleId>
              </a:tblPr>
              <a:tblGrid>
                <a:gridCol w="382850"/>
                <a:gridCol w="382850"/>
                <a:gridCol w="382850"/>
                <a:gridCol w="382850"/>
                <a:gridCol w="382850"/>
              </a:tblGrid>
              <a:tr h="324975">
                <a:tc>
                  <a:txBody>
                    <a:bodyPr/>
                    <a:lstStyle/>
                    <a:p>
                      <a:pPr indent="0" lvl="0" marL="0" rtl="0" algn="l">
                        <a:spcBef>
                          <a:spcPts val="0"/>
                        </a:spcBef>
                        <a:spcAft>
                          <a:spcPts val="0"/>
                        </a:spcAft>
                        <a:buNone/>
                      </a:pPr>
                      <a:r>
                        <a:t/>
                      </a:r>
                      <a:endParaRPr sz="700"/>
                    </a:p>
                  </a:txBody>
                  <a:tcPr marT="91425" marB="91425" marR="91425" marL="91425">
                    <a:lnL cap="flat" cmpd="sng" w="9525">
                      <a:solidFill>
                        <a:srgbClr val="111111"/>
                      </a:solidFill>
                      <a:prstDash val="solid"/>
                      <a:round/>
                      <a:headEnd len="sm" w="sm" type="none"/>
                      <a:tailEnd len="sm" w="sm" type="none"/>
                    </a:lnL>
                    <a:lnR cap="flat" cmpd="sng" w="9525">
                      <a:solidFill>
                        <a:srgbClr val="111111"/>
                      </a:solidFill>
                      <a:prstDash val="solid"/>
                      <a:round/>
                      <a:headEnd len="sm" w="sm" type="none"/>
                      <a:tailEnd len="sm" w="sm" type="none"/>
                    </a:lnR>
                    <a:lnT cap="flat" cmpd="sng" w="9525">
                      <a:solidFill>
                        <a:srgbClr val="111111"/>
                      </a:solidFill>
                      <a:prstDash val="solid"/>
                      <a:round/>
                      <a:headEnd len="sm" w="sm" type="none"/>
                      <a:tailEnd len="sm" w="sm" type="none"/>
                    </a:lnT>
                    <a:lnB cap="flat" cmpd="sng" w="9525">
                      <a:solidFill>
                        <a:srgbClr val="111111"/>
                      </a:solidFill>
                      <a:prstDash val="solid"/>
                      <a:round/>
                      <a:headEnd len="sm" w="sm" type="none"/>
                      <a:tailEnd len="sm" w="sm" type="none"/>
                    </a:lnB>
                    <a:solidFill>
                      <a:srgbClr val="CFE2F3"/>
                    </a:solidFill>
                  </a:tcPr>
                </a:tc>
                <a:tc>
                  <a:txBody>
                    <a:bodyPr/>
                    <a:lstStyle/>
                    <a:p>
                      <a:pPr indent="0" lvl="0" marL="0" rtl="0" algn="l">
                        <a:spcBef>
                          <a:spcPts val="0"/>
                        </a:spcBef>
                        <a:spcAft>
                          <a:spcPts val="0"/>
                        </a:spcAft>
                        <a:buNone/>
                      </a:pPr>
                      <a:r>
                        <a:t/>
                      </a:r>
                      <a:endParaRPr sz="700"/>
                    </a:p>
                  </a:txBody>
                  <a:tcPr marT="91425" marB="91425" marR="91425" marL="91425">
                    <a:lnL cap="flat" cmpd="sng" w="9525">
                      <a:solidFill>
                        <a:srgbClr val="111111"/>
                      </a:solidFill>
                      <a:prstDash val="solid"/>
                      <a:round/>
                      <a:headEnd len="sm" w="sm" type="none"/>
                      <a:tailEnd len="sm" w="sm" type="none"/>
                    </a:lnL>
                    <a:lnR cap="flat" cmpd="sng" w="9525">
                      <a:solidFill>
                        <a:srgbClr val="111111"/>
                      </a:solidFill>
                      <a:prstDash val="solid"/>
                      <a:round/>
                      <a:headEnd len="sm" w="sm" type="none"/>
                      <a:tailEnd len="sm" w="sm" type="none"/>
                    </a:lnR>
                    <a:lnT cap="flat" cmpd="sng" w="9525">
                      <a:solidFill>
                        <a:srgbClr val="111111"/>
                      </a:solidFill>
                      <a:prstDash val="solid"/>
                      <a:round/>
                      <a:headEnd len="sm" w="sm" type="none"/>
                      <a:tailEnd len="sm" w="sm" type="none"/>
                    </a:lnT>
                    <a:lnB cap="flat" cmpd="sng" w="9525">
                      <a:solidFill>
                        <a:srgbClr val="111111"/>
                      </a:solidFill>
                      <a:prstDash val="solid"/>
                      <a:round/>
                      <a:headEnd len="sm" w="sm" type="none"/>
                      <a:tailEnd len="sm" w="sm" type="none"/>
                    </a:lnB>
                    <a:solidFill>
                      <a:srgbClr val="CFE2F3"/>
                    </a:solidFill>
                  </a:tcPr>
                </a:tc>
                <a:tc>
                  <a:txBody>
                    <a:bodyPr/>
                    <a:lstStyle/>
                    <a:p>
                      <a:pPr indent="0" lvl="0" marL="0" rtl="0" algn="l">
                        <a:spcBef>
                          <a:spcPts val="0"/>
                        </a:spcBef>
                        <a:spcAft>
                          <a:spcPts val="0"/>
                        </a:spcAft>
                        <a:buNone/>
                      </a:pPr>
                      <a:r>
                        <a:t/>
                      </a:r>
                      <a:endParaRPr sz="700"/>
                    </a:p>
                  </a:txBody>
                  <a:tcPr marT="91425" marB="91425" marR="91425" marL="91425">
                    <a:lnL cap="flat" cmpd="sng" w="9525">
                      <a:solidFill>
                        <a:srgbClr val="111111"/>
                      </a:solidFill>
                      <a:prstDash val="solid"/>
                      <a:round/>
                      <a:headEnd len="sm" w="sm" type="none"/>
                      <a:tailEnd len="sm" w="sm" type="none"/>
                    </a:lnL>
                    <a:lnR cap="flat" cmpd="sng" w="9525">
                      <a:solidFill>
                        <a:srgbClr val="111111"/>
                      </a:solidFill>
                      <a:prstDash val="solid"/>
                      <a:round/>
                      <a:headEnd len="sm" w="sm" type="none"/>
                      <a:tailEnd len="sm" w="sm" type="none"/>
                    </a:lnR>
                    <a:lnT cap="flat" cmpd="sng" w="9525">
                      <a:solidFill>
                        <a:srgbClr val="111111"/>
                      </a:solidFill>
                      <a:prstDash val="solid"/>
                      <a:round/>
                      <a:headEnd len="sm" w="sm" type="none"/>
                      <a:tailEnd len="sm" w="sm" type="none"/>
                    </a:lnT>
                    <a:lnB cap="flat" cmpd="sng" w="9525">
                      <a:solidFill>
                        <a:srgbClr val="111111"/>
                      </a:solidFill>
                      <a:prstDash val="solid"/>
                      <a:round/>
                      <a:headEnd len="sm" w="sm" type="none"/>
                      <a:tailEnd len="sm" w="sm" type="none"/>
                    </a:lnB>
                    <a:solidFill>
                      <a:srgbClr val="CFE2F3"/>
                    </a:solidFill>
                  </a:tcPr>
                </a:tc>
                <a:tc>
                  <a:txBody>
                    <a:bodyPr/>
                    <a:lstStyle/>
                    <a:p>
                      <a:pPr indent="0" lvl="0" marL="0" rtl="0" algn="l">
                        <a:spcBef>
                          <a:spcPts val="0"/>
                        </a:spcBef>
                        <a:spcAft>
                          <a:spcPts val="0"/>
                        </a:spcAft>
                        <a:buNone/>
                      </a:pPr>
                      <a:r>
                        <a:t/>
                      </a:r>
                      <a:endParaRPr sz="700"/>
                    </a:p>
                  </a:txBody>
                  <a:tcPr marT="91425" marB="91425" marR="91425" marL="91425">
                    <a:lnL cap="flat" cmpd="sng" w="9525">
                      <a:solidFill>
                        <a:srgbClr val="111111"/>
                      </a:solidFill>
                      <a:prstDash val="solid"/>
                      <a:round/>
                      <a:headEnd len="sm" w="sm" type="none"/>
                      <a:tailEnd len="sm" w="sm" type="none"/>
                    </a:lnL>
                    <a:lnR cap="flat" cmpd="sng" w="9525">
                      <a:solidFill>
                        <a:srgbClr val="111111"/>
                      </a:solidFill>
                      <a:prstDash val="solid"/>
                      <a:round/>
                      <a:headEnd len="sm" w="sm" type="none"/>
                      <a:tailEnd len="sm" w="sm" type="none"/>
                    </a:lnR>
                    <a:lnT cap="flat" cmpd="sng" w="9525">
                      <a:solidFill>
                        <a:srgbClr val="111111"/>
                      </a:solidFill>
                      <a:prstDash val="solid"/>
                      <a:round/>
                      <a:headEnd len="sm" w="sm" type="none"/>
                      <a:tailEnd len="sm" w="sm" type="none"/>
                    </a:lnT>
                    <a:lnB cap="flat" cmpd="sng" w="9525">
                      <a:solidFill>
                        <a:srgbClr val="111111"/>
                      </a:solidFill>
                      <a:prstDash val="solid"/>
                      <a:round/>
                      <a:headEnd len="sm" w="sm" type="none"/>
                      <a:tailEnd len="sm" w="sm" type="none"/>
                    </a:lnB>
                    <a:solidFill>
                      <a:srgbClr val="CFE2F3"/>
                    </a:solidFill>
                  </a:tcPr>
                </a:tc>
                <a:tc>
                  <a:txBody>
                    <a:bodyPr/>
                    <a:lstStyle/>
                    <a:p>
                      <a:pPr indent="0" lvl="0" marL="0" rtl="0" algn="l">
                        <a:spcBef>
                          <a:spcPts val="0"/>
                        </a:spcBef>
                        <a:spcAft>
                          <a:spcPts val="0"/>
                        </a:spcAft>
                        <a:buNone/>
                      </a:pPr>
                      <a:r>
                        <a:t/>
                      </a:r>
                      <a:endParaRPr sz="700"/>
                    </a:p>
                  </a:txBody>
                  <a:tcPr marT="91425" marB="91425" marR="91425" marL="91425">
                    <a:lnL cap="flat" cmpd="sng" w="9525">
                      <a:solidFill>
                        <a:srgbClr val="111111"/>
                      </a:solidFill>
                      <a:prstDash val="solid"/>
                      <a:round/>
                      <a:headEnd len="sm" w="sm" type="none"/>
                      <a:tailEnd len="sm" w="sm" type="none"/>
                    </a:lnL>
                    <a:lnR cap="flat" cmpd="sng" w="9525">
                      <a:solidFill>
                        <a:srgbClr val="111111"/>
                      </a:solidFill>
                      <a:prstDash val="solid"/>
                      <a:round/>
                      <a:headEnd len="sm" w="sm" type="none"/>
                      <a:tailEnd len="sm" w="sm" type="none"/>
                    </a:lnR>
                    <a:lnT cap="flat" cmpd="sng" w="9525">
                      <a:solidFill>
                        <a:srgbClr val="111111"/>
                      </a:solidFill>
                      <a:prstDash val="solid"/>
                      <a:round/>
                      <a:headEnd len="sm" w="sm" type="none"/>
                      <a:tailEnd len="sm" w="sm" type="none"/>
                    </a:lnT>
                    <a:lnB cap="flat" cmpd="sng" w="9525">
                      <a:solidFill>
                        <a:srgbClr val="111111"/>
                      </a:solidFill>
                      <a:prstDash val="solid"/>
                      <a:round/>
                      <a:headEnd len="sm" w="sm" type="none"/>
                      <a:tailEnd len="sm" w="sm" type="none"/>
                    </a:lnB>
                    <a:solidFill>
                      <a:srgbClr val="CFE2F3"/>
                    </a:solidFill>
                  </a:tcPr>
                </a:tc>
              </a:tr>
              <a:tr h="324975">
                <a:tc>
                  <a:txBody>
                    <a:bodyPr/>
                    <a:lstStyle/>
                    <a:p>
                      <a:pPr indent="0" lvl="0" marL="0" rtl="0" algn="l">
                        <a:spcBef>
                          <a:spcPts val="0"/>
                        </a:spcBef>
                        <a:spcAft>
                          <a:spcPts val="0"/>
                        </a:spcAft>
                        <a:buNone/>
                      </a:pPr>
                      <a:r>
                        <a:t/>
                      </a:r>
                      <a:endParaRPr sz="700"/>
                    </a:p>
                  </a:txBody>
                  <a:tcPr marT="91425" marB="91425" marR="91425" marL="91425">
                    <a:lnL cap="flat" cmpd="sng" w="9525">
                      <a:solidFill>
                        <a:srgbClr val="111111"/>
                      </a:solidFill>
                      <a:prstDash val="solid"/>
                      <a:round/>
                      <a:headEnd len="sm" w="sm" type="none"/>
                      <a:tailEnd len="sm" w="sm" type="none"/>
                    </a:lnL>
                    <a:lnR cap="flat" cmpd="sng" w="9525">
                      <a:solidFill>
                        <a:srgbClr val="111111"/>
                      </a:solidFill>
                      <a:prstDash val="solid"/>
                      <a:round/>
                      <a:headEnd len="sm" w="sm" type="none"/>
                      <a:tailEnd len="sm" w="sm" type="none"/>
                    </a:lnR>
                    <a:lnT cap="flat" cmpd="sng" w="9525">
                      <a:solidFill>
                        <a:srgbClr val="111111"/>
                      </a:solidFill>
                      <a:prstDash val="solid"/>
                      <a:round/>
                      <a:headEnd len="sm" w="sm" type="none"/>
                      <a:tailEnd len="sm" w="sm" type="none"/>
                    </a:lnT>
                    <a:lnB cap="flat" cmpd="sng" w="9525">
                      <a:solidFill>
                        <a:srgbClr val="111111"/>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sz="700"/>
                    </a:p>
                  </a:txBody>
                  <a:tcPr marT="91425" marB="91425" marR="91425" marL="91425">
                    <a:lnL cap="flat" cmpd="sng" w="9525">
                      <a:solidFill>
                        <a:srgbClr val="111111"/>
                      </a:solidFill>
                      <a:prstDash val="solid"/>
                      <a:round/>
                      <a:headEnd len="sm" w="sm" type="none"/>
                      <a:tailEnd len="sm" w="sm" type="none"/>
                    </a:lnL>
                    <a:lnR cap="flat" cmpd="sng" w="9525">
                      <a:solidFill>
                        <a:srgbClr val="111111"/>
                      </a:solidFill>
                      <a:prstDash val="solid"/>
                      <a:round/>
                      <a:headEnd len="sm" w="sm" type="none"/>
                      <a:tailEnd len="sm" w="sm" type="none"/>
                    </a:lnR>
                    <a:lnT cap="flat" cmpd="sng" w="9525">
                      <a:solidFill>
                        <a:srgbClr val="111111"/>
                      </a:solidFill>
                      <a:prstDash val="solid"/>
                      <a:round/>
                      <a:headEnd len="sm" w="sm" type="none"/>
                      <a:tailEnd len="sm" w="sm" type="none"/>
                    </a:lnT>
                    <a:lnB cap="flat" cmpd="sng" w="9525">
                      <a:solidFill>
                        <a:srgbClr val="111111"/>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sz="700"/>
                    </a:p>
                  </a:txBody>
                  <a:tcPr marT="91425" marB="91425" marR="91425" marL="91425">
                    <a:lnL cap="flat" cmpd="sng" w="9525">
                      <a:solidFill>
                        <a:srgbClr val="111111"/>
                      </a:solidFill>
                      <a:prstDash val="solid"/>
                      <a:round/>
                      <a:headEnd len="sm" w="sm" type="none"/>
                      <a:tailEnd len="sm" w="sm" type="none"/>
                    </a:lnL>
                    <a:lnR cap="flat" cmpd="sng" w="9525">
                      <a:solidFill>
                        <a:srgbClr val="111111"/>
                      </a:solidFill>
                      <a:prstDash val="solid"/>
                      <a:round/>
                      <a:headEnd len="sm" w="sm" type="none"/>
                      <a:tailEnd len="sm" w="sm" type="none"/>
                    </a:lnR>
                    <a:lnT cap="flat" cmpd="sng" w="9525">
                      <a:solidFill>
                        <a:srgbClr val="111111"/>
                      </a:solidFill>
                      <a:prstDash val="solid"/>
                      <a:round/>
                      <a:headEnd len="sm" w="sm" type="none"/>
                      <a:tailEnd len="sm" w="sm" type="none"/>
                    </a:lnT>
                    <a:lnB cap="flat" cmpd="sng" w="9525">
                      <a:solidFill>
                        <a:srgbClr val="111111"/>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sz="700"/>
                    </a:p>
                  </a:txBody>
                  <a:tcPr marT="91425" marB="91425" marR="91425" marL="91425">
                    <a:lnL cap="flat" cmpd="sng" w="9525">
                      <a:solidFill>
                        <a:srgbClr val="111111"/>
                      </a:solidFill>
                      <a:prstDash val="solid"/>
                      <a:round/>
                      <a:headEnd len="sm" w="sm" type="none"/>
                      <a:tailEnd len="sm" w="sm" type="none"/>
                    </a:lnL>
                    <a:lnR cap="flat" cmpd="sng" w="9525">
                      <a:solidFill>
                        <a:srgbClr val="111111"/>
                      </a:solidFill>
                      <a:prstDash val="solid"/>
                      <a:round/>
                      <a:headEnd len="sm" w="sm" type="none"/>
                      <a:tailEnd len="sm" w="sm" type="none"/>
                    </a:lnR>
                    <a:lnT cap="flat" cmpd="sng" w="9525">
                      <a:solidFill>
                        <a:srgbClr val="111111"/>
                      </a:solidFill>
                      <a:prstDash val="solid"/>
                      <a:round/>
                      <a:headEnd len="sm" w="sm" type="none"/>
                      <a:tailEnd len="sm" w="sm" type="none"/>
                    </a:lnT>
                    <a:lnB cap="flat" cmpd="sng" w="9525">
                      <a:solidFill>
                        <a:srgbClr val="111111"/>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sz="700"/>
                    </a:p>
                  </a:txBody>
                  <a:tcPr marT="91425" marB="91425" marR="91425" marL="91425">
                    <a:lnL cap="flat" cmpd="sng" w="9525">
                      <a:solidFill>
                        <a:srgbClr val="111111"/>
                      </a:solidFill>
                      <a:prstDash val="solid"/>
                      <a:round/>
                      <a:headEnd len="sm" w="sm" type="none"/>
                      <a:tailEnd len="sm" w="sm" type="none"/>
                    </a:lnL>
                    <a:lnR cap="flat" cmpd="sng" w="9525">
                      <a:solidFill>
                        <a:srgbClr val="111111"/>
                      </a:solidFill>
                      <a:prstDash val="solid"/>
                      <a:round/>
                      <a:headEnd len="sm" w="sm" type="none"/>
                      <a:tailEnd len="sm" w="sm" type="none"/>
                    </a:lnR>
                    <a:lnT cap="flat" cmpd="sng" w="9525">
                      <a:solidFill>
                        <a:srgbClr val="111111"/>
                      </a:solidFill>
                      <a:prstDash val="solid"/>
                      <a:round/>
                      <a:headEnd len="sm" w="sm" type="none"/>
                      <a:tailEnd len="sm" w="sm" type="none"/>
                    </a:lnT>
                    <a:lnB cap="flat" cmpd="sng" w="9525">
                      <a:solidFill>
                        <a:srgbClr val="111111"/>
                      </a:solidFill>
                      <a:prstDash val="solid"/>
                      <a:round/>
                      <a:headEnd len="sm" w="sm" type="none"/>
                      <a:tailEnd len="sm" w="sm" type="none"/>
                    </a:lnB>
                    <a:solidFill>
                      <a:srgbClr val="F3F3F3"/>
                    </a:solidFill>
                  </a:tcPr>
                </a:tc>
              </a:tr>
              <a:tr h="324975">
                <a:tc>
                  <a:txBody>
                    <a:bodyPr/>
                    <a:lstStyle/>
                    <a:p>
                      <a:pPr indent="0" lvl="0" marL="0" rtl="0" algn="l">
                        <a:spcBef>
                          <a:spcPts val="0"/>
                        </a:spcBef>
                        <a:spcAft>
                          <a:spcPts val="0"/>
                        </a:spcAft>
                        <a:buNone/>
                      </a:pPr>
                      <a:r>
                        <a:t/>
                      </a:r>
                      <a:endParaRPr sz="700"/>
                    </a:p>
                  </a:txBody>
                  <a:tcPr marT="91425" marB="91425" marR="91425" marL="91425">
                    <a:lnL cap="flat" cmpd="sng" w="9525">
                      <a:solidFill>
                        <a:srgbClr val="111111"/>
                      </a:solidFill>
                      <a:prstDash val="solid"/>
                      <a:round/>
                      <a:headEnd len="sm" w="sm" type="none"/>
                      <a:tailEnd len="sm" w="sm" type="none"/>
                    </a:lnL>
                    <a:lnR cap="flat" cmpd="sng" w="9525">
                      <a:solidFill>
                        <a:srgbClr val="111111"/>
                      </a:solidFill>
                      <a:prstDash val="solid"/>
                      <a:round/>
                      <a:headEnd len="sm" w="sm" type="none"/>
                      <a:tailEnd len="sm" w="sm" type="none"/>
                    </a:lnR>
                    <a:lnT cap="flat" cmpd="sng" w="9525">
                      <a:solidFill>
                        <a:srgbClr val="111111"/>
                      </a:solidFill>
                      <a:prstDash val="solid"/>
                      <a:round/>
                      <a:headEnd len="sm" w="sm" type="none"/>
                      <a:tailEnd len="sm" w="sm" type="none"/>
                    </a:lnT>
                    <a:lnB cap="flat" cmpd="sng" w="9525">
                      <a:solidFill>
                        <a:srgbClr val="111111"/>
                      </a:solidFill>
                      <a:prstDash val="solid"/>
                      <a:round/>
                      <a:headEnd len="sm" w="sm" type="none"/>
                      <a:tailEnd len="sm" w="sm" type="none"/>
                    </a:lnB>
                    <a:solidFill>
                      <a:srgbClr val="E06666"/>
                    </a:solidFill>
                  </a:tcPr>
                </a:tc>
                <a:tc>
                  <a:txBody>
                    <a:bodyPr/>
                    <a:lstStyle/>
                    <a:p>
                      <a:pPr indent="0" lvl="0" marL="0" rtl="0" algn="l">
                        <a:spcBef>
                          <a:spcPts val="0"/>
                        </a:spcBef>
                        <a:spcAft>
                          <a:spcPts val="0"/>
                        </a:spcAft>
                        <a:buNone/>
                      </a:pPr>
                      <a:r>
                        <a:t/>
                      </a:r>
                      <a:endParaRPr sz="700"/>
                    </a:p>
                  </a:txBody>
                  <a:tcPr marT="91425" marB="91425" marR="91425" marL="91425">
                    <a:lnL cap="flat" cmpd="sng" w="9525">
                      <a:solidFill>
                        <a:srgbClr val="111111"/>
                      </a:solidFill>
                      <a:prstDash val="solid"/>
                      <a:round/>
                      <a:headEnd len="sm" w="sm" type="none"/>
                      <a:tailEnd len="sm" w="sm" type="none"/>
                    </a:lnL>
                    <a:lnR cap="flat" cmpd="sng" w="9525">
                      <a:solidFill>
                        <a:srgbClr val="111111"/>
                      </a:solidFill>
                      <a:prstDash val="solid"/>
                      <a:round/>
                      <a:headEnd len="sm" w="sm" type="none"/>
                      <a:tailEnd len="sm" w="sm" type="none"/>
                    </a:lnR>
                    <a:lnT cap="flat" cmpd="sng" w="9525">
                      <a:solidFill>
                        <a:srgbClr val="111111"/>
                      </a:solidFill>
                      <a:prstDash val="solid"/>
                      <a:round/>
                      <a:headEnd len="sm" w="sm" type="none"/>
                      <a:tailEnd len="sm" w="sm" type="none"/>
                    </a:lnT>
                    <a:lnB cap="flat" cmpd="sng" w="9525">
                      <a:solidFill>
                        <a:srgbClr val="111111"/>
                      </a:solidFill>
                      <a:prstDash val="solid"/>
                      <a:round/>
                      <a:headEnd len="sm" w="sm" type="none"/>
                      <a:tailEnd len="sm" w="sm" type="none"/>
                    </a:lnB>
                    <a:solidFill>
                      <a:srgbClr val="E06666"/>
                    </a:solidFill>
                  </a:tcPr>
                </a:tc>
                <a:tc>
                  <a:txBody>
                    <a:bodyPr/>
                    <a:lstStyle/>
                    <a:p>
                      <a:pPr indent="0" lvl="0" marL="0" rtl="0" algn="l">
                        <a:spcBef>
                          <a:spcPts val="0"/>
                        </a:spcBef>
                        <a:spcAft>
                          <a:spcPts val="0"/>
                        </a:spcAft>
                        <a:buNone/>
                      </a:pPr>
                      <a:r>
                        <a:t/>
                      </a:r>
                      <a:endParaRPr sz="700"/>
                    </a:p>
                  </a:txBody>
                  <a:tcPr marT="91425" marB="91425" marR="91425" marL="91425">
                    <a:lnL cap="flat" cmpd="sng" w="9525">
                      <a:solidFill>
                        <a:srgbClr val="111111"/>
                      </a:solidFill>
                      <a:prstDash val="solid"/>
                      <a:round/>
                      <a:headEnd len="sm" w="sm" type="none"/>
                      <a:tailEnd len="sm" w="sm" type="none"/>
                    </a:lnL>
                    <a:lnR cap="flat" cmpd="sng" w="9525">
                      <a:solidFill>
                        <a:srgbClr val="111111"/>
                      </a:solidFill>
                      <a:prstDash val="solid"/>
                      <a:round/>
                      <a:headEnd len="sm" w="sm" type="none"/>
                      <a:tailEnd len="sm" w="sm" type="none"/>
                    </a:lnR>
                    <a:lnT cap="flat" cmpd="sng" w="9525">
                      <a:solidFill>
                        <a:srgbClr val="111111"/>
                      </a:solidFill>
                      <a:prstDash val="solid"/>
                      <a:round/>
                      <a:headEnd len="sm" w="sm" type="none"/>
                      <a:tailEnd len="sm" w="sm" type="none"/>
                    </a:lnT>
                    <a:lnB cap="flat" cmpd="sng" w="9525">
                      <a:solidFill>
                        <a:srgbClr val="111111"/>
                      </a:solidFill>
                      <a:prstDash val="solid"/>
                      <a:round/>
                      <a:headEnd len="sm" w="sm" type="none"/>
                      <a:tailEnd len="sm" w="sm" type="none"/>
                    </a:lnB>
                    <a:solidFill>
                      <a:srgbClr val="E06666"/>
                    </a:solidFill>
                  </a:tcPr>
                </a:tc>
                <a:tc>
                  <a:txBody>
                    <a:bodyPr/>
                    <a:lstStyle/>
                    <a:p>
                      <a:pPr indent="0" lvl="0" marL="0" rtl="0" algn="l">
                        <a:spcBef>
                          <a:spcPts val="0"/>
                        </a:spcBef>
                        <a:spcAft>
                          <a:spcPts val="0"/>
                        </a:spcAft>
                        <a:buNone/>
                      </a:pPr>
                      <a:r>
                        <a:t/>
                      </a:r>
                      <a:endParaRPr sz="700"/>
                    </a:p>
                  </a:txBody>
                  <a:tcPr marT="91425" marB="91425" marR="91425" marL="91425">
                    <a:lnL cap="flat" cmpd="sng" w="9525">
                      <a:solidFill>
                        <a:srgbClr val="111111"/>
                      </a:solidFill>
                      <a:prstDash val="solid"/>
                      <a:round/>
                      <a:headEnd len="sm" w="sm" type="none"/>
                      <a:tailEnd len="sm" w="sm" type="none"/>
                    </a:lnL>
                    <a:lnR cap="flat" cmpd="sng" w="9525">
                      <a:solidFill>
                        <a:srgbClr val="111111"/>
                      </a:solidFill>
                      <a:prstDash val="solid"/>
                      <a:round/>
                      <a:headEnd len="sm" w="sm" type="none"/>
                      <a:tailEnd len="sm" w="sm" type="none"/>
                    </a:lnR>
                    <a:lnT cap="flat" cmpd="sng" w="9525">
                      <a:solidFill>
                        <a:srgbClr val="111111"/>
                      </a:solidFill>
                      <a:prstDash val="solid"/>
                      <a:round/>
                      <a:headEnd len="sm" w="sm" type="none"/>
                      <a:tailEnd len="sm" w="sm" type="none"/>
                    </a:lnT>
                    <a:lnB cap="flat" cmpd="sng" w="9525">
                      <a:solidFill>
                        <a:srgbClr val="111111"/>
                      </a:solidFill>
                      <a:prstDash val="solid"/>
                      <a:round/>
                      <a:headEnd len="sm" w="sm" type="none"/>
                      <a:tailEnd len="sm" w="sm" type="none"/>
                    </a:lnB>
                    <a:solidFill>
                      <a:srgbClr val="E06666"/>
                    </a:solidFill>
                  </a:tcPr>
                </a:tc>
                <a:tc>
                  <a:txBody>
                    <a:bodyPr/>
                    <a:lstStyle/>
                    <a:p>
                      <a:pPr indent="0" lvl="0" marL="0" rtl="0" algn="l">
                        <a:spcBef>
                          <a:spcPts val="0"/>
                        </a:spcBef>
                        <a:spcAft>
                          <a:spcPts val="0"/>
                        </a:spcAft>
                        <a:buNone/>
                      </a:pPr>
                      <a:r>
                        <a:t/>
                      </a:r>
                      <a:endParaRPr sz="700"/>
                    </a:p>
                  </a:txBody>
                  <a:tcPr marT="91425" marB="91425" marR="91425" marL="91425">
                    <a:lnL cap="flat" cmpd="sng" w="9525">
                      <a:solidFill>
                        <a:srgbClr val="111111"/>
                      </a:solidFill>
                      <a:prstDash val="solid"/>
                      <a:round/>
                      <a:headEnd len="sm" w="sm" type="none"/>
                      <a:tailEnd len="sm" w="sm" type="none"/>
                    </a:lnL>
                    <a:lnR cap="flat" cmpd="sng" w="9525">
                      <a:solidFill>
                        <a:srgbClr val="111111"/>
                      </a:solidFill>
                      <a:prstDash val="solid"/>
                      <a:round/>
                      <a:headEnd len="sm" w="sm" type="none"/>
                      <a:tailEnd len="sm" w="sm" type="none"/>
                    </a:lnR>
                    <a:lnT cap="flat" cmpd="sng" w="9525">
                      <a:solidFill>
                        <a:srgbClr val="111111"/>
                      </a:solidFill>
                      <a:prstDash val="solid"/>
                      <a:round/>
                      <a:headEnd len="sm" w="sm" type="none"/>
                      <a:tailEnd len="sm" w="sm" type="none"/>
                    </a:lnT>
                    <a:lnB cap="flat" cmpd="sng" w="9525">
                      <a:solidFill>
                        <a:srgbClr val="111111"/>
                      </a:solidFill>
                      <a:prstDash val="solid"/>
                      <a:round/>
                      <a:headEnd len="sm" w="sm" type="none"/>
                      <a:tailEnd len="sm" w="sm" type="none"/>
                    </a:lnB>
                    <a:solidFill>
                      <a:srgbClr val="E06666"/>
                    </a:solidFill>
                  </a:tcPr>
                </a:tc>
              </a:tr>
              <a:tr h="324975">
                <a:tc>
                  <a:txBody>
                    <a:bodyPr/>
                    <a:lstStyle/>
                    <a:p>
                      <a:pPr indent="0" lvl="0" marL="0" rtl="0" algn="l">
                        <a:spcBef>
                          <a:spcPts val="0"/>
                        </a:spcBef>
                        <a:spcAft>
                          <a:spcPts val="0"/>
                        </a:spcAft>
                        <a:buNone/>
                      </a:pPr>
                      <a:r>
                        <a:t/>
                      </a:r>
                      <a:endParaRPr sz="700"/>
                    </a:p>
                  </a:txBody>
                  <a:tcPr marT="91425" marB="91425" marR="91425" marL="91425">
                    <a:lnL cap="flat" cmpd="sng" w="9525">
                      <a:solidFill>
                        <a:srgbClr val="111111"/>
                      </a:solidFill>
                      <a:prstDash val="solid"/>
                      <a:round/>
                      <a:headEnd len="sm" w="sm" type="none"/>
                      <a:tailEnd len="sm" w="sm" type="none"/>
                    </a:lnL>
                    <a:lnR cap="flat" cmpd="sng" w="9525">
                      <a:solidFill>
                        <a:srgbClr val="111111"/>
                      </a:solidFill>
                      <a:prstDash val="solid"/>
                      <a:round/>
                      <a:headEnd len="sm" w="sm" type="none"/>
                      <a:tailEnd len="sm" w="sm" type="none"/>
                    </a:lnR>
                    <a:lnT cap="flat" cmpd="sng" w="9525">
                      <a:solidFill>
                        <a:srgbClr val="111111"/>
                      </a:solidFill>
                      <a:prstDash val="solid"/>
                      <a:round/>
                      <a:headEnd len="sm" w="sm" type="none"/>
                      <a:tailEnd len="sm" w="sm" type="none"/>
                    </a:lnT>
                    <a:lnB cap="flat" cmpd="sng" w="9525">
                      <a:solidFill>
                        <a:srgbClr val="111111"/>
                      </a:solidFill>
                      <a:prstDash val="solid"/>
                      <a:round/>
                      <a:headEnd len="sm" w="sm" type="none"/>
                      <a:tailEnd len="sm" w="sm" type="none"/>
                    </a:lnB>
                    <a:solidFill>
                      <a:srgbClr val="D9EAD3"/>
                    </a:solidFill>
                  </a:tcPr>
                </a:tc>
                <a:tc>
                  <a:txBody>
                    <a:bodyPr/>
                    <a:lstStyle/>
                    <a:p>
                      <a:pPr indent="0" lvl="0" marL="0" rtl="0" algn="l">
                        <a:spcBef>
                          <a:spcPts val="0"/>
                        </a:spcBef>
                        <a:spcAft>
                          <a:spcPts val="0"/>
                        </a:spcAft>
                        <a:buNone/>
                      </a:pPr>
                      <a:r>
                        <a:t/>
                      </a:r>
                      <a:endParaRPr sz="700"/>
                    </a:p>
                  </a:txBody>
                  <a:tcPr marT="91425" marB="91425" marR="91425" marL="91425">
                    <a:lnL cap="flat" cmpd="sng" w="9525">
                      <a:solidFill>
                        <a:srgbClr val="111111"/>
                      </a:solidFill>
                      <a:prstDash val="solid"/>
                      <a:round/>
                      <a:headEnd len="sm" w="sm" type="none"/>
                      <a:tailEnd len="sm" w="sm" type="none"/>
                    </a:lnL>
                    <a:lnR cap="flat" cmpd="sng" w="9525">
                      <a:solidFill>
                        <a:srgbClr val="111111"/>
                      </a:solidFill>
                      <a:prstDash val="solid"/>
                      <a:round/>
                      <a:headEnd len="sm" w="sm" type="none"/>
                      <a:tailEnd len="sm" w="sm" type="none"/>
                    </a:lnR>
                    <a:lnT cap="flat" cmpd="sng" w="9525">
                      <a:solidFill>
                        <a:srgbClr val="111111"/>
                      </a:solidFill>
                      <a:prstDash val="solid"/>
                      <a:round/>
                      <a:headEnd len="sm" w="sm" type="none"/>
                      <a:tailEnd len="sm" w="sm" type="none"/>
                    </a:lnT>
                    <a:lnB cap="flat" cmpd="sng" w="9525">
                      <a:solidFill>
                        <a:srgbClr val="111111"/>
                      </a:solidFill>
                      <a:prstDash val="solid"/>
                      <a:round/>
                      <a:headEnd len="sm" w="sm" type="none"/>
                      <a:tailEnd len="sm" w="sm" type="none"/>
                    </a:lnB>
                    <a:solidFill>
                      <a:srgbClr val="D9EAD3"/>
                    </a:solidFill>
                  </a:tcPr>
                </a:tc>
                <a:tc>
                  <a:txBody>
                    <a:bodyPr/>
                    <a:lstStyle/>
                    <a:p>
                      <a:pPr indent="0" lvl="0" marL="0" rtl="0" algn="l">
                        <a:spcBef>
                          <a:spcPts val="0"/>
                        </a:spcBef>
                        <a:spcAft>
                          <a:spcPts val="0"/>
                        </a:spcAft>
                        <a:buNone/>
                      </a:pPr>
                      <a:r>
                        <a:t/>
                      </a:r>
                      <a:endParaRPr sz="700"/>
                    </a:p>
                  </a:txBody>
                  <a:tcPr marT="91425" marB="91425" marR="91425" marL="91425">
                    <a:lnL cap="flat" cmpd="sng" w="9525">
                      <a:solidFill>
                        <a:srgbClr val="111111"/>
                      </a:solidFill>
                      <a:prstDash val="solid"/>
                      <a:round/>
                      <a:headEnd len="sm" w="sm" type="none"/>
                      <a:tailEnd len="sm" w="sm" type="none"/>
                    </a:lnL>
                    <a:lnR cap="flat" cmpd="sng" w="9525">
                      <a:solidFill>
                        <a:srgbClr val="111111"/>
                      </a:solidFill>
                      <a:prstDash val="solid"/>
                      <a:round/>
                      <a:headEnd len="sm" w="sm" type="none"/>
                      <a:tailEnd len="sm" w="sm" type="none"/>
                    </a:lnR>
                    <a:lnT cap="flat" cmpd="sng" w="9525">
                      <a:solidFill>
                        <a:srgbClr val="111111"/>
                      </a:solidFill>
                      <a:prstDash val="solid"/>
                      <a:round/>
                      <a:headEnd len="sm" w="sm" type="none"/>
                      <a:tailEnd len="sm" w="sm" type="none"/>
                    </a:lnT>
                    <a:lnB cap="flat" cmpd="sng" w="9525">
                      <a:solidFill>
                        <a:srgbClr val="111111"/>
                      </a:solidFill>
                      <a:prstDash val="solid"/>
                      <a:round/>
                      <a:headEnd len="sm" w="sm" type="none"/>
                      <a:tailEnd len="sm" w="sm" type="none"/>
                    </a:lnB>
                    <a:solidFill>
                      <a:srgbClr val="D9EAD3"/>
                    </a:solidFill>
                  </a:tcPr>
                </a:tc>
                <a:tc>
                  <a:txBody>
                    <a:bodyPr/>
                    <a:lstStyle/>
                    <a:p>
                      <a:pPr indent="0" lvl="0" marL="0" rtl="0" algn="l">
                        <a:spcBef>
                          <a:spcPts val="0"/>
                        </a:spcBef>
                        <a:spcAft>
                          <a:spcPts val="0"/>
                        </a:spcAft>
                        <a:buNone/>
                      </a:pPr>
                      <a:r>
                        <a:t/>
                      </a:r>
                      <a:endParaRPr sz="700"/>
                    </a:p>
                  </a:txBody>
                  <a:tcPr marT="91425" marB="91425" marR="91425" marL="91425">
                    <a:lnL cap="flat" cmpd="sng" w="9525">
                      <a:solidFill>
                        <a:srgbClr val="111111"/>
                      </a:solidFill>
                      <a:prstDash val="solid"/>
                      <a:round/>
                      <a:headEnd len="sm" w="sm" type="none"/>
                      <a:tailEnd len="sm" w="sm" type="none"/>
                    </a:lnL>
                    <a:lnR cap="flat" cmpd="sng" w="9525">
                      <a:solidFill>
                        <a:srgbClr val="111111"/>
                      </a:solidFill>
                      <a:prstDash val="solid"/>
                      <a:round/>
                      <a:headEnd len="sm" w="sm" type="none"/>
                      <a:tailEnd len="sm" w="sm" type="none"/>
                    </a:lnR>
                    <a:lnT cap="flat" cmpd="sng" w="9525">
                      <a:solidFill>
                        <a:srgbClr val="111111"/>
                      </a:solidFill>
                      <a:prstDash val="solid"/>
                      <a:round/>
                      <a:headEnd len="sm" w="sm" type="none"/>
                      <a:tailEnd len="sm" w="sm" type="none"/>
                    </a:lnT>
                    <a:lnB cap="flat" cmpd="sng" w="9525">
                      <a:solidFill>
                        <a:srgbClr val="111111"/>
                      </a:solidFill>
                      <a:prstDash val="solid"/>
                      <a:round/>
                      <a:headEnd len="sm" w="sm" type="none"/>
                      <a:tailEnd len="sm" w="sm" type="none"/>
                    </a:lnB>
                    <a:solidFill>
                      <a:srgbClr val="D9EAD3"/>
                    </a:solidFill>
                  </a:tcPr>
                </a:tc>
                <a:tc>
                  <a:txBody>
                    <a:bodyPr/>
                    <a:lstStyle/>
                    <a:p>
                      <a:pPr indent="0" lvl="0" marL="0" rtl="0" algn="l">
                        <a:spcBef>
                          <a:spcPts val="0"/>
                        </a:spcBef>
                        <a:spcAft>
                          <a:spcPts val="0"/>
                        </a:spcAft>
                        <a:buNone/>
                      </a:pPr>
                      <a:r>
                        <a:t/>
                      </a:r>
                      <a:endParaRPr sz="700"/>
                    </a:p>
                  </a:txBody>
                  <a:tcPr marT="91425" marB="91425" marR="91425" marL="91425">
                    <a:lnL cap="flat" cmpd="sng" w="9525">
                      <a:solidFill>
                        <a:srgbClr val="111111"/>
                      </a:solidFill>
                      <a:prstDash val="solid"/>
                      <a:round/>
                      <a:headEnd len="sm" w="sm" type="none"/>
                      <a:tailEnd len="sm" w="sm" type="none"/>
                    </a:lnL>
                    <a:lnR cap="flat" cmpd="sng" w="9525">
                      <a:solidFill>
                        <a:srgbClr val="111111"/>
                      </a:solidFill>
                      <a:prstDash val="solid"/>
                      <a:round/>
                      <a:headEnd len="sm" w="sm" type="none"/>
                      <a:tailEnd len="sm" w="sm" type="none"/>
                    </a:lnR>
                    <a:lnT cap="flat" cmpd="sng" w="9525">
                      <a:solidFill>
                        <a:srgbClr val="111111"/>
                      </a:solidFill>
                      <a:prstDash val="solid"/>
                      <a:round/>
                      <a:headEnd len="sm" w="sm" type="none"/>
                      <a:tailEnd len="sm" w="sm" type="none"/>
                    </a:lnT>
                    <a:lnB cap="flat" cmpd="sng" w="9525">
                      <a:solidFill>
                        <a:srgbClr val="111111"/>
                      </a:solidFill>
                      <a:prstDash val="solid"/>
                      <a:round/>
                      <a:headEnd len="sm" w="sm" type="none"/>
                      <a:tailEnd len="sm" w="sm" type="none"/>
                    </a:lnB>
                    <a:solidFill>
                      <a:srgbClr val="D9EAD3"/>
                    </a:solidFill>
                  </a:tcPr>
                </a:tc>
              </a:tr>
            </a:tbl>
          </a:graphicData>
        </a:graphic>
      </p:graphicFrame>
      <p:sp>
        <p:nvSpPr>
          <p:cNvPr id="1309" name="Google Shape;1309;p6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310" name="Google Shape;1310;p64"/>
          <p:cNvSpPr/>
          <p:nvPr/>
        </p:nvSpPr>
        <p:spPr>
          <a:xfrm>
            <a:off x="4467676" y="2675475"/>
            <a:ext cx="1575000" cy="1247100"/>
          </a:xfrm>
          <a:prstGeom prst="wedgeEllipseCallout">
            <a:avLst>
              <a:gd fmla="val 57708" name="adj1"/>
              <a:gd fmla="val 13435" name="adj2"/>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800">
              <a:solidFill>
                <a:srgbClr val="011C5D"/>
              </a:solidFill>
              <a:latin typeface="Ubuntu"/>
              <a:ea typeface="Ubuntu"/>
              <a:cs typeface="Ubuntu"/>
              <a:sym typeface="Ubuntu"/>
            </a:endParaRPr>
          </a:p>
          <a:p>
            <a:pPr indent="0" lvl="0" marL="0" rtl="0" algn="ctr">
              <a:spcBef>
                <a:spcPts val="0"/>
              </a:spcBef>
              <a:spcAft>
                <a:spcPts val="0"/>
              </a:spcAft>
              <a:buNone/>
            </a:pPr>
            <a:r>
              <a:rPr b="1" lang="en" sz="800">
                <a:solidFill>
                  <a:srgbClr val="011C5D"/>
                </a:solidFill>
                <a:latin typeface="Ubuntu"/>
                <a:ea typeface="Ubuntu"/>
                <a:cs typeface="Ubuntu"/>
                <a:sym typeface="Ubuntu"/>
              </a:rPr>
              <a:t>Transformers</a:t>
            </a:r>
            <a:r>
              <a:rPr lang="en" sz="800">
                <a:solidFill>
                  <a:srgbClr val="011C5D"/>
                </a:solidFill>
                <a:latin typeface="Ubuntu"/>
                <a:ea typeface="Ubuntu"/>
                <a:cs typeface="Ubuntu"/>
                <a:sym typeface="Ubuntu"/>
              </a:rPr>
              <a:t>: “I am related to maths stuff, a </a:t>
            </a:r>
            <a:r>
              <a:rPr lang="en" sz="800">
                <a:solidFill>
                  <a:srgbClr val="011C5D"/>
                </a:solidFill>
                <a:latin typeface="Ubuntu"/>
                <a:ea typeface="Ubuntu"/>
                <a:cs typeface="Ubuntu"/>
                <a:sym typeface="Ubuntu"/>
              </a:rPr>
              <a:t>plural</a:t>
            </a:r>
            <a:r>
              <a:rPr lang="en" sz="800">
                <a:solidFill>
                  <a:srgbClr val="011C5D"/>
                </a:solidFill>
                <a:latin typeface="Ubuntu"/>
                <a:ea typeface="Ubuntu"/>
                <a:cs typeface="Ubuntu"/>
                <a:sym typeface="Ubuntu"/>
              </a:rPr>
              <a:t> noun, at the beginning of the sentence”</a:t>
            </a:r>
            <a:endParaRPr sz="800">
              <a:solidFill>
                <a:srgbClr val="011C5D"/>
              </a:solidFill>
              <a:latin typeface="Ubuntu"/>
              <a:ea typeface="Ubuntu"/>
              <a:cs typeface="Ubuntu"/>
              <a:sym typeface="Ubuntu"/>
            </a:endParaRPr>
          </a:p>
        </p:txBody>
      </p:sp>
      <p:sp>
        <p:nvSpPr>
          <p:cNvPr id="1311" name="Google Shape;1311;p64"/>
          <p:cNvSpPr/>
          <p:nvPr/>
        </p:nvSpPr>
        <p:spPr>
          <a:xfrm>
            <a:off x="4467676" y="3733200"/>
            <a:ext cx="1575000" cy="1247100"/>
          </a:xfrm>
          <a:prstGeom prst="wedgeEllipseCallout">
            <a:avLst>
              <a:gd fmla="val 57708" name="adj1"/>
              <a:gd fmla="val 13435" name="adj2"/>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800">
              <a:solidFill>
                <a:srgbClr val="011C5D"/>
              </a:solidFill>
              <a:latin typeface="Ubuntu"/>
              <a:ea typeface="Ubuntu"/>
              <a:cs typeface="Ubuntu"/>
              <a:sym typeface="Ubuntu"/>
            </a:endParaRPr>
          </a:p>
          <a:p>
            <a:pPr indent="0" lvl="0" marL="0" rtl="0" algn="ctr">
              <a:spcBef>
                <a:spcPts val="0"/>
              </a:spcBef>
              <a:spcAft>
                <a:spcPts val="0"/>
              </a:spcAft>
              <a:buNone/>
            </a:pPr>
            <a:r>
              <a:rPr b="1" lang="en" sz="800">
                <a:solidFill>
                  <a:srgbClr val="011C5D"/>
                </a:solidFill>
                <a:latin typeface="Ubuntu"/>
                <a:ea typeface="Ubuntu"/>
                <a:cs typeface="Ubuntu"/>
                <a:sym typeface="Ubuntu"/>
              </a:rPr>
              <a:t>Decoder</a:t>
            </a:r>
            <a:r>
              <a:rPr lang="en" sz="800">
                <a:solidFill>
                  <a:srgbClr val="011C5D"/>
                </a:solidFill>
                <a:latin typeface="Ubuntu"/>
                <a:ea typeface="Ubuntu"/>
                <a:cs typeface="Ubuntu"/>
                <a:sym typeface="Ubuntu"/>
              </a:rPr>
              <a:t>: “I am before encoder, maybe related to maths, maybe an architecture</a:t>
            </a:r>
            <a:endParaRPr sz="800">
              <a:solidFill>
                <a:srgbClr val="011C5D"/>
              </a:solidFill>
              <a:latin typeface="Ubuntu"/>
              <a:ea typeface="Ubuntu"/>
              <a:cs typeface="Ubuntu"/>
              <a:sym typeface="Ubuntu"/>
            </a:endParaRPr>
          </a:p>
        </p:txBody>
      </p:sp>
      <p:sp>
        <p:nvSpPr>
          <p:cNvPr id="1312" name="Google Shape;1312;p64"/>
          <p:cNvSpPr/>
          <p:nvPr/>
        </p:nvSpPr>
        <p:spPr>
          <a:xfrm rot="-5400000">
            <a:off x="6839775" y="16663"/>
            <a:ext cx="186300" cy="1907400"/>
          </a:xfrm>
          <a:prstGeom prst="rightBrace">
            <a:avLst>
              <a:gd fmla="val 50000" name="adj1"/>
              <a:gd fmla="val 50168" name="adj2"/>
            </a:avLst>
          </a:prstGeom>
          <a:noFill/>
          <a:ln cap="flat" cmpd="sng" w="9525">
            <a:solidFill>
              <a:srgbClr val="011C5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3" name="Google Shape;1313;p64"/>
          <p:cNvSpPr txBox="1"/>
          <p:nvPr/>
        </p:nvSpPr>
        <p:spPr>
          <a:xfrm>
            <a:off x="436200" y="1059325"/>
            <a:ext cx="1985100" cy="51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7" name="Shape 1317"/>
        <p:cNvGrpSpPr/>
        <p:nvPr/>
      </p:nvGrpSpPr>
      <p:grpSpPr>
        <a:xfrm>
          <a:off x="0" y="0"/>
          <a:ext cx="0" cy="0"/>
          <a:chOff x="0" y="0"/>
          <a:chExt cx="0" cy="0"/>
        </a:xfrm>
      </p:grpSpPr>
      <p:sp>
        <p:nvSpPr>
          <p:cNvPr id="1318" name="Google Shape;1318;p65"/>
          <p:cNvSpPr txBox="1"/>
          <p:nvPr>
            <p:ph type="title"/>
          </p:nvPr>
        </p:nvSpPr>
        <p:spPr>
          <a:xfrm>
            <a:off x="0" y="0"/>
            <a:ext cx="7595700" cy="51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II.B.4. Feed forward layer</a:t>
            </a:r>
            <a:endParaRPr/>
          </a:p>
        </p:txBody>
      </p:sp>
      <p:sp>
        <p:nvSpPr>
          <p:cNvPr id="1319" name="Google Shape;1319;p65"/>
          <p:cNvSpPr txBox="1"/>
          <p:nvPr>
            <p:ph idx="1" type="body"/>
          </p:nvPr>
        </p:nvSpPr>
        <p:spPr>
          <a:xfrm>
            <a:off x="189375" y="514200"/>
            <a:ext cx="5998800" cy="605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solidFill>
                  <a:srgbClr val="011C5D"/>
                </a:solidFill>
              </a:rPr>
              <a:t>Feed forward layer</a:t>
            </a:r>
            <a:endParaRPr b="1">
              <a:solidFill>
                <a:srgbClr val="011C5D"/>
              </a:solidFill>
            </a:endParaRPr>
          </a:p>
        </p:txBody>
      </p:sp>
      <p:sp>
        <p:nvSpPr>
          <p:cNvPr id="1320" name="Google Shape;1320;p65"/>
          <p:cNvSpPr/>
          <p:nvPr/>
        </p:nvSpPr>
        <p:spPr>
          <a:xfrm rot="-5400000">
            <a:off x="2358213" y="2427800"/>
            <a:ext cx="186300" cy="1907400"/>
          </a:xfrm>
          <a:prstGeom prst="rightBrace">
            <a:avLst>
              <a:gd fmla="val 50000" name="adj1"/>
              <a:gd fmla="val 50168" name="adj2"/>
            </a:avLst>
          </a:prstGeom>
          <a:noFill/>
          <a:ln cap="flat" cmpd="sng" w="9525">
            <a:solidFill>
              <a:srgbClr val="011C5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1" name="Google Shape;1321;p65"/>
          <p:cNvSpPr/>
          <p:nvPr/>
        </p:nvSpPr>
        <p:spPr>
          <a:xfrm>
            <a:off x="3405063" y="3476125"/>
            <a:ext cx="186300" cy="1299900"/>
          </a:xfrm>
          <a:prstGeom prst="rightBrace">
            <a:avLst>
              <a:gd fmla="val 50000" name="adj1"/>
              <a:gd fmla="val 50168" name="adj2"/>
            </a:avLst>
          </a:prstGeom>
          <a:noFill/>
          <a:ln cap="flat" cmpd="sng" w="9525">
            <a:solidFill>
              <a:srgbClr val="011C5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2" name="Google Shape;1322;p65"/>
          <p:cNvSpPr txBox="1"/>
          <p:nvPr/>
        </p:nvSpPr>
        <p:spPr>
          <a:xfrm>
            <a:off x="3560325" y="3807088"/>
            <a:ext cx="618000" cy="18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011C5D"/>
                </a:solidFill>
                <a:latin typeface="Ubuntu"/>
                <a:ea typeface="Ubuntu"/>
                <a:cs typeface="Ubuntu"/>
                <a:sym typeface="Ubuntu"/>
              </a:rPr>
              <a:t>4</a:t>
            </a:r>
            <a:endParaRPr sz="1800">
              <a:solidFill>
                <a:srgbClr val="011C5D"/>
              </a:solidFill>
              <a:latin typeface="Ubuntu"/>
              <a:ea typeface="Ubuntu"/>
              <a:cs typeface="Ubuntu"/>
              <a:sym typeface="Ubuntu"/>
            </a:endParaRPr>
          </a:p>
        </p:txBody>
      </p:sp>
      <p:sp>
        <p:nvSpPr>
          <p:cNvPr id="1323" name="Google Shape;1323;p65"/>
          <p:cNvSpPr txBox="1"/>
          <p:nvPr/>
        </p:nvSpPr>
        <p:spPr>
          <a:xfrm>
            <a:off x="2259963" y="2838663"/>
            <a:ext cx="382800" cy="44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011C5D"/>
                </a:solidFill>
                <a:latin typeface="Ubuntu"/>
                <a:ea typeface="Ubuntu"/>
                <a:cs typeface="Ubuntu"/>
                <a:sym typeface="Ubuntu"/>
              </a:rPr>
              <a:t>5</a:t>
            </a:r>
            <a:endParaRPr sz="1800">
              <a:solidFill>
                <a:srgbClr val="011C5D"/>
              </a:solidFill>
              <a:latin typeface="Ubuntu"/>
              <a:ea typeface="Ubuntu"/>
              <a:cs typeface="Ubuntu"/>
              <a:sym typeface="Ubuntu"/>
            </a:endParaRPr>
          </a:p>
        </p:txBody>
      </p:sp>
      <p:sp>
        <p:nvSpPr>
          <p:cNvPr id="1324" name="Google Shape;1324;p65"/>
          <p:cNvSpPr txBox="1"/>
          <p:nvPr/>
        </p:nvSpPr>
        <p:spPr>
          <a:xfrm>
            <a:off x="3769738" y="2598724"/>
            <a:ext cx="537900" cy="44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E06666"/>
                </a:solidFill>
              </a:rPr>
              <a:t>Z</a:t>
            </a:r>
            <a:endParaRPr b="1" baseline="-25000" sz="1800">
              <a:solidFill>
                <a:srgbClr val="E06666"/>
              </a:solidFill>
            </a:endParaRPr>
          </a:p>
        </p:txBody>
      </p:sp>
      <p:graphicFrame>
        <p:nvGraphicFramePr>
          <p:cNvPr id="1325" name="Google Shape;1325;p65"/>
          <p:cNvGraphicFramePr/>
          <p:nvPr/>
        </p:nvGraphicFramePr>
        <p:xfrm>
          <a:off x="1490825" y="1293675"/>
          <a:ext cx="3000000" cy="3000000"/>
        </p:xfrm>
        <a:graphic>
          <a:graphicData uri="http://schemas.openxmlformats.org/drawingml/2006/table">
            <a:tbl>
              <a:tblPr>
                <a:noFill/>
                <a:tableStyleId>{6497CBBA-E030-4E24-B39F-737B80262214}</a:tableStyleId>
              </a:tblPr>
              <a:tblGrid>
                <a:gridCol w="382850"/>
                <a:gridCol w="382850"/>
                <a:gridCol w="382850"/>
                <a:gridCol w="382850"/>
                <a:gridCol w="382850"/>
              </a:tblGrid>
              <a:tr h="324975">
                <a:tc>
                  <a:txBody>
                    <a:bodyPr/>
                    <a:lstStyle/>
                    <a:p>
                      <a:pPr indent="0" lvl="0" marL="0" rtl="0" algn="l">
                        <a:spcBef>
                          <a:spcPts val="0"/>
                        </a:spcBef>
                        <a:spcAft>
                          <a:spcPts val="0"/>
                        </a:spcAft>
                        <a:buNone/>
                      </a:pPr>
                      <a:r>
                        <a:t/>
                      </a:r>
                      <a:endParaRPr sz="700"/>
                    </a:p>
                  </a:txBody>
                  <a:tcPr marT="91425" marB="91425" marR="91425" marL="91425">
                    <a:lnL cap="flat" cmpd="sng" w="9525">
                      <a:solidFill>
                        <a:srgbClr val="111111"/>
                      </a:solidFill>
                      <a:prstDash val="solid"/>
                      <a:round/>
                      <a:headEnd len="sm" w="sm" type="none"/>
                      <a:tailEnd len="sm" w="sm" type="none"/>
                    </a:lnL>
                    <a:lnR cap="flat" cmpd="sng" w="9525">
                      <a:solidFill>
                        <a:srgbClr val="111111"/>
                      </a:solidFill>
                      <a:prstDash val="solid"/>
                      <a:round/>
                      <a:headEnd len="sm" w="sm" type="none"/>
                      <a:tailEnd len="sm" w="sm" type="none"/>
                    </a:lnR>
                    <a:lnT cap="flat" cmpd="sng" w="9525">
                      <a:solidFill>
                        <a:srgbClr val="111111"/>
                      </a:solidFill>
                      <a:prstDash val="solid"/>
                      <a:round/>
                      <a:headEnd len="sm" w="sm" type="none"/>
                      <a:tailEnd len="sm" w="sm" type="none"/>
                    </a:lnT>
                    <a:lnB cap="flat" cmpd="sng" w="9525">
                      <a:solidFill>
                        <a:srgbClr val="111111"/>
                      </a:solidFill>
                      <a:prstDash val="solid"/>
                      <a:round/>
                      <a:headEnd len="sm" w="sm" type="none"/>
                      <a:tailEnd len="sm" w="sm" type="none"/>
                    </a:lnB>
                    <a:solidFill>
                      <a:srgbClr val="93C47D"/>
                    </a:solidFill>
                  </a:tcPr>
                </a:tc>
                <a:tc>
                  <a:txBody>
                    <a:bodyPr/>
                    <a:lstStyle/>
                    <a:p>
                      <a:pPr indent="0" lvl="0" marL="0" rtl="0" algn="l">
                        <a:spcBef>
                          <a:spcPts val="0"/>
                        </a:spcBef>
                        <a:spcAft>
                          <a:spcPts val="0"/>
                        </a:spcAft>
                        <a:buNone/>
                      </a:pPr>
                      <a:r>
                        <a:t/>
                      </a:r>
                      <a:endParaRPr sz="700"/>
                    </a:p>
                  </a:txBody>
                  <a:tcPr marT="91425" marB="91425" marR="91425" marL="91425">
                    <a:lnL cap="flat" cmpd="sng" w="9525">
                      <a:solidFill>
                        <a:srgbClr val="111111"/>
                      </a:solidFill>
                      <a:prstDash val="solid"/>
                      <a:round/>
                      <a:headEnd len="sm" w="sm" type="none"/>
                      <a:tailEnd len="sm" w="sm" type="none"/>
                    </a:lnL>
                    <a:lnR cap="flat" cmpd="sng" w="9525">
                      <a:solidFill>
                        <a:srgbClr val="111111"/>
                      </a:solidFill>
                      <a:prstDash val="solid"/>
                      <a:round/>
                      <a:headEnd len="sm" w="sm" type="none"/>
                      <a:tailEnd len="sm" w="sm" type="none"/>
                    </a:lnR>
                    <a:lnT cap="flat" cmpd="sng" w="9525">
                      <a:solidFill>
                        <a:srgbClr val="111111"/>
                      </a:solidFill>
                      <a:prstDash val="solid"/>
                      <a:round/>
                      <a:headEnd len="sm" w="sm" type="none"/>
                      <a:tailEnd len="sm" w="sm" type="none"/>
                    </a:lnT>
                    <a:lnB cap="flat" cmpd="sng" w="9525">
                      <a:solidFill>
                        <a:srgbClr val="111111"/>
                      </a:solidFill>
                      <a:prstDash val="solid"/>
                      <a:round/>
                      <a:headEnd len="sm" w="sm" type="none"/>
                      <a:tailEnd len="sm" w="sm" type="none"/>
                    </a:lnB>
                    <a:solidFill>
                      <a:srgbClr val="93C47D"/>
                    </a:solidFill>
                  </a:tcPr>
                </a:tc>
                <a:tc>
                  <a:txBody>
                    <a:bodyPr/>
                    <a:lstStyle/>
                    <a:p>
                      <a:pPr indent="0" lvl="0" marL="0" rtl="0" algn="l">
                        <a:spcBef>
                          <a:spcPts val="0"/>
                        </a:spcBef>
                        <a:spcAft>
                          <a:spcPts val="0"/>
                        </a:spcAft>
                        <a:buNone/>
                      </a:pPr>
                      <a:r>
                        <a:t/>
                      </a:r>
                      <a:endParaRPr sz="700"/>
                    </a:p>
                  </a:txBody>
                  <a:tcPr marT="91425" marB="91425" marR="91425" marL="91425">
                    <a:lnL cap="flat" cmpd="sng" w="9525">
                      <a:solidFill>
                        <a:srgbClr val="111111"/>
                      </a:solidFill>
                      <a:prstDash val="solid"/>
                      <a:round/>
                      <a:headEnd len="sm" w="sm" type="none"/>
                      <a:tailEnd len="sm" w="sm" type="none"/>
                    </a:lnL>
                    <a:lnR cap="flat" cmpd="sng" w="9525">
                      <a:solidFill>
                        <a:srgbClr val="111111"/>
                      </a:solidFill>
                      <a:prstDash val="solid"/>
                      <a:round/>
                      <a:headEnd len="sm" w="sm" type="none"/>
                      <a:tailEnd len="sm" w="sm" type="none"/>
                    </a:lnR>
                    <a:lnT cap="flat" cmpd="sng" w="9525">
                      <a:solidFill>
                        <a:srgbClr val="111111"/>
                      </a:solidFill>
                      <a:prstDash val="solid"/>
                      <a:round/>
                      <a:headEnd len="sm" w="sm" type="none"/>
                      <a:tailEnd len="sm" w="sm" type="none"/>
                    </a:lnT>
                    <a:lnB cap="flat" cmpd="sng" w="9525">
                      <a:solidFill>
                        <a:srgbClr val="111111"/>
                      </a:solidFill>
                      <a:prstDash val="solid"/>
                      <a:round/>
                      <a:headEnd len="sm" w="sm" type="none"/>
                      <a:tailEnd len="sm" w="sm" type="none"/>
                    </a:lnB>
                    <a:solidFill>
                      <a:srgbClr val="93C47D"/>
                    </a:solidFill>
                  </a:tcPr>
                </a:tc>
                <a:tc>
                  <a:txBody>
                    <a:bodyPr/>
                    <a:lstStyle/>
                    <a:p>
                      <a:pPr indent="0" lvl="0" marL="0" rtl="0" algn="l">
                        <a:spcBef>
                          <a:spcPts val="0"/>
                        </a:spcBef>
                        <a:spcAft>
                          <a:spcPts val="0"/>
                        </a:spcAft>
                        <a:buNone/>
                      </a:pPr>
                      <a:r>
                        <a:t/>
                      </a:r>
                      <a:endParaRPr sz="700"/>
                    </a:p>
                  </a:txBody>
                  <a:tcPr marT="91425" marB="91425" marR="91425" marL="91425">
                    <a:lnL cap="flat" cmpd="sng" w="9525">
                      <a:solidFill>
                        <a:srgbClr val="111111"/>
                      </a:solidFill>
                      <a:prstDash val="solid"/>
                      <a:round/>
                      <a:headEnd len="sm" w="sm" type="none"/>
                      <a:tailEnd len="sm" w="sm" type="none"/>
                    </a:lnL>
                    <a:lnR cap="flat" cmpd="sng" w="9525">
                      <a:solidFill>
                        <a:srgbClr val="111111"/>
                      </a:solidFill>
                      <a:prstDash val="solid"/>
                      <a:round/>
                      <a:headEnd len="sm" w="sm" type="none"/>
                      <a:tailEnd len="sm" w="sm" type="none"/>
                    </a:lnR>
                    <a:lnT cap="flat" cmpd="sng" w="9525">
                      <a:solidFill>
                        <a:srgbClr val="111111"/>
                      </a:solidFill>
                      <a:prstDash val="solid"/>
                      <a:round/>
                      <a:headEnd len="sm" w="sm" type="none"/>
                      <a:tailEnd len="sm" w="sm" type="none"/>
                    </a:lnT>
                    <a:lnB cap="flat" cmpd="sng" w="9525">
                      <a:solidFill>
                        <a:srgbClr val="111111"/>
                      </a:solidFill>
                      <a:prstDash val="solid"/>
                      <a:round/>
                      <a:headEnd len="sm" w="sm" type="none"/>
                      <a:tailEnd len="sm" w="sm" type="none"/>
                    </a:lnB>
                    <a:solidFill>
                      <a:srgbClr val="93C47D"/>
                    </a:solidFill>
                  </a:tcPr>
                </a:tc>
                <a:tc>
                  <a:txBody>
                    <a:bodyPr/>
                    <a:lstStyle/>
                    <a:p>
                      <a:pPr indent="0" lvl="0" marL="0" rtl="0" algn="l">
                        <a:spcBef>
                          <a:spcPts val="0"/>
                        </a:spcBef>
                        <a:spcAft>
                          <a:spcPts val="0"/>
                        </a:spcAft>
                        <a:buNone/>
                      </a:pPr>
                      <a:r>
                        <a:t/>
                      </a:r>
                      <a:endParaRPr sz="700"/>
                    </a:p>
                  </a:txBody>
                  <a:tcPr marT="91425" marB="91425" marR="91425" marL="91425">
                    <a:lnL cap="flat" cmpd="sng" w="9525">
                      <a:solidFill>
                        <a:srgbClr val="111111"/>
                      </a:solidFill>
                      <a:prstDash val="solid"/>
                      <a:round/>
                      <a:headEnd len="sm" w="sm" type="none"/>
                      <a:tailEnd len="sm" w="sm" type="none"/>
                    </a:lnL>
                    <a:lnR cap="flat" cmpd="sng" w="9525">
                      <a:solidFill>
                        <a:srgbClr val="111111"/>
                      </a:solidFill>
                      <a:prstDash val="solid"/>
                      <a:round/>
                      <a:headEnd len="sm" w="sm" type="none"/>
                      <a:tailEnd len="sm" w="sm" type="none"/>
                    </a:lnR>
                    <a:lnT cap="flat" cmpd="sng" w="9525">
                      <a:solidFill>
                        <a:srgbClr val="111111"/>
                      </a:solidFill>
                      <a:prstDash val="solid"/>
                      <a:round/>
                      <a:headEnd len="sm" w="sm" type="none"/>
                      <a:tailEnd len="sm" w="sm" type="none"/>
                    </a:lnT>
                    <a:lnB cap="flat" cmpd="sng" w="9525">
                      <a:solidFill>
                        <a:srgbClr val="111111"/>
                      </a:solidFill>
                      <a:prstDash val="solid"/>
                      <a:round/>
                      <a:headEnd len="sm" w="sm" type="none"/>
                      <a:tailEnd len="sm" w="sm" type="none"/>
                    </a:lnB>
                    <a:solidFill>
                      <a:srgbClr val="93C47D"/>
                    </a:solidFill>
                  </a:tcPr>
                </a:tc>
              </a:tr>
              <a:tr h="324975">
                <a:tc>
                  <a:txBody>
                    <a:bodyPr/>
                    <a:lstStyle/>
                    <a:p>
                      <a:pPr indent="0" lvl="0" marL="0" rtl="0" algn="l">
                        <a:spcBef>
                          <a:spcPts val="0"/>
                        </a:spcBef>
                        <a:spcAft>
                          <a:spcPts val="0"/>
                        </a:spcAft>
                        <a:buNone/>
                      </a:pPr>
                      <a:r>
                        <a:t/>
                      </a:r>
                      <a:endParaRPr sz="700"/>
                    </a:p>
                  </a:txBody>
                  <a:tcPr marT="91425" marB="91425" marR="91425" marL="91425">
                    <a:lnL cap="flat" cmpd="sng" w="9525">
                      <a:solidFill>
                        <a:srgbClr val="111111"/>
                      </a:solidFill>
                      <a:prstDash val="solid"/>
                      <a:round/>
                      <a:headEnd len="sm" w="sm" type="none"/>
                      <a:tailEnd len="sm" w="sm" type="none"/>
                    </a:lnL>
                    <a:lnR cap="flat" cmpd="sng" w="9525">
                      <a:solidFill>
                        <a:srgbClr val="111111"/>
                      </a:solidFill>
                      <a:prstDash val="solid"/>
                      <a:round/>
                      <a:headEnd len="sm" w="sm" type="none"/>
                      <a:tailEnd len="sm" w="sm" type="none"/>
                    </a:lnR>
                    <a:lnT cap="flat" cmpd="sng" w="9525">
                      <a:solidFill>
                        <a:srgbClr val="111111"/>
                      </a:solidFill>
                      <a:prstDash val="solid"/>
                      <a:round/>
                      <a:headEnd len="sm" w="sm" type="none"/>
                      <a:tailEnd len="sm" w="sm" type="none"/>
                    </a:lnT>
                    <a:lnB cap="flat" cmpd="sng" w="9525">
                      <a:solidFill>
                        <a:srgbClr val="111111"/>
                      </a:solidFill>
                      <a:prstDash val="solid"/>
                      <a:round/>
                      <a:headEnd len="sm" w="sm" type="none"/>
                      <a:tailEnd len="sm" w="sm" type="none"/>
                    </a:lnB>
                    <a:solidFill>
                      <a:srgbClr val="93C47D"/>
                    </a:solidFill>
                  </a:tcPr>
                </a:tc>
                <a:tc>
                  <a:txBody>
                    <a:bodyPr/>
                    <a:lstStyle/>
                    <a:p>
                      <a:pPr indent="0" lvl="0" marL="0" rtl="0" algn="l">
                        <a:spcBef>
                          <a:spcPts val="0"/>
                        </a:spcBef>
                        <a:spcAft>
                          <a:spcPts val="0"/>
                        </a:spcAft>
                        <a:buNone/>
                      </a:pPr>
                      <a:r>
                        <a:t/>
                      </a:r>
                      <a:endParaRPr sz="700"/>
                    </a:p>
                  </a:txBody>
                  <a:tcPr marT="91425" marB="91425" marR="91425" marL="91425">
                    <a:lnL cap="flat" cmpd="sng" w="9525">
                      <a:solidFill>
                        <a:srgbClr val="111111"/>
                      </a:solidFill>
                      <a:prstDash val="solid"/>
                      <a:round/>
                      <a:headEnd len="sm" w="sm" type="none"/>
                      <a:tailEnd len="sm" w="sm" type="none"/>
                    </a:lnL>
                    <a:lnR cap="flat" cmpd="sng" w="9525">
                      <a:solidFill>
                        <a:srgbClr val="111111"/>
                      </a:solidFill>
                      <a:prstDash val="solid"/>
                      <a:round/>
                      <a:headEnd len="sm" w="sm" type="none"/>
                      <a:tailEnd len="sm" w="sm" type="none"/>
                    </a:lnR>
                    <a:lnT cap="flat" cmpd="sng" w="9525">
                      <a:solidFill>
                        <a:srgbClr val="111111"/>
                      </a:solidFill>
                      <a:prstDash val="solid"/>
                      <a:round/>
                      <a:headEnd len="sm" w="sm" type="none"/>
                      <a:tailEnd len="sm" w="sm" type="none"/>
                    </a:lnT>
                    <a:lnB cap="flat" cmpd="sng" w="9525">
                      <a:solidFill>
                        <a:srgbClr val="111111"/>
                      </a:solidFill>
                      <a:prstDash val="solid"/>
                      <a:round/>
                      <a:headEnd len="sm" w="sm" type="none"/>
                      <a:tailEnd len="sm" w="sm" type="none"/>
                    </a:lnB>
                    <a:solidFill>
                      <a:srgbClr val="93C47D"/>
                    </a:solidFill>
                  </a:tcPr>
                </a:tc>
                <a:tc>
                  <a:txBody>
                    <a:bodyPr/>
                    <a:lstStyle/>
                    <a:p>
                      <a:pPr indent="0" lvl="0" marL="0" rtl="0" algn="l">
                        <a:spcBef>
                          <a:spcPts val="0"/>
                        </a:spcBef>
                        <a:spcAft>
                          <a:spcPts val="0"/>
                        </a:spcAft>
                        <a:buNone/>
                      </a:pPr>
                      <a:r>
                        <a:t/>
                      </a:r>
                      <a:endParaRPr sz="700"/>
                    </a:p>
                  </a:txBody>
                  <a:tcPr marT="91425" marB="91425" marR="91425" marL="91425">
                    <a:lnL cap="flat" cmpd="sng" w="9525">
                      <a:solidFill>
                        <a:srgbClr val="111111"/>
                      </a:solidFill>
                      <a:prstDash val="solid"/>
                      <a:round/>
                      <a:headEnd len="sm" w="sm" type="none"/>
                      <a:tailEnd len="sm" w="sm" type="none"/>
                    </a:lnL>
                    <a:lnR cap="flat" cmpd="sng" w="9525">
                      <a:solidFill>
                        <a:srgbClr val="111111"/>
                      </a:solidFill>
                      <a:prstDash val="solid"/>
                      <a:round/>
                      <a:headEnd len="sm" w="sm" type="none"/>
                      <a:tailEnd len="sm" w="sm" type="none"/>
                    </a:lnR>
                    <a:lnT cap="flat" cmpd="sng" w="9525">
                      <a:solidFill>
                        <a:srgbClr val="111111"/>
                      </a:solidFill>
                      <a:prstDash val="solid"/>
                      <a:round/>
                      <a:headEnd len="sm" w="sm" type="none"/>
                      <a:tailEnd len="sm" w="sm" type="none"/>
                    </a:lnT>
                    <a:lnB cap="flat" cmpd="sng" w="9525">
                      <a:solidFill>
                        <a:srgbClr val="111111"/>
                      </a:solidFill>
                      <a:prstDash val="solid"/>
                      <a:round/>
                      <a:headEnd len="sm" w="sm" type="none"/>
                      <a:tailEnd len="sm" w="sm" type="none"/>
                    </a:lnB>
                    <a:solidFill>
                      <a:srgbClr val="93C47D"/>
                    </a:solidFill>
                  </a:tcPr>
                </a:tc>
                <a:tc>
                  <a:txBody>
                    <a:bodyPr/>
                    <a:lstStyle/>
                    <a:p>
                      <a:pPr indent="0" lvl="0" marL="0" rtl="0" algn="l">
                        <a:spcBef>
                          <a:spcPts val="0"/>
                        </a:spcBef>
                        <a:spcAft>
                          <a:spcPts val="0"/>
                        </a:spcAft>
                        <a:buNone/>
                      </a:pPr>
                      <a:r>
                        <a:t/>
                      </a:r>
                      <a:endParaRPr sz="700"/>
                    </a:p>
                  </a:txBody>
                  <a:tcPr marT="91425" marB="91425" marR="91425" marL="91425">
                    <a:lnL cap="flat" cmpd="sng" w="9525">
                      <a:solidFill>
                        <a:srgbClr val="111111"/>
                      </a:solidFill>
                      <a:prstDash val="solid"/>
                      <a:round/>
                      <a:headEnd len="sm" w="sm" type="none"/>
                      <a:tailEnd len="sm" w="sm" type="none"/>
                    </a:lnL>
                    <a:lnR cap="flat" cmpd="sng" w="9525">
                      <a:solidFill>
                        <a:srgbClr val="111111"/>
                      </a:solidFill>
                      <a:prstDash val="solid"/>
                      <a:round/>
                      <a:headEnd len="sm" w="sm" type="none"/>
                      <a:tailEnd len="sm" w="sm" type="none"/>
                    </a:lnR>
                    <a:lnT cap="flat" cmpd="sng" w="9525">
                      <a:solidFill>
                        <a:srgbClr val="111111"/>
                      </a:solidFill>
                      <a:prstDash val="solid"/>
                      <a:round/>
                      <a:headEnd len="sm" w="sm" type="none"/>
                      <a:tailEnd len="sm" w="sm" type="none"/>
                    </a:lnT>
                    <a:lnB cap="flat" cmpd="sng" w="9525">
                      <a:solidFill>
                        <a:srgbClr val="111111"/>
                      </a:solidFill>
                      <a:prstDash val="solid"/>
                      <a:round/>
                      <a:headEnd len="sm" w="sm" type="none"/>
                      <a:tailEnd len="sm" w="sm" type="none"/>
                    </a:lnB>
                    <a:solidFill>
                      <a:srgbClr val="93C47D"/>
                    </a:solidFill>
                  </a:tcPr>
                </a:tc>
                <a:tc>
                  <a:txBody>
                    <a:bodyPr/>
                    <a:lstStyle/>
                    <a:p>
                      <a:pPr indent="0" lvl="0" marL="0" rtl="0" algn="l">
                        <a:spcBef>
                          <a:spcPts val="0"/>
                        </a:spcBef>
                        <a:spcAft>
                          <a:spcPts val="0"/>
                        </a:spcAft>
                        <a:buNone/>
                      </a:pPr>
                      <a:r>
                        <a:t/>
                      </a:r>
                      <a:endParaRPr sz="700"/>
                    </a:p>
                  </a:txBody>
                  <a:tcPr marT="91425" marB="91425" marR="91425" marL="91425">
                    <a:lnL cap="flat" cmpd="sng" w="9525">
                      <a:solidFill>
                        <a:srgbClr val="111111"/>
                      </a:solidFill>
                      <a:prstDash val="solid"/>
                      <a:round/>
                      <a:headEnd len="sm" w="sm" type="none"/>
                      <a:tailEnd len="sm" w="sm" type="none"/>
                    </a:lnL>
                    <a:lnR cap="flat" cmpd="sng" w="9525">
                      <a:solidFill>
                        <a:srgbClr val="111111"/>
                      </a:solidFill>
                      <a:prstDash val="solid"/>
                      <a:round/>
                      <a:headEnd len="sm" w="sm" type="none"/>
                      <a:tailEnd len="sm" w="sm" type="none"/>
                    </a:lnR>
                    <a:lnT cap="flat" cmpd="sng" w="9525">
                      <a:solidFill>
                        <a:srgbClr val="111111"/>
                      </a:solidFill>
                      <a:prstDash val="solid"/>
                      <a:round/>
                      <a:headEnd len="sm" w="sm" type="none"/>
                      <a:tailEnd len="sm" w="sm" type="none"/>
                    </a:lnT>
                    <a:lnB cap="flat" cmpd="sng" w="9525">
                      <a:solidFill>
                        <a:srgbClr val="111111"/>
                      </a:solidFill>
                      <a:prstDash val="solid"/>
                      <a:round/>
                      <a:headEnd len="sm" w="sm" type="none"/>
                      <a:tailEnd len="sm" w="sm" type="none"/>
                    </a:lnB>
                    <a:solidFill>
                      <a:srgbClr val="93C47D"/>
                    </a:solidFill>
                  </a:tcPr>
                </a:tc>
              </a:tr>
              <a:tr h="324975">
                <a:tc>
                  <a:txBody>
                    <a:bodyPr/>
                    <a:lstStyle/>
                    <a:p>
                      <a:pPr indent="0" lvl="0" marL="0" rtl="0" algn="l">
                        <a:spcBef>
                          <a:spcPts val="0"/>
                        </a:spcBef>
                        <a:spcAft>
                          <a:spcPts val="0"/>
                        </a:spcAft>
                        <a:buNone/>
                      </a:pPr>
                      <a:r>
                        <a:t/>
                      </a:r>
                      <a:endParaRPr sz="700"/>
                    </a:p>
                  </a:txBody>
                  <a:tcPr marT="91425" marB="91425" marR="91425" marL="91425">
                    <a:lnL cap="flat" cmpd="sng" w="9525">
                      <a:solidFill>
                        <a:srgbClr val="111111"/>
                      </a:solidFill>
                      <a:prstDash val="solid"/>
                      <a:round/>
                      <a:headEnd len="sm" w="sm" type="none"/>
                      <a:tailEnd len="sm" w="sm" type="none"/>
                    </a:lnL>
                    <a:lnR cap="flat" cmpd="sng" w="9525">
                      <a:solidFill>
                        <a:srgbClr val="111111"/>
                      </a:solidFill>
                      <a:prstDash val="solid"/>
                      <a:round/>
                      <a:headEnd len="sm" w="sm" type="none"/>
                      <a:tailEnd len="sm" w="sm" type="none"/>
                    </a:lnR>
                    <a:lnT cap="flat" cmpd="sng" w="9525">
                      <a:solidFill>
                        <a:srgbClr val="111111"/>
                      </a:solidFill>
                      <a:prstDash val="solid"/>
                      <a:round/>
                      <a:headEnd len="sm" w="sm" type="none"/>
                      <a:tailEnd len="sm" w="sm" type="none"/>
                    </a:lnT>
                    <a:lnB cap="flat" cmpd="sng" w="9525">
                      <a:solidFill>
                        <a:srgbClr val="111111"/>
                      </a:solidFill>
                      <a:prstDash val="solid"/>
                      <a:round/>
                      <a:headEnd len="sm" w="sm" type="none"/>
                      <a:tailEnd len="sm" w="sm" type="none"/>
                    </a:lnB>
                    <a:solidFill>
                      <a:srgbClr val="93C47D"/>
                    </a:solidFill>
                  </a:tcPr>
                </a:tc>
                <a:tc>
                  <a:txBody>
                    <a:bodyPr/>
                    <a:lstStyle/>
                    <a:p>
                      <a:pPr indent="0" lvl="0" marL="0" rtl="0" algn="l">
                        <a:spcBef>
                          <a:spcPts val="0"/>
                        </a:spcBef>
                        <a:spcAft>
                          <a:spcPts val="0"/>
                        </a:spcAft>
                        <a:buNone/>
                      </a:pPr>
                      <a:r>
                        <a:t/>
                      </a:r>
                      <a:endParaRPr sz="700"/>
                    </a:p>
                  </a:txBody>
                  <a:tcPr marT="91425" marB="91425" marR="91425" marL="91425">
                    <a:lnL cap="flat" cmpd="sng" w="9525">
                      <a:solidFill>
                        <a:srgbClr val="111111"/>
                      </a:solidFill>
                      <a:prstDash val="solid"/>
                      <a:round/>
                      <a:headEnd len="sm" w="sm" type="none"/>
                      <a:tailEnd len="sm" w="sm" type="none"/>
                    </a:lnL>
                    <a:lnR cap="flat" cmpd="sng" w="9525">
                      <a:solidFill>
                        <a:srgbClr val="111111"/>
                      </a:solidFill>
                      <a:prstDash val="solid"/>
                      <a:round/>
                      <a:headEnd len="sm" w="sm" type="none"/>
                      <a:tailEnd len="sm" w="sm" type="none"/>
                    </a:lnR>
                    <a:lnT cap="flat" cmpd="sng" w="9525">
                      <a:solidFill>
                        <a:srgbClr val="111111"/>
                      </a:solidFill>
                      <a:prstDash val="solid"/>
                      <a:round/>
                      <a:headEnd len="sm" w="sm" type="none"/>
                      <a:tailEnd len="sm" w="sm" type="none"/>
                    </a:lnT>
                    <a:lnB cap="flat" cmpd="sng" w="9525">
                      <a:solidFill>
                        <a:srgbClr val="111111"/>
                      </a:solidFill>
                      <a:prstDash val="solid"/>
                      <a:round/>
                      <a:headEnd len="sm" w="sm" type="none"/>
                      <a:tailEnd len="sm" w="sm" type="none"/>
                    </a:lnB>
                    <a:solidFill>
                      <a:srgbClr val="93C47D"/>
                    </a:solidFill>
                  </a:tcPr>
                </a:tc>
                <a:tc>
                  <a:txBody>
                    <a:bodyPr/>
                    <a:lstStyle/>
                    <a:p>
                      <a:pPr indent="0" lvl="0" marL="0" rtl="0" algn="l">
                        <a:spcBef>
                          <a:spcPts val="0"/>
                        </a:spcBef>
                        <a:spcAft>
                          <a:spcPts val="0"/>
                        </a:spcAft>
                        <a:buNone/>
                      </a:pPr>
                      <a:r>
                        <a:t/>
                      </a:r>
                      <a:endParaRPr sz="700"/>
                    </a:p>
                  </a:txBody>
                  <a:tcPr marT="91425" marB="91425" marR="91425" marL="91425">
                    <a:lnL cap="flat" cmpd="sng" w="9525">
                      <a:solidFill>
                        <a:srgbClr val="111111"/>
                      </a:solidFill>
                      <a:prstDash val="solid"/>
                      <a:round/>
                      <a:headEnd len="sm" w="sm" type="none"/>
                      <a:tailEnd len="sm" w="sm" type="none"/>
                    </a:lnL>
                    <a:lnR cap="flat" cmpd="sng" w="9525">
                      <a:solidFill>
                        <a:srgbClr val="111111"/>
                      </a:solidFill>
                      <a:prstDash val="solid"/>
                      <a:round/>
                      <a:headEnd len="sm" w="sm" type="none"/>
                      <a:tailEnd len="sm" w="sm" type="none"/>
                    </a:lnR>
                    <a:lnT cap="flat" cmpd="sng" w="9525">
                      <a:solidFill>
                        <a:srgbClr val="111111"/>
                      </a:solidFill>
                      <a:prstDash val="solid"/>
                      <a:round/>
                      <a:headEnd len="sm" w="sm" type="none"/>
                      <a:tailEnd len="sm" w="sm" type="none"/>
                    </a:lnT>
                    <a:lnB cap="flat" cmpd="sng" w="9525">
                      <a:solidFill>
                        <a:srgbClr val="111111"/>
                      </a:solidFill>
                      <a:prstDash val="solid"/>
                      <a:round/>
                      <a:headEnd len="sm" w="sm" type="none"/>
                      <a:tailEnd len="sm" w="sm" type="none"/>
                    </a:lnB>
                    <a:solidFill>
                      <a:srgbClr val="93C47D"/>
                    </a:solidFill>
                  </a:tcPr>
                </a:tc>
                <a:tc>
                  <a:txBody>
                    <a:bodyPr/>
                    <a:lstStyle/>
                    <a:p>
                      <a:pPr indent="0" lvl="0" marL="0" rtl="0" algn="l">
                        <a:spcBef>
                          <a:spcPts val="0"/>
                        </a:spcBef>
                        <a:spcAft>
                          <a:spcPts val="0"/>
                        </a:spcAft>
                        <a:buNone/>
                      </a:pPr>
                      <a:r>
                        <a:t/>
                      </a:r>
                      <a:endParaRPr sz="700"/>
                    </a:p>
                  </a:txBody>
                  <a:tcPr marT="91425" marB="91425" marR="91425" marL="91425">
                    <a:lnL cap="flat" cmpd="sng" w="9525">
                      <a:solidFill>
                        <a:srgbClr val="111111"/>
                      </a:solidFill>
                      <a:prstDash val="solid"/>
                      <a:round/>
                      <a:headEnd len="sm" w="sm" type="none"/>
                      <a:tailEnd len="sm" w="sm" type="none"/>
                    </a:lnL>
                    <a:lnR cap="flat" cmpd="sng" w="9525">
                      <a:solidFill>
                        <a:srgbClr val="111111"/>
                      </a:solidFill>
                      <a:prstDash val="solid"/>
                      <a:round/>
                      <a:headEnd len="sm" w="sm" type="none"/>
                      <a:tailEnd len="sm" w="sm" type="none"/>
                    </a:lnR>
                    <a:lnT cap="flat" cmpd="sng" w="9525">
                      <a:solidFill>
                        <a:srgbClr val="111111"/>
                      </a:solidFill>
                      <a:prstDash val="solid"/>
                      <a:round/>
                      <a:headEnd len="sm" w="sm" type="none"/>
                      <a:tailEnd len="sm" w="sm" type="none"/>
                    </a:lnT>
                    <a:lnB cap="flat" cmpd="sng" w="9525">
                      <a:solidFill>
                        <a:srgbClr val="111111"/>
                      </a:solidFill>
                      <a:prstDash val="solid"/>
                      <a:round/>
                      <a:headEnd len="sm" w="sm" type="none"/>
                      <a:tailEnd len="sm" w="sm" type="none"/>
                    </a:lnB>
                    <a:solidFill>
                      <a:srgbClr val="93C47D"/>
                    </a:solidFill>
                  </a:tcPr>
                </a:tc>
                <a:tc>
                  <a:txBody>
                    <a:bodyPr/>
                    <a:lstStyle/>
                    <a:p>
                      <a:pPr indent="0" lvl="0" marL="0" rtl="0" algn="l">
                        <a:spcBef>
                          <a:spcPts val="0"/>
                        </a:spcBef>
                        <a:spcAft>
                          <a:spcPts val="0"/>
                        </a:spcAft>
                        <a:buNone/>
                      </a:pPr>
                      <a:r>
                        <a:t/>
                      </a:r>
                      <a:endParaRPr sz="700"/>
                    </a:p>
                  </a:txBody>
                  <a:tcPr marT="91425" marB="91425" marR="91425" marL="91425">
                    <a:lnL cap="flat" cmpd="sng" w="9525">
                      <a:solidFill>
                        <a:srgbClr val="111111"/>
                      </a:solidFill>
                      <a:prstDash val="solid"/>
                      <a:round/>
                      <a:headEnd len="sm" w="sm" type="none"/>
                      <a:tailEnd len="sm" w="sm" type="none"/>
                    </a:lnL>
                    <a:lnR cap="flat" cmpd="sng" w="9525">
                      <a:solidFill>
                        <a:srgbClr val="111111"/>
                      </a:solidFill>
                      <a:prstDash val="solid"/>
                      <a:round/>
                      <a:headEnd len="sm" w="sm" type="none"/>
                      <a:tailEnd len="sm" w="sm" type="none"/>
                    </a:lnR>
                    <a:lnT cap="flat" cmpd="sng" w="9525">
                      <a:solidFill>
                        <a:srgbClr val="111111"/>
                      </a:solidFill>
                      <a:prstDash val="solid"/>
                      <a:round/>
                      <a:headEnd len="sm" w="sm" type="none"/>
                      <a:tailEnd len="sm" w="sm" type="none"/>
                    </a:lnT>
                    <a:lnB cap="flat" cmpd="sng" w="9525">
                      <a:solidFill>
                        <a:srgbClr val="111111"/>
                      </a:solidFill>
                      <a:prstDash val="solid"/>
                      <a:round/>
                      <a:headEnd len="sm" w="sm" type="none"/>
                      <a:tailEnd len="sm" w="sm" type="none"/>
                    </a:lnB>
                    <a:solidFill>
                      <a:srgbClr val="93C47D"/>
                    </a:solidFill>
                  </a:tcPr>
                </a:tc>
              </a:tr>
              <a:tr h="324975">
                <a:tc>
                  <a:txBody>
                    <a:bodyPr/>
                    <a:lstStyle/>
                    <a:p>
                      <a:pPr indent="0" lvl="0" marL="0" rtl="0" algn="l">
                        <a:spcBef>
                          <a:spcPts val="0"/>
                        </a:spcBef>
                        <a:spcAft>
                          <a:spcPts val="0"/>
                        </a:spcAft>
                        <a:buNone/>
                      </a:pPr>
                      <a:r>
                        <a:t/>
                      </a:r>
                      <a:endParaRPr sz="700"/>
                    </a:p>
                  </a:txBody>
                  <a:tcPr marT="91425" marB="91425" marR="91425" marL="91425">
                    <a:lnL cap="flat" cmpd="sng" w="9525">
                      <a:solidFill>
                        <a:srgbClr val="111111"/>
                      </a:solidFill>
                      <a:prstDash val="solid"/>
                      <a:round/>
                      <a:headEnd len="sm" w="sm" type="none"/>
                      <a:tailEnd len="sm" w="sm" type="none"/>
                    </a:lnL>
                    <a:lnR cap="flat" cmpd="sng" w="9525">
                      <a:solidFill>
                        <a:srgbClr val="111111"/>
                      </a:solidFill>
                      <a:prstDash val="solid"/>
                      <a:round/>
                      <a:headEnd len="sm" w="sm" type="none"/>
                      <a:tailEnd len="sm" w="sm" type="none"/>
                    </a:lnR>
                    <a:lnT cap="flat" cmpd="sng" w="9525">
                      <a:solidFill>
                        <a:srgbClr val="111111"/>
                      </a:solidFill>
                      <a:prstDash val="solid"/>
                      <a:round/>
                      <a:headEnd len="sm" w="sm" type="none"/>
                      <a:tailEnd len="sm" w="sm" type="none"/>
                    </a:lnT>
                    <a:lnB cap="flat" cmpd="sng" w="9525">
                      <a:solidFill>
                        <a:srgbClr val="111111"/>
                      </a:solidFill>
                      <a:prstDash val="solid"/>
                      <a:round/>
                      <a:headEnd len="sm" w="sm" type="none"/>
                      <a:tailEnd len="sm" w="sm" type="none"/>
                    </a:lnB>
                    <a:solidFill>
                      <a:srgbClr val="93C47D"/>
                    </a:solidFill>
                  </a:tcPr>
                </a:tc>
                <a:tc>
                  <a:txBody>
                    <a:bodyPr/>
                    <a:lstStyle/>
                    <a:p>
                      <a:pPr indent="0" lvl="0" marL="0" rtl="0" algn="l">
                        <a:spcBef>
                          <a:spcPts val="0"/>
                        </a:spcBef>
                        <a:spcAft>
                          <a:spcPts val="0"/>
                        </a:spcAft>
                        <a:buNone/>
                      </a:pPr>
                      <a:r>
                        <a:t/>
                      </a:r>
                      <a:endParaRPr sz="700"/>
                    </a:p>
                  </a:txBody>
                  <a:tcPr marT="91425" marB="91425" marR="91425" marL="91425">
                    <a:lnL cap="flat" cmpd="sng" w="9525">
                      <a:solidFill>
                        <a:srgbClr val="111111"/>
                      </a:solidFill>
                      <a:prstDash val="solid"/>
                      <a:round/>
                      <a:headEnd len="sm" w="sm" type="none"/>
                      <a:tailEnd len="sm" w="sm" type="none"/>
                    </a:lnL>
                    <a:lnR cap="flat" cmpd="sng" w="9525">
                      <a:solidFill>
                        <a:srgbClr val="111111"/>
                      </a:solidFill>
                      <a:prstDash val="solid"/>
                      <a:round/>
                      <a:headEnd len="sm" w="sm" type="none"/>
                      <a:tailEnd len="sm" w="sm" type="none"/>
                    </a:lnR>
                    <a:lnT cap="flat" cmpd="sng" w="9525">
                      <a:solidFill>
                        <a:srgbClr val="111111"/>
                      </a:solidFill>
                      <a:prstDash val="solid"/>
                      <a:round/>
                      <a:headEnd len="sm" w="sm" type="none"/>
                      <a:tailEnd len="sm" w="sm" type="none"/>
                    </a:lnT>
                    <a:lnB cap="flat" cmpd="sng" w="9525">
                      <a:solidFill>
                        <a:srgbClr val="111111"/>
                      </a:solidFill>
                      <a:prstDash val="solid"/>
                      <a:round/>
                      <a:headEnd len="sm" w="sm" type="none"/>
                      <a:tailEnd len="sm" w="sm" type="none"/>
                    </a:lnB>
                    <a:solidFill>
                      <a:srgbClr val="93C47D"/>
                    </a:solidFill>
                  </a:tcPr>
                </a:tc>
                <a:tc>
                  <a:txBody>
                    <a:bodyPr/>
                    <a:lstStyle/>
                    <a:p>
                      <a:pPr indent="0" lvl="0" marL="0" rtl="0" algn="l">
                        <a:spcBef>
                          <a:spcPts val="0"/>
                        </a:spcBef>
                        <a:spcAft>
                          <a:spcPts val="0"/>
                        </a:spcAft>
                        <a:buNone/>
                      </a:pPr>
                      <a:r>
                        <a:t/>
                      </a:r>
                      <a:endParaRPr sz="700"/>
                    </a:p>
                  </a:txBody>
                  <a:tcPr marT="91425" marB="91425" marR="91425" marL="91425">
                    <a:lnL cap="flat" cmpd="sng" w="9525">
                      <a:solidFill>
                        <a:srgbClr val="111111"/>
                      </a:solidFill>
                      <a:prstDash val="solid"/>
                      <a:round/>
                      <a:headEnd len="sm" w="sm" type="none"/>
                      <a:tailEnd len="sm" w="sm" type="none"/>
                    </a:lnL>
                    <a:lnR cap="flat" cmpd="sng" w="9525">
                      <a:solidFill>
                        <a:srgbClr val="111111"/>
                      </a:solidFill>
                      <a:prstDash val="solid"/>
                      <a:round/>
                      <a:headEnd len="sm" w="sm" type="none"/>
                      <a:tailEnd len="sm" w="sm" type="none"/>
                    </a:lnR>
                    <a:lnT cap="flat" cmpd="sng" w="9525">
                      <a:solidFill>
                        <a:srgbClr val="111111"/>
                      </a:solidFill>
                      <a:prstDash val="solid"/>
                      <a:round/>
                      <a:headEnd len="sm" w="sm" type="none"/>
                      <a:tailEnd len="sm" w="sm" type="none"/>
                    </a:lnT>
                    <a:lnB cap="flat" cmpd="sng" w="9525">
                      <a:solidFill>
                        <a:srgbClr val="111111"/>
                      </a:solidFill>
                      <a:prstDash val="solid"/>
                      <a:round/>
                      <a:headEnd len="sm" w="sm" type="none"/>
                      <a:tailEnd len="sm" w="sm" type="none"/>
                    </a:lnB>
                    <a:solidFill>
                      <a:srgbClr val="93C47D"/>
                    </a:solidFill>
                  </a:tcPr>
                </a:tc>
                <a:tc>
                  <a:txBody>
                    <a:bodyPr/>
                    <a:lstStyle/>
                    <a:p>
                      <a:pPr indent="0" lvl="0" marL="0" rtl="0" algn="l">
                        <a:spcBef>
                          <a:spcPts val="0"/>
                        </a:spcBef>
                        <a:spcAft>
                          <a:spcPts val="0"/>
                        </a:spcAft>
                        <a:buNone/>
                      </a:pPr>
                      <a:r>
                        <a:t/>
                      </a:r>
                      <a:endParaRPr sz="700"/>
                    </a:p>
                  </a:txBody>
                  <a:tcPr marT="91425" marB="91425" marR="91425" marL="91425">
                    <a:lnL cap="flat" cmpd="sng" w="9525">
                      <a:solidFill>
                        <a:srgbClr val="111111"/>
                      </a:solidFill>
                      <a:prstDash val="solid"/>
                      <a:round/>
                      <a:headEnd len="sm" w="sm" type="none"/>
                      <a:tailEnd len="sm" w="sm" type="none"/>
                    </a:lnL>
                    <a:lnR cap="flat" cmpd="sng" w="9525">
                      <a:solidFill>
                        <a:srgbClr val="111111"/>
                      </a:solidFill>
                      <a:prstDash val="solid"/>
                      <a:round/>
                      <a:headEnd len="sm" w="sm" type="none"/>
                      <a:tailEnd len="sm" w="sm" type="none"/>
                    </a:lnR>
                    <a:lnT cap="flat" cmpd="sng" w="9525">
                      <a:solidFill>
                        <a:srgbClr val="111111"/>
                      </a:solidFill>
                      <a:prstDash val="solid"/>
                      <a:round/>
                      <a:headEnd len="sm" w="sm" type="none"/>
                      <a:tailEnd len="sm" w="sm" type="none"/>
                    </a:lnT>
                    <a:lnB cap="flat" cmpd="sng" w="9525">
                      <a:solidFill>
                        <a:srgbClr val="111111"/>
                      </a:solidFill>
                      <a:prstDash val="solid"/>
                      <a:round/>
                      <a:headEnd len="sm" w="sm" type="none"/>
                      <a:tailEnd len="sm" w="sm" type="none"/>
                    </a:lnB>
                    <a:solidFill>
                      <a:srgbClr val="93C47D"/>
                    </a:solidFill>
                  </a:tcPr>
                </a:tc>
                <a:tc>
                  <a:txBody>
                    <a:bodyPr/>
                    <a:lstStyle/>
                    <a:p>
                      <a:pPr indent="0" lvl="0" marL="0" rtl="0" algn="l">
                        <a:spcBef>
                          <a:spcPts val="0"/>
                        </a:spcBef>
                        <a:spcAft>
                          <a:spcPts val="0"/>
                        </a:spcAft>
                        <a:buNone/>
                      </a:pPr>
                      <a:r>
                        <a:t/>
                      </a:r>
                      <a:endParaRPr sz="700"/>
                    </a:p>
                  </a:txBody>
                  <a:tcPr marT="91425" marB="91425" marR="91425" marL="91425">
                    <a:lnL cap="flat" cmpd="sng" w="9525">
                      <a:solidFill>
                        <a:srgbClr val="111111"/>
                      </a:solidFill>
                      <a:prstDash val="solid"/>
                      <a:round/>
                      <a:headEnd len="sm" w="sm" type="none"/>
                      <a:tailEnd len="sm" w="sm" type="none"/>
                    </a:lnL>
                    <a:lnR cap="flat" cmpd="sng" w="9525">
                      <a:solidFill>
                        <a:srgbClr val="111111"/>
                      </a:solidFill>
                      <a:prstDash val="solid"/>
                      <a:round/>
                      <a:headEnd len="sm" w="sm" type="none"/>
                      <a:tailEnd len="sm" w="sm" type="none"/>
                    </a:lnR>
                    <a:lnT cap="flat" cmpd="sng" w="9525">
                      <a:solidFill>
                        <a:srgbClr val="111111"/>
                      </a:solidFill>
                      <a:prstDash val="solid"/>
                      <a:round/>
                      <a:headEnd len="sm" w="sm" type="none"/>
                      <a:tailEnd len="sm" w="sm" type="none"/>
                    </a:lnT>
                    <a:lnB cap="flat" cmpd="sng" w="9525">
                      <a:solidFill>
                        <a:srgbClr val="111111"/>
                      </a:solidFill>
                      <a:prstDash val="solid"/>
                      <a:round/>
                      <a:headEnd len="sm" w="sm" type="none"/>
                      <a:tailEnd len="sm" w="sm" type="none"/>
                    </a:lnB>
                    <a:solidFill>
                      <a:srgbClr val="93C47D"/>
                    </a:solidFill>
                  </a:tcPr>
                </a:tc>
              </a:tr>
            </a:tbl>
          </a:graphicData>
        </a:graphic>
      </p:graphicFrame>
      <p:sp>
        <p:nvSpPr>
          <p:cNvPr id="1326" name="Google Shape;1326;p65"/>
          <p:cNvSpPr txBox="1"/>
          <p:nvPr/>
        </p:nvSpPr>
        <p:spPr>
          <a:xfrm>
            <a:off x="376625" y="1243975"/>
            <a:ext cx="1258500" cy="115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011C5D"/>
                </a:solidFill>
                <a:latin typeface="Ubuntu"/>
                <a:ea typeface="Ubuntu"/>
                <a:cs typeface="Ubuntu"/>
                <a:sym typeface="Ubuntu"/>
              </a:rPr>
              <a:t>Transformers </a:t>
            </a:r>
            <a:endParaRPr sz="1100">
              <a:solidFill>
                <a:srgbClr val="011C5D"/>
              </a:solidFill>
              <a:latin typeface="Ubuntu"/>
              <a:ea typeface="Ubuntu"/>
              <a:cs typeface="Ubuntu"/>
              <a:sym typeface="Ubuntu"/>
            </a:endParaRPr>
          </a:p>
          <a:p>
            <a:pPr indent="0" lvl="0" marL="0" rtl="0" algn="l">
              <a:spcBef>
                <a:spcPts val="0"/>
              </a:spcBef>
              <a:spcAft>
                <a:spcPts val="0"/>
              </a:spcAft>
              <a:buNone/>
            </a:pPr>
            <a:r>
              <a:t/>
            </a:r>
            <a:endParaRPr sz="1100">
              <a:solidFill>
                <a:srgbClr val="011C5D"/>
              </a:solidFill>
              <a:latin typeface="Ubuntu"/>
              <a:ea typeface="Ubuntu"/>
              <a:cs typeface="Ubuntu"/>
              <a:sym typeface="Ubuntu"/>
            </a:endParaRPr>
          </a:p>
          <a:p>
            <a:pPr indent="0" lvl="0" marL="0" rtl="0" algn="l">
              <a:spcBef>
                <a:spcPts val="0"/>
              </a:spcBef>
              <a:spcAft>
                <a:spcPts val="0"/>
              </a:spcAft>
              <a:buNone/>
            </a:pPr>
            <a:r>
              <a:rPr lang="en" sz="1100">
                <a:solidFill>
                  <a:srgbClr val="011C5D"/>
                </a:solidFill>
                <a:latin typeface="Ubuntu"/>
                <a:ea typeface="Ubuntu"/>
                <a:cs typeface="Ubuntu"/>
                <a:sym typeface="Ubuntu"/>
              </a:rPr>
              <a:t>are  </a:t>
            </a:r>
            <a:endParaRPr sz="1100">
              <a:solidFill>
                <a:srgbClr val="011C5D"/>
              </a:solidFill>
              <a:latin typeface="Ubuntu"/>
              <a:ea typeface="Ubuntu"/>
              <a:cs typeface="Ubuntu"/>
              <a:sym typeface="Ubuntu"/>
            </a:endParaRPr>
          </a:p>
          <a:p>
            <a:pPr indent="0" lvl="0" marL="0" rtl="0" algn="l">
              <a:spcBef>
                <a:spcPts val="0"/>
              </a:spcBef>
              <a:spcAft>
                <a:spcPts val="0"/>
              </a:spcAft>
              <a:buNone/>
            </a:pPr>
            <a:r>
              <a:t/>
            </a:r>
            <a:endParaRPr sz="1100">
              <a:solidFill>
                <a:srgbClr val="011C5D"/>
              </a:solidFill>
              <a:latin typeface="Ubuntu"/>
              <a:ea typeface="Ubuntu"/>
              <a:cs typeface="Ubuntu"/>
              <a:sym typeface="Ubuntu"/>
            </a:endParaRPr>
          </a:p>
          <a:p>
            <a:pPr indent="0" lvl="0" marL="0" rtl="0" algn="l">
              <a:spcBef>
                <a:spcPts val="0"/>
              </a:spcBef>
              <a:spcAft>
                <a:spcPts val="0"/>
              </a:spcAft>
              <a:buNone/>
            </a:pPr>
            <a:r>
              <a:rPr lang="en" sz="1100">
                <a:solidFill>
                  <a:srgbClr val="011C5D"/>
                </a:solidFill>
                <a:latin typeface="Ubuntu"/>
                <a:ea typeface="Ubuntu"/>
                <a:cs typeface="Ubuntu"/>
                <a:sym typeface="Ubuntu"/>
              </a:rPr>
              <a:t>encoder </a:t>
            </a:r>
            <a:endParaRPr sz="1100">
              <a:solidFill>
                <a:srgbClr val="011C5D"/>
              </a:solidFill>
              <a:latin typeface="Ubuntu"/>
              <a:ea typeface="Ubuntu"/>
              <a:cs typeface="Ubuntu"/>
              <a:sym typeface="Ubuntu"/>
            </a:endParaRPr>
          </a:p>
          <a:p>
            <a:pPr indent="0" lvl="0" marL="0" rtl="0" algn="l">
              <a:spcBef>
                <a:spcPts val="0"/>
              </a:spcBef>
              <a:spcAft>
                <a:spcPts val="0"/>
              </a:spcAft>
              <a:buNone/>
            </a:pPr>
            <a:r>
              <a:t/>
            </a:r>
            <a:endParaRPr sz="1100">
              <a:solidFill>
                <a:srgbClr val="011C5D"/>
              </a:solidFill>
              <a:latin typeface="Ubuntu"/>
              <a:ea typeface="Ubuntu"/>
              <a:cs typeface="Ubuntu"/>
              <a:sym typeface="Ubuntu"/>
            </a:endParaRPr>
          </a:p>
          <a:p>
            <a:pPr indent="0" lvl="0" marL="0" rtl="0" algn="l">
              <a:spcBef>
                <a:spcPts val="0"/>
              </a:spcBef>
              <a:spcAft>
                <a:spcPts val="0"/>
              </a:spcAft>
              <a:buNone/>
            </a:pPr>
            <a:r>
              <a:rPr lang="en" sz="1100">
                <a:solidFill>
                  <a:srgbClr val="011C5D"/>
                </a:solidFill>
                <a:latin typeface="Ubuntu"/>
                <a:ea typeface="Ubuntu"/>
                <a:cs typeface="Ubuntu"/>
                <a:sym typeface="Ubuntu"/>
              </a:rPr>
              <a:t>decoder</a:t>
            </a:r>
            <a:endParaRPr sz="1100">
              <a:solidFill>
                <a:srgbClr val="011C5D"/>
              </a:solidFill>
              <a:latin typeface="Ubuntu"/>
              <a:ea typeface="Ubuntu"/>
              <a:cs typeface="Ubuntu"/>
              <a:sym typeface="Ubuntu"/>
            </a:endParaRPr>
          </a:p>
          <a:p>
            <a:pPr indent="0" lvl="0" marL="0" rtl="0" algn="l">
              <a:spcBef>
                <a:spcPts val="0"/>
              </a:spcBef>
              <a:spcAft>
                <a:spcPts val="0"/>
              </a:spcAft>
              <a:buNone/>
            </a:pPr>
            <a:r>
              <a:t/>
            </a:r>
            <a:endParaRPr sz="800">
              <a:solidFill>
                <a:srgbClr val="011C5D"/>
              </a:solidFill>
              <a:latin typeface="Ubuntu"/>
              <a:ea typeface="Ubuntu"/>
              <a:cs typeface="Ubuntu"/>
              <a:sym typeface="Ubuntu"/>
            </a:endParaRPr>
          </a:p>
        </p:txBody>
      </p:sp>
      <p:sp>
        <p:nvSpPr>
          <p:cNvPr id="1327" name="Google Shape;1327;p65"/>
          <p:cNvSpPr txBox="1"/>
          <p:nvPr/>
        </p:nvSpPr>
        <p:spPr>
          <a:xfrm>
            <a:off x="2323200" y="694238"/>
            <a:ext cx="618000" cy="18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011C5D"/>
                </a:solidFill>
                <a:latin typeface="Ubuntu"/>
                <a:ea typeface="Ubuntu"/>
                <a:cs typeface="Ubuntu"/>
                <a:sym typeface="Ubuntu"/>
              </a:rPr>
              <a:t>5</a:t>
            </a:r>
            <a:endParaRPr sz="1800">
              <a:solidFill>
                <a:srgbClr val="011C5D"/>
              </a:solidFill>
              <a:latin typeface="Ubuntu"/>
              <a:ea typeface="Ubuntu"/>
              <a:cs typeface="Ubuntu"/>
              <a:sym typeface="Ubuntu"/>
            </a:endParaRPr>
          </a:p>
        </p:txBody>
      </p:sp>
      <p:sp>
        <p:nvSpPr>
          <p:cNvPr id="1328" name="Google Shape;1328;p65"/>
          <p:cNvSpPr/>
          <p:nvPr/>
        </p:nvSpPr>
        <p:spPr>
          <a:xfrm>
            <a:off x="3433300" y="1293663"/>
            <a:ext cx="186300" cy="1299900"/>
          </a:xfrm>
          <a:prstGeom prst="rightBrace">
            <a:avLst>
              <a:gd fmla="val 50000" name="adj1"/>
              <a:gd fmla="val 50168" name="adj2"/>
            </a:avLst>
          </a:prstGeom>
          <a:noFill/>
          <a:ln cap="flat" cmpd="sng" w="9525">
            <a:solidFill>
              <a:srgbClr val="011C5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9" name="Google Shape;1329;p65"/>
          <p:cNvSpPr txBox="1"/>
          <p:nvPr/>
        </p:nvSpPr>
        <p:spPr>
          <a:xfrm>
            <a:off x="3585138" y="1652250"/>
            <a:ext cx="618000" cy="18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011C5D"/>
                </a:solidFill>
                <a:latin typeface="Ubuntu"/>
                <a:ea typeface="Ubuntu"/>
                <a:cs typeface="Ubuntu"/>
                <a:sym typeface="Ubuntu"/>
              </a:rPr>
              <a:t>4</a:t>
            </a:r>
            <a:endParaRPr sz="1800">
              <a:solidFill>
                <a:srgbClr val="011C5D"/>
              </a:solidFill>
              <a:latin typeface="Ubuntu"/>
              <a:ea typeface="Ubuntu"/>
              <a:cs typeface="Ubuntu"/>
              <a:sym typeface="Ubuntu"/>
            </a:endParaRPr>
          </a:p>
        </p:txBody>
      </p:sp>
      <p:sp>
        <p:nvSpPr>
          <p:cNvPr id="1330" name="Google Shape;1330;p65"/>
          <p:cNvSpPr txBox="1"/>
          <p:nvPr/>
        </p:nvSpPr>
        <p:spPr>
          <a:xfrm>
            <a:off x="3714700" y="693849"/>
            <a:ext cx="537900" cy="44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6AA84F"/>
                </a:solidFill>
              </a:rPr>
              <a:t>X</a:t>
            </a:r>
            <a:endParaRPr b="1" baseline="-25000" sz="1800">
              <a:solidFill>
                <a:srgbClr val="6AA84F"/>
              </a:solidFill>
            </a:endParaRPr>
          </a:p>
        </p:txBody>
      </p:sp>
      <p:graphicFrame>
        <p:nvGraphicFramePr>
          <p:cNvPr id="1331" name="Google Shape;1331;p65"/>
          <p:cNvGraphicFramePr/>
          <p:nvPr/>
        </p:nvGraphicFramePr>
        <p:xfrm>
          <a:off x="1490813" y="3476150"/>
          <a:ext cx="3000000" cy="3000000"/>
        </p:xfrm>
        <a:graphic>
          <a:graphicData uri="http://schemas.openxmlformats.org/drawingml/2006/table">
            <a:tbl>
              <a:tblPr>
                <a:noFill/>
                <a:tableStyleId>{6497CBBA-E030-4E24-B39F-737B80262214}</a:tableStyleId>
              </a:tblPr>
              <a:tblGrid>
                <a:gridCol w="382850"/>
                <a:gridCol w="382850"/>
                <a:gridCol w="382850"/>
                <a:gridCol w="382850"/>
                <a:gridCol w="382850"/>
              </a:tblGrid>
              <a:tr h="324975">
                <a:tc>
                  <a:txBody>
                    <a:bodyPr/>
                    <a:lstStyle/>
                    <a:p>
                      <a:pPr indent="0" lvl="0" marL="0" rtl="0" algn="l">
                        <a:spcBef>
                          <a:spcPts val="0"/>
                        </a:spcBef>
                        <a:spcAft>
                          <a:spcPts val="0"/>
                        </a:spcAft>
                        <a:buNone/>
                      </a:pPr>
                      <a:r>
                        <a:t/>
                      </a:r>
                      <a:endParaRPr sz="700"/>
                    </a:p>
                  </a:txBody>
                  <a:tcPr marT="91425" marB="91425" marR="91425" marL="91425">
                    <a:lnL cap="flat" cmpd="sng" w="9525">
                      <a:solidFill>
                        <a:srgbClr val="111111"/>
                      </a:solidFill>
                      <a:prstDash val="solid"/>
                      <a:round/>
                      <a:headEnd len="sm" w="sm" type="none"/>
                      <a:tailEnd len="sm" w="sm" type="none"/>
                    </a:lnL>
                    <a:lnR cap="flat" cmpd="sng" w="9525">
                      <a:solidFill>
                        <a:srgbClr val="111111"/>
                      </a:solidFill>
                      <a:prstDash val="solid"/>
                      <a:round/>
                      <a:headEnd len="sm" w="sm" type="none"/>
                      <a:tailEnd len="sm" w="sm" type="none"/>
                    </a:lnR>
                    <a:lnT cap="flat" cmpd="sng" w="9525">
                      <a:solidFill>
                        <a:srgbClr val="111111"/>
                      </a:solidFill>
                      <a:prstDash val="solid"/>
                      <a:round/>
                      <a:headEnd len="sm" w="sm" type="none"/>
                      <a:tailEnd len="sm" w="sm" type="none"/>
                    </a:lnT>
                    <a:lnB cap="flat" cmpd="sng" w="9525">
                      <a:solidFill>
                        <a:srgbClr val="111111"/>
                      </a:solidFill>
                      <a:prstDash val="solid"/>
                      <a:round/>
                      <a:headEnd len="sm" w="sm" type="none"/>
                      <a:tailEnd len="sm" w="sm" type="none"/>
                    </a:lnB>
                    <a:solidFill>
                      <a:srgbClr val="CFE2F3"/>
                    </a:solidFill>
                  </a:tcPr>
                </a:tc>
                <a:tc>
                  <a:txBody>
                    <a:bodyPr/>
                    <a:lstStyle/>
                    <a:p>
                      <a:pPr indent="0" lvl="0" marL="0" rtl="0" algn="l">
                        <a:spcBef>
                          <a:spcPts val="0"/>
                        </a:spcBef>
                        <a:spcAft>
                          <a:spcPts val="0"/>
                        </a:spcAft>
                        <a:buNone/>
                      </a:pPr>
                      <a:r>
                        <a:t/>
                      </a:r>
                      <a:endParaRPr sz="700"/>
                    </a:p>
                  </a:txBody>
                  <a:tcPr marT="91425" marB="91425" marR="91425" marL="91425">
                    <a:lnL cap="flat" cmpd="sng" w="9525">
                      <a:solidFill>
                        <a:srgbClr val="111111"/>
                      </a:solidFill>
                      <a:prstDash val="solid"/>
                      <a:round/>
                      <a:headEnd len="sm" w="sm" type="none"/>
                      <a:tailEnd len="sm" w="sm" type="none"/>
                    </a:lnL>
                    <a:lnR cap="flat" cmpd="sng" w="9525">
                      <a:solidFill>
                        <a:srgbClr val="111111"/>
                      </a:solidFill>
                      <a:prstDash val="solid"/>
                      <a:round/>
                      <a:headEnd len="sm" w="sm" type="none"/>
                      <a:tailEnd len="sm" w="sm" type="none"/>
                    </a:lnR>
                    <a:lnT cap="flat" cmpd="sng" w="9525">
                      <a:solidFill>
                        <a:srgbClr val="111111"/>
                      </a:solidFill>
                      <a:prstDash val="solid"/>
                      <a:round/>
                      <a:headEnd len="sm" w="sm" type="none"/>
                      <a:tailEnd len="sm" w="sm" type="none"/>
                    </a:lnT>
                    <a:lnB cap="flat" cmpd="sng" w="9525">
                      <a:solidFill>
                        <a:srgbClr val="111111"/>
                      </a:solidFill>
                      <a:prstDash val="solid"/>
                      <a:round/>
                      <a:headEnd len="sm" w="sm" type="none"/>
                      <a:tailEnd len="sm" w="sm" type="none"/>
                    </a:lnB>
                    <a:solidFill>
                      <a:srgbClr val="CFE2F3"/>
                    </a:solidFill>
                  </a:tcPr>
                </a:tc>
                <a:tc>
                  <a:txBody>
                    <a:bodyPr/>
                    <a:lstStyle/>
                    <a:p>
                      <a:pPr indent="0" lvl="0" marL="0" rtl="0" algn="l">
                        <a:spcBef>
                          <a:spcPts val="0"/>
                        </a:spcBef>
                        <a:spcAft>
                          <a:spcPts val="0"/>
                        </a:spcAft>
                        <a:buNone/>
                      </a:pPr>
                      <a:r>
                        <a:t/>
                      </a:r>
                      <a:endParaRPr sz="700"/>
                    </a:p>
                  </a:txBody>
                  <a:tcPr marT="91425" marB="91425" marR="91425" marL="91425">
                    <a:lnL cap="flat" cmpd="sng" w="9525">
                      <a:solidFill>
                        <a:srgbClr val="111111"/>
                      </a:solidFill>
                      <a:prstDash val="solid"/>
                      <a:round/>
                      <a:headEnd len="sm" w="sm" type="none"/>
                      <a:tailEnd len="sm" w="sm" type="none"/>
                    </a:lnL>
                    <a:lnR cap="flat" cmpd="sng" w="9525">
                      <a:solidFill>
                        <a:srgbClr val="111111"/>
                      </a:solidFill>
                      <a:prstDash val="solid"/>
                      <a:round/>
                      <a:headEnd len="sm" w="sm" type="none"/>
                      <a:tailEnd len="sm" w="sm" type="none"/>
                    </a:lnR>
                    <a:lnT cap="flat" cmpd="sng" w="9525">
                      <a:solidFill>
                        <a:srgbClr val="111111"/>
                      </a:solidFill>
                      <a:prstDash val="solid"/>
                      <a:round/>
                      <a:headEnd len="sm" w="sm" type="none"/>
                      <a:tailEnd len="sm" w="sm" type="none"/>
                    </a:lnT>
                    <a:lnB cap="flat" cmpd="sng" w="9525">
                      <a:solidFill>
                        <a:srgbClr val="111111"/>
                      </a:solidFill>
                      <a:prstDash val="solid"/>
                      <a:round/>
                      <a:headEnd len="sm" w="sm" type="none"/>
                      <a:tailEnd len="sm" w="sm" type="none"/>
                    </a:lnB>
                    <a:solidFill>
                      <a:srgbClr val="CFE2F3"/>
                    </a:solidFill>
                  </a:tcPr>
                </a:tc>
                <a:tc>
                  <a:txBody>
                    <a:bodyPr/>
                    <a:lstStyle/>
                    <a:p>
                      <a:pPr indent="0" lvl="0" marL="0" rtl="0" algn="l">
                        <a:spcBef>
                          <a:spcPts val="0"/>
                        </a:spcBef>
                        <a:spcAft>
                          <a:spcPts val="0"/>
                        </a:spcAft>
                        <a:buNone/>
                      </a:pPr>
                      <a:r>
                        <a:t/>
                      </a:r>
                      <a:endParaRPr sz="700"/>
                    </a:p>
                  </a:txBody>
                  <a:tcPr marT="91425" marB="91425" marR="91425" marL="91425">
                    <a:lnL cap="flat" cmpd="sng" w="9525">
                      <a:solidFill>
                        <a:srgbClr val="111111"/>
                      </a:solidFill>
                      <a:prstDash val="solid"/>
                      <a:round/>
                      <a:headEnd len="sm" w="sm" type="none"/>
                      <a:tailEnd len="sm" w="sm" type="none"/>
                    </a:lnL>
                    <a:lnR cap="flat" cmpd="sng" w="9525">
                      <a:solidFill>
                        <a:srgbClr val="111111"/>
                      </a:solidFill>
                      <a:prstDash val="solid"/>
                      <a:round/>
                      <a:headEnd len="sm" w="sm" type="none"/>
                      <a:tailEnd len="sm" w="sm" type="none"/>
                    </a:lnR>
                    <a:lnT cap="flat" cmpd="sng" w="9525">
                      <a:solidFill>
                        <a:srgbClr val="111111"/>
                      </a:solidFill>
                      <a:prstDash val="solid"/>
                      <a:round/>
                      <a:headEnd len="sm" w="sm" type="none"/>
                      <a:tailEnd len="sm" w="sm" type="none"/>
                    </a:lnT>
                    <a:lnB cap="flat" cmpd="sng" w="9525">
                      <a:solidFill>
                        <a:srgbClr val="111111"/>
                      </a:solidFill>
                      <a:prstDash val="solid"/>
                      <a:round/>
                      <a:headEnd len="sm" w="sm" type="none"/>
                      <a:tailEnd len="sm" w="sm" type="none"/>
                    </a:lnB>
                    <a:solidFill>
                      <a:srgbClr val="CFE2F3"/>
                    </a:solidFill>
                  </a:tcPr>
                </a:tc>
                <a:tc>
                  <a:txBody>
                    <a:bodyPr/>
                    <a:lstStyle/>
                    <a:p>
                      <a:pPr indent="0" lvl="0" marL="0" rtl="0" algn="l">
                        <a:spcBef>
                          <a:spcPts val="0"/>
                        </a:spcBef>
                        <a:spcAft>
                          <a:spcPts val="0"/>
                        </a:spcAft>
                        <a:buNone/>
                      </a:pPr>
                      <a:r>
                        <a:t/>
                      </a:r>
                      <a:endParaRPr sz="700"/>
                    </a:p>
                  </a:txBody>
                  <a:tcPr marT="91425" marB="91425" marR="91425" marL="91425">
                    <a:lnL cap="flat" cmpd="sng" w="9525">
                      <a:solidFill>
                        <a:srgbClr val="111111"/>
                      </a:solidFill>
                      <a:prstDash val="solid"/>
                      <a:round/>
                      <a:headEnd len="sm" w="sm" type="none"/>
                      <a:tailEnd len="sm" w="sm" type="none"/>
                    </a:lnL>
                    <a:lnR cap="flat" cmpd="sng" w="9525">
                      <a:solidFill>
                        <a:srgbClr val="111111"/>
                      </a:solidFill>
                      <a:prstDash val="solid"/>
                      <a:round/>
                      <a:headEnd len="sm" w="sm" type="none"/>
                      <a:tailEnd len="sm" w="sm" type="none"/>
                    </a:lnR>
                    <a:lnT cap="flat" cmpd="sng" w="9525">
                      <a:solidFill>
                        <a:srgbClr val="111111"/>
                      </a:solidFill>
                      <a:prstDash val="solid"/>
                      <a:round/>
                      <a:headEnd len="sm" w="sm" type="none"/>
                      <a:tailEnd len="sm" w="sm" type="none"/>
                    </a:lnT>
                    <a:lnB cap="flat" cmpd="sng" w="9525">
                      <a:solidFill>
                        <a:srgbClr val="111111"/>
                      </a:solidFill>
                      <a:prstDash val="solid"/>
                      <a:round/>
                      <a:headEnd len="sm" w="sm" type="none"/>
                      <a:tailEnd len="sm" w="sm" type="none"/>
                    </a:lnB>
                    <a:solidFill>
                      <a:srgbClr val="CFE2F3"/>
                    </a:solidFill>
                  </a:tcPr>
                </a:tc>
              </a:tr>
              <a:tr h="324975">
                <a:tc>
                  <a:txBody>
                    <a:bodyPr/>
                    <a:lstStyle/>
                    <a:p>
                      <a:pPr indent="0" lvl="0" marL="0" rtl="0" algn="l">
                        <a:spcBef>
                          <a:spcPts val="0"/>
                        </a:spcBef>
                        <a:spcAft>
                          <a:spcPts val="0"/>
                        </a:spcAft>
                        <a:buNone/>
                      </a:pPr>
                      <a:r>
                        <a:t/>
                      </a:r>
                      <a:endParaRPr sz="700"/>
                    </a:p>
                  </a:txBody>
                  <a:tcPr marT="91425" marB="91425" marR="91425" marL="91425">
                    <a:lnL cap="flat" cmpd="sng" w="9525">
                      <a:solidFill>
                        <a:srgbClr val="111111"/>
                      </a:solidFill>
                      <a:prstDash val="solid"/>
                      <a:round/>
                      <a:headEnd len="sm" w="sm" type="none"/>
                      <a:tailEnd len="sm" w="sm" type="none"/>
                    </a:lnL>
                    <a:lnR cap="flat" cmpd="sng" w="9525">
                      <a:solidFill>
                        <a:srgbClr val="111111"/>
                      </a:solidFill>
                      <a:prstDash val="solid"/>
                      <a:round/>
                      <a:headEnd len="sm" w="sm" type="none"/>
                      <a:tailEnd len="sm" w="sm" type="none"/>
                    </a:lnR>
                    <a:lnT cap="flat" cmpd="sng" w="9525">
                      <a:solidFill>
                        <a:srgbClr val="111111"/>
                      </a:solidFill>
                      <a:prstDash val="solid"/>
                      <a:round/>
                      <a:headEnd len="sm" w="sm" type="none"/>
                      <a:tailEnd len="sm" w="sm" type="none"/>
                    </a:lnT>
                    <a:lnB cap="flat" cmpd="sng" w="9525">
                      <a:solidFill>
                        <a:srgbClr val="111111"/>
                      </a:solidFill>
                      <a:prstDash val="solid"/>
                      <a:round/>
                      <a:headEnd len="sm" w="sm" type="none"/>
                      <a:tailEnd len="sm" w="sm" type="none"/>
                    </a:lnB>
                    <a:solidFill>
                      <a:srgbClr val="E06666"/>
                    </a:solidFill>
                  </a:tcPr>
                </a:tc>
                <a:tc>
                  <a:txBody>
                    <a:bodyPr/>
                    <a:lstStyle/>
                    <a:p>
                      <a:pPr indent="0" lvl="0" marL="0" rtl="0" algn="l">
                        <a:spcBef>
                          <a:spcPts val="0"/>
                        </a:spcBef>
                        <a:spcAft>
                          <a:spcPts val="0"/>
                        </a:spcAft>
                        <a:buNone/>
                      </a:pPr>
                      <a:r>
                        <a:t/>
                      </a:r>
                      <a:endParaRPr sz="700"/>
                    </a:p>
                  </a:txBody>
                  <a:tcPr marT="91425" marB="91425" marR="91425" marL="91425">
                    <a:lnL cap="flat" cmpd="sng" w="9525">
                      <a:solidFill>
                        <a:srgbClr val="111111"/>
                      </a:solidFill>
                      <a:prstDash val="solid"/>
                      <a:round/>
                      <a:headEnd len="sm" w="sm" type="none"/>
                      <a:tailEnd len="sm" w="sm" type="none"/>
                    </a:lnL>
                    <a:lnR cap="flat" cmpd="sng" w="9525">
                      <a:solidFill>
                        <a:srgbClr val="111111"/>
                      </a:solidFill>
                      <a:prstDash val="solid"/>
                      <a:round/>
                      <a:headEnd len="sm" w="sm" type="none"/>
                      <a:tailEnd len="sm" w="sm" type="none"/>
                    </a:lnR>
                    <a:lnT cap="flat" cmpd="sng" w="9525">
                      <a:solidFill>
                        <a:srgbClr val="111111"/>
                      </a:solidFill>
                      <a:prstDash val="solid"/>
                      <a:round/>
                      <a:headEnd len="sm" w="sm" type="none"/>
                      <a:tailEnd len="sm" w="sm" type="none"/>
                    </a:lnT>
                    <a:lnB cap="flat" cmpd="sng" w="9525">
                      <a:solidFill>
                        <a:srgbClr val="111111"/>
                      </a:solidFill>
                      <a:prstDash val="solid"/>
                      <a:round/>
                      <a:headEnd len="sm" w="sm" type="none"/>
                      <a:tailEnd len="sm" w="sm" type="none"/>
                    </a:lnB>
                    <a:solidFill>
                      <a:srgbClr val="E06666"/>
                    </a:solidFill>
                  </a:tcPr>
                </a:tc>
                <a:tc>
                  <a:txBody>
                    <a:bodyPr/>
                    <a:lstStyle/>
                    <a:p>
                      <a:pPr indent="0" lvl="0" marL="0" rtl="0" algn="l">
                        <a:spcBef>
                          <a:spcPts val="0"/>
                        </a:spcBef>
                        <a:spcAft>
                          <a:spcPts val="0"/>
                        </a:spcAft>
                        <a:buNone/>
                      </a:pPr>
                      <a:r>
                        <a:t/>
                      </a:r>
                      <a:endParaRPr sz="700"/>
                    </a:p>
                  </a:txBody>
                  <a:tcPr marT="91425" marB="91425" marR="91425" marL="91425">
                    <a:lnL cap="flat" cmpd="sng" w="9525">
                      <a:solidFill>
                        <a:srgbClr val="111111"/>
                      </a:solidFill>
                      <a:prstDash val="solid"/>
                      <a:round/>
                      <a:headEnd len="sm" w="sm" type="none"/>
                      <a:tailEnd len="sm" w="sm" type="none"/>
                    </a:lnL>
                    <a:lnR cap="flat" cmpd="sng" w="9525">
                      <a:solidFill>
                        <a:srgbClr val="111111"/>
                      </a:solidFill>
                      <a:prstDash val="solid"/>
                      <a:round/>
                      <a:headEnd len="sm" w="sm" type="none"/>
                      <a:tailEnd len="sm" w="sm" type="none"/>
                    </a:lnR>
                    <a:lnT cap="flat" cmpd="sng" w="9525">
                      <a:solidFill>
                        <a:srgbClr val="111111"/>
                      </a:solidFill>
                      <a:prstDash val="solid"/>
                      <a:round/>
                      <a:headEnd len="sm" w="sm" type="none"/>
                      <a:tailEnd len="sm" w="sm" type="none"/>
                    </a:lnT>
                    <a:lnB cap="flat" cmpd="sng" w="9525">
                      <a:solidFill>
                        <a:srgbClr val="111111"/>
                      </a:solidFill>
                      <a:prstDash val="solid"/>
                      <a:round/>
                      <a:headEnd len="sm" w="sm" type="none"/>
                      <a:tailEnd len="sm" w="sm" type="none"/>
                    </a:lnB>
                    <a:solidFill>
                      <a:srgbClr val="E06666"/>
                    </a:solidFill>
                  </a:tcPr>
                </a:tc>
                <a:tc>
                  <a:txBody>
                    <a:bodyPr/>
                    <a:lstStyle/>
                    <a:p>
                      <a:pPr indent="0" lvl="0" marL="0" rtl="0" algn="l">
                        <a:spcBef>
                          <a:spcPts val="0"/>
                        </a:spcBef>
                        <a:spcAft>
                          <a:spcPts val="0"/>
                        </a:spcAft>
                        <a:buNone/>
                      </a:pPr>
                      <a:r>
                        <a:t/>
                      </a:r>
                      <a:endParaRPr sz="700"/>
                    </a:p>
                  </a:txBody>
                  <a:tcPr marT="91425" marB="91425" marR="91425" marL="91425">
                    <a:lnL cap="flat" cmpd="sng" w="9525">
                      <a:solidFill>
                        <a:srgbClr val="111111"/>
                      </a:solidFill>
                      <a:prstDash val="solid"/>
                      <a:round/>
                      <a:headEnd len="sm" w="sm" type="none"/>
                      <a:tailEnd len="sm" w="sm" type="none"/>
                    </a:lnL>
                    <a:lnR cap="flat" cmpd="sng" w="9525">
                      <a:solidFill>
                        <a:srgbClr val="111111"/>
                      </a:solidFill>
                      <a:prstDash val="solid"/>
                      <a:round/>
                      <a:headEnd len="sm" w="sm" type="none"/>
                      <a:tailEnd len="sm" w="sm" type="none"/>
                    </a:lnR>
                    <a:lnT cap="flat" cmpd="sng" w="9525">
                      <a:solidFill>
                        <a:srgbClr val="111111"/>
                      </a:solidFill>
                      <a:prstDash val="solid"/>
                      <a:round/>
                      <a:headEnd len="sm" w="sm" type="none"/>
                      <a:tailEnd len="sm" w="sm" type="none"/>
                    </a:lnT>
                    <a:lnB cap="flat" cmpd="sng" w="9525">
                      <a:solidFill>
                        <a:srgbClr val="111111"/>
                      </a:solidFill>
                      <a:prstDash val="solid"/>
                      <a:round/>
                      <a:headEnd len="sm" w="sm" type="none"/>
                      <a:tailEnd len="sm" w="sm" type="none"/>
                    </a:lnB>
                    <a:solidFill>
                      <a:srgbClr val="E06666"/>
                    </a:solidFill>
                  </a:tcPr>
                </a:tc>
                <a:tc>
                  <a:txBody>
                    <a:bodyPr/>
                    <a:lstStyle/>
                    <a:p>
                      <a:pPr indent="0" lvl="0" marL="0" rtl="0" algn="l">
                        <a:spcBef>
                          <a:spcPts val="0"/>
                        </a:spcBef>
                        <a:spcAft>
                          <a:spcPts val="0"/>
                        </a:spcAft>
                        <a:buNone/>
                      </a:pPr>
                      <a:r>
                        <a:t/>
                      </a:r>
                      <a:endParaRPr sz="700"/>
                    </a:p>
                  </a:txBody>
                  <a:tcPr marT="91425" marB="91425" marR="91425" marL="91425">
                    <a:lnL cap="flat" cmpd="sng" w="9525">
                      <a:solidFill>
                        <a:srgbClr val="111111"/>
                      </a:solidFill>
                      <a:prstDash val="solid"/>
                      <a:round/>
                      <a:headEnd len="sm" w="sm" type="none"/>
                      <a:tailEnd len="sm" w="sm" type="none"/>
                    </a:lnL>
                    <a:lnR cap="flat" cmpd="sng" w="9525">
                      <a:solidFill>
                        <a:srgbClr val="111111"/>
                      </a:solidFill>
                      <a:prstDash val="solid"/>
                      <a:round/>
                      <a:headEnd len="sm" w="sm" type="none"/>
                      <a:tailEnd len="sm" w="sm" type="none"/>
                    </a:lnR>
                    <a:lnT cap="flat" cmpd="sng" w="9525">
                      <a:solidFill>
                        <a:srgbClr val="111111"/>
                      </a:solidFill>
                      <a:prstDash val="solid"/>
                      <a:round/>
                      <a:headEnd len="sm" w="sm" type="none"/>
                      <a:tailEnd len="sm" w="sm" type="none"/>
                    </a:lnT>
                    <a:lnB cap="flat" cmpd="sng" w="9525">
                      <a:solidFill>
                        <a:srgbClr val="111111"/>
                      </a:solidFill>
                      <a:prstDash val="solid"/>
                      <a:round/>
                      <a:headEnd len="sm" w="sm" type="none"/>
                      <a:tailEnd len="sm" w="sm" type="none"/>
                    </a:lnB>
                    <a:solidFill>
                      <a:srgbClr val="E06666"/>
                    </a:solidFill>
                  </a:tcPr>
                </a:tc>
              </a:tr>
              <a:tr h="324975">
                <a:tc>
                  <a:txBody>
                    <a:bodyPr/>
                    <a:lstStyle/>
                    <a:p>
                      <a:pPr indent="0" lvl="0" marL="0" rtl="0" algn="l">
                        <a:spcBef>
                          <a:spcPts val="0"/>
                        </a:spcBef>
                        <a:spcAft>
                          <a:spcPts val="0"/>
                        </a:spcAft>
                        <a:buNone/>
                      </a:pPr>
                      <a:r>
                        <a:t/>
                      </a:r>
                      <a:endParaRPr sz="700"/>
                    </a:p>
                  </a:txBody>
                  <a:tcPr marT="91425" marB="91425" marR="91425" marL="91425">
                    <a:lnL cap="flat" cmpd="sng" w="9525">
                      <a:solidFill>
                        <a:srgbClr val="111111"/>
                      </a:solidFill>
                      <a:prstDash val="solid"/>
                      <a:round/>
                      <a:headEnd len="sm" w="sm" type="none"/>
                      <a:tailEnd len="sm" w="sm" type="none"/>
                    </a:lnL>
                    <a:lnR cap="flat" cmpd="sng" w="9525">
                      <a:solidFill>
                        <a:srgbClr val="111111"/>
                      </a:solidFill>
                      <a:prstDash val="solid"/>
                      <a:round/>
                      <a:headEnd len="sm" w="sm" type="none"/>
                      <a:tailEnd len="sm" w="sm" type="none"/>
                    </a:lnR>
                    <a:lnT cap="flat" cmpd="sng" w="9525">
                      <a:solidFill>
                        <a:srgbClr val="111111"/>
                      </a:solidFill>
                      <a:prstDash val="solid"/>
                      <a:round/>
                      <a:headEnd len="sm" w="sm" type="none"/>
                      <a:tailEnd len="sm" w="sm" type="none"/>
                    </a:lnT>
                    <a:lnB cap="flat" cmpd="sng" w="9525">
                      <a:solidFill>
                        <a:srgbClr val="111111"/>
                      </a:solidFill>
                      <a:prstDash val="solid"/>
                      <a:round/>
                      <a:headEnd len="sm" w="sm" type="none"/>
                      <a:tailEnd len="sm" w="sm" type="none"/>
                    </a:lnB>
                    <a:solidFill>
                      <a:srgbClr val="E06666"/>
                    </a:solidFill>
                  </a:tcPr>
                </a:tc>
                <a:tc>
                  <a:txBody>
                    <a:bodyPr/>
                    <a:lstStyle/>
                    <a:p>
                      <a:pPr indent="0" lvl="0" marL="0" rtl="0" algn="l">
                        <a:spcBef>
                          <a:spcPts val="0"/>
                        </a:spcBef>
                        <a:spcAft>
                          <a:spcPts val="0"/>
                        </a:spcAft>
                        <a:buNone/>
                      </a:pPr>
                      <a:r>
                        <a:t/>
                      </a:r>
                      <a:endParaRPr sz="700"/>
                    </a:p>
                  </a:txBody>
                  <a:tcPr marT="91425" marB="91425" marR="91425" marL="91425">
                    <a:lnL cap="flat" cmpd="sng" w="9525">
                      <a:solidFill>
                        <a:srgbClr val="111111"/>
                      </a:solidFill>
                      <a:prstDash val="solid"/>
                      <a:round/>
                      <a:headEnd len="sm" w="sm" type="none"/>
                      <a:tailEnd len="sm" w="sm" type="none"/>
                    </a:lnL>
                    <a:lnR cap="flat" cmpd="sng" w="9525">
                      <a:solidFill>
                        <a:srgbClr val="111111"/>
                      </a:solidFill>
                      <a:prstDash val="solid"/>
                      <a:round/>
                      <a:headEnd len="sm" w="sm" type="none"/>
                      <a:tailEnd len="sm" w="sm" type="none"/>
                    </a:lnR>
                    <a:lnT cap="flat" cmpd="sng" w="9525">
                      <a:solidFill>
                        <a:srgbClr val="111111"/>
                      </a:solidFill>
                      <a:prstDash val="solid"/>
                      <a:round/>
                      <a:headEnd len="sm" w="sm" type="none"/>
                      <a:tailEnd len="sm" w="sm" type="none"/>
                    </a:lnT>
                    <a:lnB cap="flat" cmpd="sng" w="9525">
                      <a:solidFill>
                        <a:srgbClr val="111111"/>
                      </a:solidFill>
                      <a:prstDash val="solid"/>
                      <a:round/>
                      <a:headEnd len="sm" w="sm" type="none"/>
                      <a:tailEnd len="sm" w="sm" type="none"/>
                    </a:lnB>
                    <a:solidFill>
                      <a:srgbClr val="E06666"/>
                    </a:solidFill>
                  </a:tcPr>
                </a:tc>
                <a:tc>
                  <a:txBody>
                    <a:bodyPr/>
                    <a:lstStyle/>
                    <a:p>
                      <a:pPr indent="0" lvl="0" marL="0" rtl="0" algn="l">
                        <a:spcBef>
                          <a:spcPts val="0"/>
                        </a:spcBef>
                        <a:spcAft>
                          <a:spcPts val="0"/>
                        </a:spcAft>
                        <a:buNone/>
                      </a:pPr>
                      <a:r>
                        <a:t/>
                      </a:r>
                      <a:endParaRPr sz="700"/>
                    </a:p>
                  </a:txBody>
                  <a:tcPr marT="91425" marB="91425" marR="91425" marL="91425">
                    <a:lnL cap="flat" cmpd="sng" w="9525">
                      <a:solidFill>
                        <a:srgbClr val="111111"/>
                      </a:solidFill>
                      <a:prstDash val="solid"/>
                      <a:round/>
                      <a:headEnd len="sm" w="sm" type="none"/>
                      <a:tailEnd len="sm" w="sm" type="none"/>
                    </a:lnL>
                    <a:lnR cap="flat" cmpd="sng" w="9525">
                      <a:solidFill>
                        <a:srgbClr val="111111"/>
                      </a:solidFill>
                      <a:prstDash val="solid"/>
                      <a:round/>
                      <a:headEnd len="sm" w="sm" type="none"/>
                      <a:tailEnd len="sm" w="sm" type="none"/>
                    </a:lnR>
                    <a:lnT cap="flat" cmpd="sng" w="9525">
                      <a:solidFill>
                        <a:srgbClr val="111111"/>
                      </a:solidFill>
                      <a:prstDash val="solid"/>
                      <a:round/>
                      <a:headEnd len="sm" w="sm" type="none"/>
                      <a:tailEnd len="sm" w="sm" type="none"/>
                    </a:lnT>
                    <a:lnB cap="flat" cmpd="sng" w="9525">
                      <a:solidFill>
                        <a:srgbClr val="111111"/>
                      </a:solidFill>
                      <a:prstDash val="solid"/>
                      <a:round/>
                      <a:headEnd len="sm" w="sm" type="none"/>
                      <a:tailEnd len="sm" w="sm" type="none"/>
                    </a:lnB>
                    <a:solidFill>
                      <a:srgbClr val="E06666"/>
                    </a:solidFill>
                  </a:tcPr>
                </a:tc>
                <a:tc>
                  <a:txBody>
                    <a:bodyPr/>
                    <a:lstStyle/>
                    <a:p>
                      <a:pPr indent="0" lvl="0" marL="0" rtl="0" algn="l">
                        <a:spcBef>
                          <a:spcPts val="0"/>
                        </a:spcBef>
                        <a:spcAft>
                          <a:spcPts val="0"/>
                        </a:spcAft>
                        <a:buNone/>
                      </a:pPr>
                      <a:r>
                        <a:t/>
                      </a:r>
                      <a:endParaRPr sz="700"/>
                    </a:p>
                  </a:txBody>
                  <a:tcPr marT="91425" marB="91425" marR="91425" marL="91425">
                    <a:lnL cap="flat" cmpd="sng" w="9525">
                      <a:solidFill>
                        <a:srgbClr val="111111"/>
                      </a:solidFill>
                      <a:prstDash val="solid"/>
                      <a:round/>
                      <a:headEnd len="sm" w="sm" type="none"/>
                      <a:tailEnd len="sm" w="sm" type="none"/>
                    </a:lnL>
                    <a:lnR cap="flat" cmpd="sng" w="9525">
                      <a:solidFill>
                        <a:srgbClr val="111111"/>
                      </a:solidFill>
                      <a:prstDash val="solid"/>
                      <a:round/>
                      <a:headEnd len="sm" w="sm" type="none"/>
                      <a:tailEnd len="sm" w="sm" type="none"/>
                    </a:lnR>
                    <a:lnT cap="flat" cmpd="sng" w="9525">
                      <a:solidFill>
                        <a:srgbClr val="111111"/>
                      </a:solidFill>
                      <a:prstDash val="solid"/>
                      <a:round/>
                      <a:headEnd len="sm" w="sm" type="none"/>
                      <a:tailEnd len="sm" w="sm" type="none"/>
                    </a:lnT>
                    <a:lnB cap="flat" cmpd="sng" w="9525">
                      <a:solidFill>
                        <a:srgbClr val="111111"/>
                      </a:solidFill>
                      <a:prstDash val="solid"/>
                      <a:round/>
                      <a:headEnd len="sm" w="sm" type="none"/>
                      <a:tailEnd len="sm" w="sm" type="none"/>
                    </a:lnB>
                    <a:solidFill>
                      <a:srgbClr val="E06666"/>
                    </a:solidFill>
                  </a:tcPr>
                </a:tc>
                <a:tc>
                  <a:txBody>
                    <a:bodyPr/>
                    <a:lstStyle/>
                    <a:p>
                      <a:pPr indent="0" lvl="0" marL="0" rtl="0" algn="l">
                        <a:spcBef>
                          <a:spcPts val="0"/>
                        </a:spcBef>
                        <a:spcAft>
                          <a:spcPts val="0"/>
                        </a:spcAft>
                        <a:buNone/>
                      </a:pPr>
                      <a:r>
                        <a:t/>
                      </a:r>
                      <a:endParaRPr sz="700"/>
                    </a:p>
                  </a:txBody>
                  <a:tcPr marT="91425" marB="91425" marR="91425" marL="91425">
                    <a:lnL cap="flat" cmpd="sng" w="9525">
                      <a:solidFill>
                        <a:srgbClr val="111111"/>
                      </a:solidFill>
                      <a:prstDash val="solid"/>
                      <a:round/>
                      <a:headEnd len="sm" w="sm" type="none"/>
                      <a:tailEnd len="sm" w="sm" type="none"/>
                    </a:lnL>
                    <a:lnR cap="flat" cmpd="sng" w="9525">
                      <a:solidFill>
                        <a:srgbClr val="111111"/>
                      </a:solidFill>
                      <a:prstDash val="solid"/>
                      <a:round/>
                      <a:headEnd len="sm" w="sm" type="none"/>
                      <a:tailEnd len="sm" w="sm" type="none"/>
                    </a:lnR>
                    <a:lnT cap="flat" cmpd="sng" w="9525">
                      <a:solidFill>
                        <a:srgbClr val="111111"/>
                      </a:solidFill>
                      <a:prstDash val="solid"/>
                      <a:round/>
                      <a:headEnd len="sm" w="sm" type="none"/>
                      <a:tailEnd len="sm" w="sm" type="none"/>
                    </a:lnT>
                    <a:lnB cap="flat" cmpd="sng" w="9525">
                      <a:solidFill>
                        <a:srgbClr val="111111"/>
                      </a:solidFill>
                      <a:prstDash val="solid"/>
                      <a:round/>
                      <a:headEnd len="sm" w="sm" type="none"/>
                      <a:tailEnd len="sm" w="sm" type="none"/>
                    </a:lnB>
                    <a:solidFill>
                      <a:srgbClr val="E06666"/>
                    </a:solidFill>
                  </a:tcPr>
                </a:tc>
              </a:tr>
              <a:tr h="324975">
                <a:tc>
                  <a:txBody>
                    <a:bodyPr/>
                    <a:lstStyle/>
                    <a:p>
                      <a:pPr indent="0" lvl="0" marL="0" rtl="0" algn="l">
                        <a:spcBef>
                          <a:spcPts val="0"/>
                        </a:spcBef>
                        <a:spcAft>
                          <a:spcPts val="0"/>
                        </a:spcAft>
                        <a:buNone/>
                      </a:pPr>
                      <a:r>
                        <a:t/>
                      </a:r>
                      <a:endParaRPr sz="700"/>
                    </a:p>
                  </a:txBody>
                  <a:tcPr marT="91425" marB="91425" marR="91425" marL="91425">
                    <a:lnL cap="flat" cmpd="sng" w="9525">
                      <a:solidFill>
                        <a:srgbClr val="111111"/>
                      </a:solidFill>
                      <a:prstDash val="solid"/>
                      <a:round/>
                      <a:headEnd len="sm" w="sm" type="none"/>
                      <a:tailEnd len="sm" w="sm" type="none"/>
                    </a:lnL>
                    <a:lnR cap="flat" cmpd="sng" w="9525">
                      <a:solidFill>
                        <a:srgbClr val="111111"/>
                      </a:solidFill>
                      <a:prstDash val="solid"/>
                      <a:round/>
                      <a:headEnd len="sm" w="sm" type="none"/>
                      <a:tailEnd len="sm" w="sm" type="none"/>
                    </a:lnR>
                    <a:lnT cap="flat" cmpd="sng" w="9525">
                      <a:solidFill>
                        <a:srgbClr val="111111"/>
                      </a:solidFill>
                      <a:prstDash val="solid"/>
                      <a:round/>
                      <a:headEnd len="sm" w="sm" type="none"/>
                      <a:tailEnd len="sm" w="sm" type="none"/>
                    </a:lnT>
                    <a:lnB cap="flat" cmpd="sng" w="9525">
                      <a:solidFill>
                        <a:srgbClr val="111111"/>
                      </a:solidFill>
                      <a:prstDash val="solid"/>
                      <a:round/>
                      <a:headEnd len="sm" w="sm" type="none"/>
                      <a:tailEnd len="sm" w="sm" type="none"/>
                    </a:lnB>
                    <a:solidFill>
                      <a:srgbClr val="D9EAD3"/>
                    </a:solidFill>
                  </a:tcPr>
                </a:tc>
                <a:tc>
                  <a:txBody>
                    <a:bodyPr/>
                    <a:lstStyle/>
                    <a:p>
                      <a:pPr indent="0" lvl="0" marL="0" rtl="0" algn="l">
                        <a:spcBef>
                          <a:spcPts val="0"/>
                        </a:spcBef>
                        <a:spcAft>
                          <a:spcPts val="0"/>
                        </a:spcAft>
                        <a:buNone/>
                      </a:pPr>
                      <a:r>
                        <a:t/>
                      </a:r>
                      <a:endParaRPr sz="700"/>
                    </a:p>
                  </a:txBody>
                  <a:tcPr marT="91425" marB="91425" marR="91425" marL="91425">
                    <a:lnL cap="flat" cmpd="sng" w="9525">
                      <a:solidFill>
                        <a:srgbClr val="111111"/>
                      </a:solidFill>
                      <a:prstDash val="solid"/>
                      <a:round/>
                      <a:headEnd len="sm" w="sm" type="none"/>
                      <a:tailEnd len="sm" w="sm" type="none"/>
                    </a:lnL>
                    <a:lnR cap="flat" cmpd="sng" w="9525">
                      <a:solidFill>
                        <a:srgbClr val="111111"/>
                      </a:solidFill>
                      <a:prstDash val="solid"/>
                      <a:round/>
                      <a:headEnd len="sm" w="sm" type="none"/>
                      <a:tailEnd len="sm" w="sm" type="none"/>
                    </a:lnR>
                    <a:lnT cap="flat" cmpd="sng" w="9525">
                      <a:solidFill>
                        <a:srgbClr val="111111"/>
                      </a:solidFill>
                      <a:prstDash val="solid"/>
                      <a:round/>
                      <a:headEnd len="sm" w="sm" type="none"/>
                      <a:tailEnd len="sm" w="sm" type="none"/>
                    </a:lnT>
                    <a:lnB cap="flat" cmpd="sng" w="9525">
                      <a:solidFill>
                        <a:srgbClr val="111111"/>
                      </a:solidFill>
                      <a:prstDash val="solid"/>
                      <a:round/>
                      <a:headEnd len="sm" w="sm" type="none"/>
                      <a:tailEnd len="sm" w="sm" type="none"/>
                    </a:lnB>
                    <a:solidFill>
                      <a:srgbClr val="D9EAD3"/>
                    </a:solidFill>
                  </a:tcPr>
                </a:tc>
                <a:tc>
                  <a:txBody>
                    <a:bodyPr/>
                    <a:lstStyle/>
                    <a:p>
                      <a:pPr indent="0" lvl="0" marL="0" rtl="0" algn="l">
                        <a:spcBef>
                          <a:spcPts val="0"/>
                        </a:spcBef>
                        <a:spcAft>
                          <a:spcPts val="0"/>
                        </a:spcAft>
                        <a:buNone/>
                      </a:pPr>
                      <a:r>
                        <a:t/>
                      </a:r>
                      <a:endParaRPr sz="700"/>
                    </a:p>
                  </a:txBody>
                  <a:tcPr marT="91425" marB="91425" marR="91425" marL="91425">
                    <a:lnL cap="flat" cmpd="sng" w="9525">
                      <a:solidFill>
                        <a:srgbClr val="111111"/>
                      </a:solidFill>
                      <a:prstDash val="solid"/>
                      <a:round/>
                      <a:headEnd len="sm" w="sm" type="none"/>
                      <a:tailEnd len="sm" w="sm" type="none"/>
                    </a:lnL>
                    <a:lnR cap="flat" cmpd="sng" w="9525">
                      <a:solidFill>
                        <a:srgbClr val="111111"/>
                      </a:solidFill>
                      <a:prstDash val="solid"/>
                      <a:round/>
                      <a:headEnd len="sm" w="sm" type="none"/>
                      <a:tailEnd len="sm" w="sm" type="none"/>
                    </a:lnR>
                    <a:lnT cap="flat" cmpd="sng" w="9525">
                      <a:solidFill>
                        <a:srgbClr val="111111"/>
                      </a:solidFill>
                      <a:prstDash val="solid"/>
                      <a:round/>
                      <a:headEnd len="sm" w="sm" type="none"/>
                      <a:tailEnd len="sm" w="sm" type="none"/>
                    </a:lnT>
                    <a:lnB cap="flat" cmpd="sng" w="9525">
                      <a:solidFill>
                        <a:srgbClr val="111111"/>
                      </a:solidFill>
                      <a:prstDash val="solid"/>
                      <a:round/>
                      <a:headEnd len="sm" w="sm" type="none"/>
                      <a:tailEnd len="sm" w="sm" type="none"/>
                    </a:lnB>
                    <a:solidFill>
                      <a:srgbClr val="D9EAD3"/>
                    </a:solidFill>
                  </a:tcPr>
                </a:tc>
                <a:tc>
                  <a:txBody>
                    <a:bodyPr/>
                    <a:lstStyle/>
                    <a:p>
                      <a:pPr indent="0" lvl="0" marL="0" rtl="0" algn="l">
                        <a:spcBef>
                          <a:spcPts val="0"/>
                        </a:spcBef>
                        <a:spcAft>
                          <a:spcPts val="0"/>
                        </a:spcAft>
                        <a:buNone/>
                      </a:pPr>
                      <a:r>
                        <a:t/>
                      </a:r>
                      <a:endParaRPr sz="700"/>
                    </a:p>
                  </a:txBody>
                  <a:tcPr marT="91425" marB="91425" marR="91425" marL="91425">
                    <a:lnL cap="flat" cmpd="sng" w="9525">
                      <a:solidFill>
                        <a:srgbClr val="111111"/>
                      </a:solidFill>
                      <a:prstDash val="solid"/>
                      <a:round/>
                      <a:headEnd len="sm" w="sm" type="none"/>
                      <a:tailEnd len="sm" w="sm" type="none"/>
                    </a:lnL>
                    <a:lnR cap="flat" cmpd="sng" w="9525">
                      <a:solidFill>
                        <a:srgbClr val="111111"/>
                      </a:solidFill>
                      <a:prstDash val="solid"/>
                      <a:round/>
                      <a:headEnd len="sm" w="sm" type="none"/>
                      <a:tailEnd len="sm" w="sm" type="none"/>
                    </a:lnR>
                    <a:lnT cap="flat" cmpd="sng" w="9525">
                      <a:solidFill>
                        <a:srgbClr val="111111"/>
                      </a:solidFill>
                      <a:prstDash val="solid"/>
                      <a:round/>
                      <a:headEnd len="sm" w="sm" type="none"/>
                      <a:tailEnd len="sm" w="sm" type="none"/>
                    </a:lnT>
                    <a:lnB cap="flat" cmpd="sng" w="9525">
                      <a:solidFill>
                        <a:srgbClr val="111111"/>
                      </a:solidFill>
                      <a:prstDash val="solid"/>
                      <a:round/>
                      <a:headEnd len="sm" w="sm" type="none"/>
                      <a:tailEnd len="sm" w="sm" type="none"/>
                    </a:lnB>
                    <a:solidFill>
                      <a:srgbClr val="D9EAD3"/>
                    </a:solidFill>
                  </a:tcPr>
                </a:tc>
                <a:tc>
                  <a:txBody>
                    <a:bodyPr/>
                    <a:lstStyle/>
                    <a:p>
                      <a:pPr indent="0" lvl="0" marL="0" rtl="0" algn="l">
                        <a:spcBef>
                          <a:spcPts val="0"/>
                        </a:spcBef>
                        <a:spcAft>
                          <a:spcPts val="0"/>
                        </a:spcAft>
                        <a:buNone/>
                      </a:pPr>
                      <a:r>
                        <a:t/>
                      </a:r>
                      <a:endParaRPr sz="700"/>
                    </a:p>
                  </a:txBody>
                  <a:tcPr marT="91425" marB="91425" marR="91425" marL="91425">
                    <a:lnL cap="flat" cmpd="sng" w="9525">
                      <a:solidFill>
                        <a:srgbClr val="111111"/>
                      </a:solidFill>
                      <a:prstDash val="solid"/>
                      <a:round/>
                      <a:headEnd len="sm" w="sm" type="none"/>
                      <a:tailEnd len="sm" w="sm" type="none"/>
                    </a:lnL>
                    <a:lnR cap="flat" cmpd="sng" w="9525">
                      <a:solidFill>
                        <a:srgbClr val="111111"/>
                      </a:solidFill>
                      <a:prstDash val="solid"/>
                      <a:round/>
                      <a:headEnd len="sm" w="sm" type="none"/>
                      <a:tailEnd len="sm" w="sm" type="none"/>
                    </a:lnR>
                    <a:lnT cap="flat" cmpd="sng" w="9525">
                      <a:solidFill>
                        <a:srgbClr val="111111"/>
                      </a:solidFill>
                      <a:prstDash val="solid"/>
                      <a:round/>
                      <a:headEnd len="sm" w="sm" type="none"/>
                      <a:tailEnd len="sm" w="sm" type="none"/>
                    </a:lnT>
                    <a:lnB cap="flat" cmpd="sng" w="9525">
                      <a:solidFill>
                        <a:srgbClr val="111111"/>
                      </a:solidFill>
                      <a:prstDash val="solid"/>
                      <a:round/>
                      <a:headEnd len="sm" w="sm" type="none"/>
                      <a:tailEnd len="sm" w="sm" type="none"/>
                    </a:lnB>
                    <a:solidFill>
                      <a:srgbClr val="D9EAD3"/>
                    </a:solidFill>
                  </a:tcPr>
                </a:tc>
              </a:tr>
            </a:tbl>
          </a:graphicData>
        </a:graphic>
      </p:graphicFrame>
      <p:sp>
        <p:nvSpPr>
          <p:cNvPr id="1332" name="Google Shape;1332;p6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333" name="Google Shape;1333;p65"/>
          <p:cNvSpPr/>
          <p:nvPr/>
        </p:nvSpPr>
        <p:spPr>
          <a:xfrm>
            <a:off x="1" y="2838675"/>
            <a:ext cx="1575000" cy="1247100"/>
          </a:xfrm>
          <a:prstGeom prst="wedgeEllipseCallout">
            <a:avLst>
              <a:gd fmla="val 57708" name="adj1"/>
              <a:gd fmla="val 13435" name="adj2"/>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800">
              <a:solidFill>
                <a:srgbClr val="011C5D"/>
              </a:solidFill>
              <a:latin typeface="Ubuntu"/>
              <a:ea typeface="Ubuntu"/>
              <a:cs typeface="Ubuntu"/>
              <a:sym typeface="Ubuntu"/>
            </a:endParaRPr>
          </a:p>
          <a:p>
            <a:pPr indent="0" lvl="0" marL="0" rtl="0" algn="ctr">
              <a:spcBef>
                <a:spcPts val="0"/>
              </a:spcBef>
              <a:spcAft>
                <a:spcPts val="0"/>
              </a:spcAft>
              <a:buNone/>
            </a:pPr>
            <a:r>
              <a:rPr b="1" lang="en" sz="800">
                <a:solidFill>
                  <a:srgbClr val="011C5D"/>
                </a:solidFill>
                <a:latin typeface="Ubuntu"/>
                <a:ea typeface="Ubuntu"/>
                <a:cs typeface="Ubuntu"/>
                <a:sym typeface="Ubuntu"/>
              </a:rPr>
              <a:t>Transformers</a:t>
            </a:r>
            <a:r>
              <a:rPr lang="en" sz="800">
                <a:solidFill>
                  <a:srgbClr val="011C5D"/>
                </a:solidFill>
                <a:latin typeface="Ubuntu"/>
                <a:ea typeface="Ubuntu"/>
                <a:cs typeface="Ubuntu"/>
                <a:sym typeface="Ubuntu"/>
              </a:rPr>
              <a:t>: “I am related to maths stuff, a plural noun, at the beginning of the sentence”</a:t>
            </a:r>
            <a:endParaRPr sz="800">
              <a:solidFill>
                <a:srgbClr val="011C5D"/>
              </a:solidFill>
              <a:latin typeface="Ubuntu"/>
              <a:ea typeface="Ubuntu"/>
              <a:cs typeface="Ubuntu"/>
              <a:sym typeface="Ubuntu"/>
            </a:endParaRPr>
          </a:p>
        </p:txBody>
      </p:sp>
      <p:sp>
        <p:nvSpPr>
          <p:cNvPr id="1334" name="Google Shape;1334;p65"/>
          <p:cNvSpPr/>
          <p:nvPr/>
        </p:nvSpPr>
        <p:spPr>
          <a:xfrm>
            <a:off x="1" y="3896400"/>
            <a:ext cx="1575000" cy="1247100"/>
          </a:xfrm>
          <a:prstGeom prst="wedgeEllipseCallout">
            <a:avLst>
              <a:gd fmla="val 57708" name="adj1"/>
              <a:gd fmla="val 13435" name="adj2"/>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800">
              <a:solidFill>
                <a:srgbClr val="011C5D"/>
              </a:solidFill>
              <a:latin typeface="Ubuntu"/>
              <a:ea typeface="Ubuntu"/>
              <a:cs typeface="Ubuntu"/>
              <a:sym typeface="Ubuntu"/>
            </a:endParaRPr>
          </a:p>
          <a:p>
            <a:pPr indent="0" lvl="0" marL="0" rtl="0" algn="ctr">
              <a:spcBef>
                <a:spcPts val="0"/>
              </a:spcBef>
              <a:spcAft>
                <a:spcPts val="0"/>
              </a:spcAft>
              <a:buNone/>
            </a:pPr>
            <a:r>
              <a:rPr b="1" lang="en" sz="800">
                <a:solidFill>
                  <a:srgbClr val="011C5D"/>
                </a:solidFill>
                <a:latin typeface="Ubuntu"/>
                <a:ea typeface="Ubuntu"/>
                <a:cs typeface="Ubuntu"/>
                <a:sym typeface="Ubuntu"/>
              </a:rPr>
              <a:t>Decoder</a:t>
            </a:r>
            <a:r>
              <a:rPr lang="en" sz="800">
                <a:solidFill>
                  <a:srgbClr val="011C5D"/>
                </a:solidFill>
                <a:latin typeface="Ubuntu"/>
                <a:ea typeface="Ubuntu"/>
                <a:cs typeface="Ubuntu"/>
                <a:sym typeface="Ubuntu"/>
              </a:rPr>
              <a:t>: “I am before encoder, maybe related to maths, maybe an architecture</a:t>
            </a:r>
            <a:endParaRPr sz="800">
              <a:solidFill>
                <a:srgbClr val="011C5D"/>
              </a:solidFill>
              <a:latin typeface="Ubuntu"/>
              <a:ea typeface="Ubuntu"/>
              <a:cs typeface="Ubuntu"/>
              <a:sym typeface="Ubuntu"/>
            </a:endParaRPr>
          </a:p>
        </p:txBody>
      </p:sp>
      <p:sp>
        <p:nvSpPr>
          <p:cNvPr id="1335" name="Google Shape;1335;p65"/>
          <p:cNvSpPr/>
          <p:nvPr/>
        </p:nvSpPr>
        <p:spPr>
          <a:xfrm rot="-5400000">
            <a:off x="2354788" y="200050"/>
            <a:ext cx="186300" cy="1907400"/>
          </a:xfrm>
          <a:prstGeom prst="rightBrace">
            <a:avLst>
              <a:gd fmla="val 50000" name="adj1"/>
              <a:gd fmla="val 50168" name="adj2"/>
            </a:avLst>
          </a:prstGeom>
          <a:noFill/>
          <a:ln cap="flat" cmpd="sng" w="9525">
            <a:solidFill>
              <a:srgbClr val="011C5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6" name="Google Shape;1336;p65"/>
          <p:cNvSpPr/>
          <p:nvPr/>
        </p:nvSpPr>
        <p:spPr>
          <a:xfrm>
            <a:off x="4306100" y="2349975"/>
            <a:ext cx="1468500" cy="936900"/>
          </a:xfrm>
          <a:prstGeom prst="roundRect">
            <a:avLst>
              <a:gd fmla="val 16667" name="adj"/>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011C5D"/>
                </a:solidFill>
                <a:latin typeface="Ubuntu"/>
                <a:ea typeface="Ubuntu"/>
                <a:cs typeface="Ubuntu"/>
                <a:sym typeface="Ubuntu"/>
              </a:rPr>
              <a:t>Residual </a:t>
            </a:r>
            <a:r>
              <a:rPr lang="en">
                <a:solidFill>
                  <a:srgbClr val="011C5D"/>
                </a:solidFill>
                <a:latin typeface="Ubuntu"/>
                <a:ea typeface="Ubuntu"/>
                <a:cs typeface="Ubuntu"/>
                <a:sym typeface="Ubuntu"/>
              </a:rPr>
              <a:t>connection</a:t>
            </a:r>
            <a:r>
              <a:rPr lang="en">
                <a:solidFill>
                  <a:srgbClr val="011C5D"/>
                </a:solidFill>
                <a:latin typeface="Ubuntu"/>
                <a:ea typeface="Ubuntu"/>
                <a:cs typeface="Ubuntu"/>
                <a:sym typeface="Ubuntu"/>
              </a:rPr>
              <a:t> + Layer Nom</a:t>
            </a:r>
            <a:endParaRPr>
              <a:solidFill>
                <a:srgbClr val="011C5D"/>
              </a:solidFill>
              <a:latin typeface="Ubuntu"/>
              <a:ea typeface="Ubuntu"/>
              <a:cs typeface="Ubuntu"/>
              <a:sym typeface="Ubuntu"/>
            </a:endParaRPr>
          </a:p>
        </p:txBody>
      </p:sp>
      <p:cxnSp>
        <p:nvCxnSpPr>
          <p:cNvPr id="1337" name="Google Shape;1337;p65"/>
          <p:cNvCxnSpPr>
            <a:stCxn id="1329" idx="2"/>
            <a:endCxn id="1336" idx="1"/>
          </p:cNvCxnSpPr>
          <p:nvPr/>
        </p:nvCxnSpPr>
        <p:spPr>
          <a:xfrm>
            <a:off x="3894138" y="1838550"/>
            <a:ext cx="411900" cy="979800"/>
          </a:xfrm>
          <a:prstGeom prst="straightConnector1">
            <a:avLst/>
          </a:prstGeom>
          <a:noFill/>
          <a:ln cap="flat" cmpd="sng" w="9525">
            <a:solidFill>
              <a:schemeClr val="dk2"/>
            </a:solidFill>
            <a:prstDash val="solid"/>
            <a:round/>
            <a:headEnd len="med" w="med" type="none"/>
            <a:tailEnd len="med" w="med" type="triangle"/>
          </a:ln>
        </p:spPr>
      </p:cxnSp>
      <p:cxnSp>
        <p:nvCxnSpPr>
          <p:cNvPr id="1338" name="Google Shape;1338;p65"/>
          <p:cNvCxnSpPr>
            <a:stCxn id="1322" idx="2"/>
            <a:endCxn id="1336" idx="1"/>
          </p:cNvCxnSpPr>
          <p:nvPr/>
        </p:nvCxnSpPr>
        <p:spPr>
          <a:xfrm flipH="1" rot="10800000">
            <a:off x="3869325" y="2818288"/>
            <a:ext cx="436800" cy="1175100"/>
          </a:xfrm>
          <a:prstGeom prst="straightConnector1">
            <a:avLst/>
          </a:prstGeom>
          <a:noFill/>
          <a:ln cap="flat" cmpd="sng" w="9525">
            <a:solidFill>
              <a:schemeClr val="dk2"/>
            </a:solidFill>
            <a:prstDash val="solid"/>
            <a:round/>
            <a:headEnd len="med" w="med" type="none"/>
            <a:tailEnd len="med" w="med" type="triangle"/>
          </a:ln>
        </p:spPr>
      </p:cxnSp>
      <p:sp>
        <p:nvSpPr>
          <p:cNvPr id="1339" name="Google Shape;1339;p65"/>
          <p:cNvSpPr/>
          <p:nvPr/>
        </p:nvSpPr>
        <p:spPr>
          <a:xfrm>
            <a:off x="6502400" y="2349975"/>
            <a:ext cx="1468500" cy="936900"/>
          </a:xfrm>
          <a:prstGeom prst="roundRect">
            <a:avLst>
              <a:gd fmla="val 16667" name="adj"/>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011C5D"/>
                </a:solidFill>
                <a:latin typeface="Ubuntu"/>
                <a:ea typeface="Ubuntu"/>
                <a:cs typeface="Ubuntu"/>
                <a:sym typeface="Ubuntu"/>
              </a:rPr>
              <a:t>Feed forward</a:t>
            </a:r>
            <a:endParaRPr>
              <a:solidFill>
                <a:srgbClr val="011C5D"/>
              </a:solidFill>
              <a:latin typeface="Ubuntu"/>
              <a:ea typeface="Ubuntu"/>
              <a:cs typeface="Ubuntu"/>
              <a:sym typeface="Ubuntu"/>
            </a:endParaRPr>
          </a:p>
          <a:p>
            <a:pPr indent="0" lvl="0" marL="0" rtl="0" algn="ctr">
              <a:spcBef>
                <a:spcPts val="0"/>
              </a:spcBef>
              <a:spcAft>
                <a:spcPts val="0"/>
              </a:spcAft>
              <a:buNone/>
            </a:pPr>
            <a:r>
              <a:rPr lang="en">
                <a:solidFill>
                  <a:srgbClr val="011C5D"/>
                </a:solidFill>
                <a:latin typeface="Ubuntu"/>
                <a:ea typeface="Ubuntu"/>
                <a:cs typeface="Ubuntu"/>
                <a:sym typeface="Ubuntu"/>
              </a:rPr>
              <a:t>Layer</a:t>
            </a:r>
            <a:endParaRPr>
              <a:solidFill>
                <a:srgbClr val="011C5D"/>
              </a:solidFill>
              <a:latin typeface="Ubuntu"/>
              <a:ea typeface="Ubuntu"/>
              <a:cs typeface="Ubuntu"/>
              <a:sym typeface="Ubuntu"/>
            </a:endParaRPr>
          </a:p>
        </p:txBody>
      </p:sp>
      <p:cxnSp>
        <p:nvCxnSpPr>
          <p:cNvPr id="1340" name="Google Shape;1340;p65"/>
          <p:cNvCxnSpPr>
            <a:stCxn id="1336" idx="3"/>
            <a:endCxn id="1339" idx="1"/>
          </p:cNvCxnSpPr>
          <p:nvPr/>
        </p:nvCxnSpPr>
        <p:spPr>
          <a:xfrm>
            <a:off x="5774600" y="2818425"/>
            <a:ext cx="727800" cy="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4" name="Shape 1344"/>
        <p:cNvGrpSpPr/>
        <p:nvPr/>
      </p:nvGrpSpPr>
      <p:grpSpPr>
        <a:xfrm>
          <a:off x="0" y="0"/>
          <a:ext cx="0" cy="0"/>
          <a:chOff x="0" y="0"/>
          <a:chExt cx="0" cy="0"/>
        </a:xfrm>
      </p:grpSpPr>
      <p:sp>
        <p:nvSpPr>
          <p:cNvPr id="1345" name="Google Shape;1345;p66"/>
          <p:cNvSpPr txBox="1"/>
          <p:nvPr>
            <p:ph type="title"/>
          </p:nvPr>
        </p:nvSpPr>
        <p:spPr>
          <a:xfrm>
            <a:off x="0" y="0"/>
            <a:ext cx="7595700" cy="51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II.B.4. Feed forward layer</a:t>
            </a:r>
            <a:endParaRPr/>
          </a:p>
        </p:txBody>
      </p:sp>
      <p:sp>
        <p:nvSpPr>
          <p:cNvPr id="1346" name="Google Shape;1346;p66"/>
          <p:cNvSpPr txBox="1"/>
          <p:nvPr>
            <p:ph idx="1" type="body"/>
          </p:nvPr>
        </p:nvSpPr>
        <p:spPr>
          <a:xfrm>
            <a:off x="189375" y="630300"/>
            <a:ext cx="5998800" cy="605100"/>
          </a:xfrm>
          <a:prstGeom prst="rect">
            <a:avLst/>
          </a:prstGeom>
          <a:ln>
            <a:noFill/>
          </a:ln>
        </p:spPr>
        <p:txBody>
          <a:bodyPr anchorCtr="0" anchor="ctr" bIns="91425" lIns="91425" spcFirstLastPara="1" rIns="91425" wrap="square" tIns="91425">
            <a:normAutofit/>
          </a:bodyPr>
          <a:lstStyle/>
          <a:p>
            <a:pPr indent="0" lvl="0" marL="0" rtl="0" algn="l">
              <a:spcBef>
                <a:spcPts val="0"/>
              </a:spcBef>
              <a:spcAft>
                <a:spcPts val="0"/>
              </a:spcAft>
              <a:buNone/>
            </a:pPr>
            <a:r>
              <a:rPr lang="en">
                <a:solidFill>
                  <a:srgbClr val="011C5D"/>
                </a:solidFill>
              </a:rPr>
              <a:t>Feed forward layer</a:t>
            </a:r>
            <a:endParaRPr b="1">
              <a:solidFill>
                <a:srgbClr val="011C5D"/>
              </a:solidFill>
            </a:endParaRPr>
          </a:p>
        </p:txBody>
      </p:sp>
      <p:sp>
        <p:nvSpPr>
          <p:cNvPr id="1347" name="Google Shape;1347;p6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348" name="Google Shape;1348;p66"/>
          <p:cNvSpPr/>
          <p:nvPr/>
        </p:nvSpPr>
        <p:spPr>
          <a:xfrm rot="-5400000">
            <a:off x="2358213" y="1171275"/>
            <a:ext cx="186300" cy="1907400"/>
          </a:xfrm>
          <a:prstGeom prst="rightBrace">
            <a:avLst>
              <a:gd fmla="val 50000" name="adj1"/>
              <a:gd fmla="val 50168" name="adj2"/>
            </a:avLst>
          </a:prstGeom>
          <a:noFill/>
          <a:ln cap="flat" cmpd="sng" w="9525">
            <a:solidFill>
              <a:srgbClr val="011C5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9" name="Google Shape;1349;p66"/>
          <p:cNvSpPr/>
          <p:nvPr/>
        </p:nvSpPr>
        <p:spPr>
          <a:xfrm>
            <a:off x="3405063" y="2219600"/>
            <a:ext cx="186300" cy="1299900"/>
          </a:xfrm>
          <a:prstGeom prst="rightBrace">
            <a:avLst>
              <a:gd fmla="val 50000" name="adj1"/>
              <a:gd fmla="val 50168" name="adj2"/>
            </a:avLst>
          </a:prstGeom>
          <a:noFill/>
          <a:ln cap="flat" cmpd="sng" w="9525">
            <a:solidFill>
              <a:srgbClr val="011C5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0" name="Google Shape;1350;p66"/>
          <p:cNvSpPr txBox="1"/>
          <p:nvPr/>
        </p:nvSpPr>
        <p:spPr>
          <a:xfrm>
            <a:off x="3560325" y="2550563"/>
            <a:ext cx="618000" cy="18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011C5D"/>
                </a:solidFill>
                <a:latin typeface="Ubuntu"/>
                <a:ea typeface="Ubuntu"/>
                <a:cs typeface="Ubuntu"/>
                <a:sym typeface="Ubuntu"/>
              </a:rPr>
              <a:t>4</a:t>
            </a:r>
            <a:endParaRPr sz="1800">
              <a:solidFill>
                <a:srgbClr val="011C5D"/>
              </a:solidFill>
              <a:latin typeface="Ubuntu"/>
              <a:ea typeface="Ubuntu"/>
              <a:cs typeface="Ubuntu"/>
              <a:sym typeface="Ubuntu"/>
            </a:endParaRPr>
          </a:p>
        </p:txBody>
      </p:sp>
      <p:sp>
        <p:nvSpPr>
          <p:cNvPr id="1351" name="Google Shape;1351;p66"/>
          <p:cNvSpPr txBox="1"/>
          <p:nvPr/>
        </p:nvSpPr>
        <p:spPr>
          <a:xfrm>
            <a:off x="2259963" y="1582138"/>
            <a:ext cx="382800" cy="44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011C5D"/>
                </a:solidFill>
                <a:latin typeface="Ubuntu"/>
                <a:ea typeface="Ubuntu"/>
                <a:cs typeface="Ubuntu"/>
                <a:sym typeface="Ubuntu"/>
              </a:rPr>
              <a:t>5</a:t>
            </a:r>
            <a:endParaRPr sz="1800">
              <a:solidFill>
                <a:srgbClr val="011C5D"/>
              </a:solidFill>
              <a:latin typeface="Ubuntu"/>
              <a:ea typeface="Ubuntu"/>
              <a:cs typeface="Ubuntu"/>
              <a:sym typeface="Ubuntu"/>
            </a:endParaRPr>
          </a:p>
        </p:txBody>
      </p:sp>
      <p:graphicFrame>
        <p:nvGraphicFramePr>
          <p:cNvPr id="1352" name="Google Shape;1352;p66"/>
          <p:cNvGraphicFramePr/>
          <p:nvPr/>
        </p:nvGraphicFramePr>
        <p:xfrm>
          <a:off x="1490813" y="2219625"/>
          <a:ext cx="3000000" cy="3000000"/>
        </p:xfrm>
        <a:graphic>
          <a:graphicData uri="http://schemas.openxmlformats.org/drawingml/2006/table">
            <a:tbl>
              <a:tblPr>
                <a:noFill/>
                <a:tableStyleId>{6497CBBA-E030-4E24-B39F-737B80262214}</a:tableStyleId>
              </a:tblPr>
              <a:tblGrid>
                <a:gridCol w="382850"/>
                <a:gridCol w="382850"/>
                <a:gridCol w="382850"/>
                <a:gridCol w="382850"/>
                <a:gridCol w="382850"/>
              </a:tblGrid>
              <a:tr h="324975">
                <a:tc>
                  <a:txBody>
                    <a:bodyPr/>
                    <a:lstStyle/>
                    <a:p>
                      <a:pPr indent="0" lvl="0" marL="0" rtl="0" algn="l">
                        <a:spcBef>
                          <a:spcPts val="0"/>
                        </a:spcBef>
                        <a:spcAft>
                          <a:spcPts val="0"/>
                        </a:spcAft>
                        <a:buNone/>
                      </a:pPr>
                      <a:r>
                        <a:t/>
                      </a:r>
                      <a:endParaRPr sz="700"/>
                    </a:p>
                  </a:txBody>
                  <a:tcPr marT="91425" marB="91425" marR="91425" marL="91425">
                    <a:lnL cap="flat" cmpd="sng" w="9525">
                      <a:solidFill>
                        <a:srgbClr val="111111"/>
                      </a:solidFill>
                      <a:prstDash val="solid"/>
                      <a:round/>
                      <a:headEnd len="sm" w="sm" type="none"/>
                      <a:tailEnd len="sm" w="sm" type="none"/>
                    </a:lnL>
                    <a:lnR cap="flat" cmpd="sng" w="9525">
                      <a:solidFill>
                        <a:srgbClr val="111111"/>
                      </a:solidFill>
                      <a:prstDash val="solid"/>
                      <a:round/>
                      <a:headEnd len="sm" w="sm" type="none"/>
                      <a:tailEnd len="sm" w="sm" type="none"/>
                    </a:lnR>
                    <a:lnT cap="flat" cmpd="sng" w="9525">
                      <a:solidFill>
                        <a:srgbClr val="111111"/>
                      </a:solidFill>
                      <a:prstDash val="solid"/>
                      <a:round/>
                      <a:headEnd len="sm" w="sm" type="none"/>
                      <a:tailEnd len="sm" w="sm" type="none"/>
                    </a:lnT>
                    <a:lnB cap="flat" cmpd="sng" w="9525">
                      <a:solidFill>
                        <a:srgbClr val="111111"/>
                      </a:solidFill>
                      <a:prstDash val="solid"/>
                      <a:round/>
                      <a:headEnd len="sm" w="sm" type="none"/>
                      <a:tailEnd len="sm" w="sm" type="none"/>
                    </a:lnB>
                    <a:solidFill>
                      <a:srgbClr val="CFE2F3"/>
                    </a:solidFill>
                  </a:tcPr>
                </a:tc>
                <a:tc>
                  <a:txBody>
                    <a:bodyPr/>
                    <a:lstStyle/>
                    <a:p>
                      <a:pPr indent="0" lvl="0" marL="0" rtl="0" algn="l">
                        <a:spcBef>
                          <a:spcPts val="0"/>
                        </a:spcBef>
                        <a:spcAft>
                          <a:spcPts val="0"/>
                        </a:spcAft>
                        <a:buNone/>
                      </a:pPr>
                      <a:r>
                        <a:t/>
                      </a:r>
                      <a:endParaRPr sz="700"/>
                    </a:p>
                  </a:txBody>
                  <a:tcPr marT="91425" marB="91425" marR="91425" marL="91425">
                    <a:lnL cap="flat" cmpd="sng" w="9525">
                      <a:solidFill>
                        <a:srgbClr val="111111"/>
                      </a:solidFill>
                      <a:prstDash val="solid"/>
                      <a:round/>
                      <a:headEnd len="sm" w="sm" type="none"/>
                      <a:tailEnd len="sm" w="sm" type="none"/>
                    </a:lnL>
                    <a:lnR cap="flat" cmpd="sng" w="9525">
                      <a:solidFill>
                        <a:srgbClr val="111111"/>
                      </a:solidFill>
                      <a:prstDash val="solid"/>
                      <a:round/>
                      <a:headEnd len="sm" w="sm" type="none"/>
                      <a:tailEnd len="sm" w="sm" type="none"/>
                    </a:lnR>
                    <a:lnT cap="flat" cmpd="sng" w="9525">
                      <a:solidFill>
                        <a:srgbClr val="111111"/>
                      </a:solidFill>
                      <a:prstDash val="solid"/>
                      <a:round/>
                      <a:headEnd len="sm" w="sm" type="none"/>
                      <a:tailEnd len="sm" w="sm" type="none"/>
                    </a:lnT>
                    <a:lnB cap="flat" cmpd="sng" w="9525">
                      <a:solidFill>
                        <a:srgbClr val="111111"/>
                      </a:solidFill>
                      <a:prstDash val="solid"/>
                      <a:round/>
                      <a:headEnd len="sm" w="sm" type="none"/>
                      <a:tailEnd len="sm" w="sm" type="none"/>
                    </a:lnB>
                    <a:solidFill>
                      <a:srgbClr val="CFE2F3"/>
                    </a:solidFill>
                  </a:tcPr>
                </a:tc>
                <a:tc>
                  <a:txBody>
                    <a:bodyPr/>
                    <a:lstStyle/>
                    <a:p>
                      <a:pPr indent="0" lvl="0" marL="0" rtl="0" algn="l">
                        <a:spcBef>
                          <a:spcPts val="0"/>
                        </a:spcBef>
                        <a:spcAft>
                          <a:spcPts val="0"/>
                        </a:spcAft>
                        <a:buNone/>
                      </a:pPr>
                      <a:r>
                        <a:t/>
                      </a:r>
                      <a:endParaRPr sz="700"/>
                    </a:p>
                  </a:txBody>
                  <a:tcPr marT="91425" marB="91425" marR="91425" marL="91425">
                    <a:lnL cap="flat" cmpd="sng" w="9525">
                      <a:solidFill>
                        <a:srgbClr val="111111"/>
                      </a:solidFill>
                      <a:prstDash val="solid"/>
                      <a:round/>
                      <a:headEnd len="sm" w="sm" type="none"/>
                      <a:tailEnd len="sm" w="sm" type="none"/>
                    </a:lnL>
                    <a:lnR cap="flat" cmpd="sng" w="9525">
                      <a:solidFill>
                        <a:srgbClr val="111111"/>
                      </a:solidFill>
                      <a:prstDash val="solid"/>
                      <a:round/>
                      <a:headEnd len="sm" w="sm" type="none"/>
                      <a:tailEnd len="sm" w="sm" type="none"/>
                    </a:lnR>
                    <a:lnT cap="flat" cmpd="sng" w="9525">
                      <a:solidFill>
                        <a:srgbClr val="111111"/>
                      </a:solidFill>
                      <a:prstDash val="solid"/>
                      <a:round/>
                      <a:headEnd len="sm" w="sm" type="none"/>
                      <a:tailEnd len="sm" w="sm" type="none"/>
                    </a:lnT>
                    <a:lnB cap="flat" cmpd="sng" w="9525">
                      <a:solidFill>
                        <a:srgbClr val="111111"/>
                      </a:solidFill>
                      <a:prstDash val="solid"/>
                      <a:round/>
                      <a:headEnd len="sm" w="sm" type="none"/>
                      <a:tailEnd len="sm" w="sm" type="none"/>
                    </a:lnB>
                    <a:solidFill>
                      <a:srgbClr val="CFE2F3"/>
                    </a:solidFill>
                  </a:tcPr>
                </a:tc>
                <a:tc>
                  <a:txBody>
                    <a:bodyPr/>
                    <a:lstStyle/>
                    <a:p>
                      <a:pPr indent="0" lvl="0" marL="0" rtl="0" algn="l">
                        <a:spcBef>
                          <a:spcPts val="0"/>
                        </a:spcBef>
                        <a:spcAft>
                          <a:spcPts val="0"/>
                        </a:spcAft>
                        <a:buNone/>
                      </a:pPr>
                      <a:r>
                        <a:t/>
                      </a:r>
                      <a:endParaRPr sz="700"/>
                    </a:p>
                  </a:txBody>
                  <a:tcPr marT="91425" marB="91425" marR="91425" marL="91425">
                    <a:lnL cap="flat" cmpd="sng" w="9525">
                      <a:solidFill>
                        <a:srgbClr val="111111"/>
                      </a:solidFill>
                      <a:prstDash val="solid"/>
                      <a:round/>
                      <a:headEnd len="sm" w="sm" type="none"/>
                      <a:tailEnd len="sm" w="sm" type="none"/>
                    </a:lnL>
                    <a:lnR cap="flat" cmpd="sng" w="9525">
                      <a:solidFill>
                        <a:srgbClr val="111111"/>
                      </a:solidFill>
                      <a:prstDash val="solid"/>
                      <a:round/>
                      <a:headEnd len="sm" w="sm" type="none"/>
                      <a:tailEnd len="sm" w="sm" type="none"/>
                    </a:lnR>
                    <a:lnT cap="flat" cmpd="sng" w="9525">
                      <a:solidFill>
                        <a:srgbClr val="111111"/>
                      </a:solidFill>
                      <a:prstDash val="solid"/>
                      <a:round/>
                      <a:headEnd len="sm" w="sm" type="none"/>
                      <a:tailEnd len="sm" w="sm" type="none"/>
                    </a:lnT>
                    <a:lnB cap="flat" cmpd="sng" w="9525">
                      <a:solidFill>
                        <a:srgbClr val="111111"/>
                      </a:solidFill>
                      <a:prstDash val="solid"/>
                      <a:round/>
                      <a:headEnd len="sm" w="sm" type="none"/>
                      <a:tailEnd len="sm" w="sm" type="none"/>
                    </a:lnB>
                    <a:solidFill>
                      <a:srgbClr val="CFE2F3"/>
                    </a:solidFill>
                  </a:tcPr>
                </a:tc>
                <a:tc>
                  <a:txBody>
                    <a:bodyPr/>
                    <a:lstStyle/>
                    <a:p>
                      <a:pPr indent="0" lvl="0" marL="0" rtl="0" algn="l">
                        <a:spcBef>
                          <a:spcPts val="0"/>
                        </a:spcBef>
                        <a:spcAft>
                          <a:spcPts val="0"/>
                        </a:spcAft>
                        <a:buNone/>
                      </a:pPr>
                      <a:r>
                        <a:t/>
                      </a:r>
                      <a:endParaRPr sz="700"/>
                    </a:p>
                  </a:txBody>
                  <a:tcPr marT="91425" marB="91425" marR="91425" marL="91425">
                    <a:lnL cap="flat" cmpd="sng" w="9525">
                      <a:solidFill>
                        <a:srgbClr val="111111"/>
                      </a:solidFill>
                      <a:prstDash val="solid"/>
                      <a:round/>
                      <a:headEnd len="sm" w="sm" type="none"/>
                      <a:tailEnd len="sm" w="sm" type="none"/>
                    </a:lnL>
                    <a:lnR cap="flat" cmpd="sng" w="9525">
                      <a:solidFill>
                        <a:srgbClr val="111111"/>
                      </a:solidFill>
                      <a:prstDash val="solid"/>
                      <a:round/>
                      <a:headEnd len="sm" w="sm" type="none"/>
                      <a:tailEnd len="sm" w="sm" type="none"/>
                    </a:lnR>
                    <a:lnT cap="flat" cmpd="sng" w="9525">
                      <a:solidFill>
                        <a:srgbClr val="111111"/>
                      </a:solidFill>
                      <a:prstDash val="solid"/>
                      <a:round/>
                      <a:headEnd len="sm" w="sm" type="none"/>
                      <a:tailEnd len="sm" w="sm" type="none"/>
                    </a:lnT>
                    <a:lnB cap="flat" cmpd="sng" w="9525">
                      <a:solidFill>
                        <a:srgbClr val="111111"/>
                      </a:solidFill>
                      <a:prstDash val="solid"/>
                      <a:round/>
                      <a:headEnd len="sm" w="sm" type="none"/>
                      <a:tailEnd len="sm" w="sm" type="none"/>
                    </a:lnB>
                    <a:solidFill>
                      <a:srgbClr val="CFE2F3"/>
                    </a:solidFill>
                  </a:tcPr>
                </a:tc>
              </a:tr>
              <a:tr h="324975">
                <a:tc>
                  <a:txBody>
                    <a:bodyPr/>
                    <a:lstStyle/>
                    <a:p>
                      <a:pPr indent="0" lvl="0" marL="0" rtl="0" algn="l">
                        <a:spcBef>
                          <a:spcPts val="0"/>
                        </a:spcBef>
                        <a:spcAft>
                          <a:spcPts val="0"/>
                        </a:spcAft>
                        <a:buNone/>
                      </a:pPr>
                      <a:r>
                        <a:t/>
                      </a:r>
                      <a:endParaRPr sz="700"/>
                    </a:p>
                  </a:txBody>
                  <a:tcPr marT="91425" marB="91425" marR="91425" marL="91425">
                    <a:lnL cap="flat" cmpd="sng" w="9525">
                      <a:solidFill>
                        <a:srgbClr val="111111"/>
                      </a:solidFill>
                      <a:prstDash val="solid"/>
                      <a:round/>
                      <a:headEnd len="sm" w="sm" type="none"/>
                      <a:tailEnd len="sm" w="sm" type="none"/>
                    </a:lnL>
                    <a:lnR cap="flat" cmpd="sng" w="9525">
                      <a:solidFill>
                        <a:srgbClr val="111111"/>
                      </a:solidFill>
                      <a:prstDash val="solid"/>
                      <a:round/>
                      <a:headEnd len="sm" w="sm" type="none"/>
                      <a:tailEnd len="sm" w="sm" type="none"/>
                    </a:lnR>
                    <a:lnT cap="flat" cmpd="sng" w="9525">
                      <a:solidFill>
                        <a:srgbClr val="111111"/>
                      </a:solidFill>
                      <a:prstDash val="solid"/>
                      <a:round/>
                      <a:headEnd len="sm" w="sm" type="none"/>
                      <a:tailEnd len="sm" w="sm" type="none"/>
                    </a:lnT>
                    <a:lnB cap="flat" cmpd="sng" w="9525">
                      <a:solidFill>
                        <a:srgbClr val="111111"/>
                      </a:solidFill>
                      <a:prstDash val="solid"/>
                      <a:round/>
                      <a:headEnd len="sm" w="sm" type="none"/>
                      <a:tailEnd len="sm" w="sm" type="none"/>
                    </a:lnB>
                    <a:solidFill>
                      <a:srgbClr val="E06666"/>
                    </a:solidFill>
                  </a:tcPr>
                </a:tc>
                <a:tc>
                  <a:txBody>
                    <a:bodyPr/>
                    <a:lstStyle/>
                    <a:p>
                      <a:pPr indent="0" lvl="0" marL="0" rtl="0" algn="l">
                        <a:spcBef>
                          <a:spcPts val="0"/>
                        </a:spcBef>
                        <a:spcAft>
                          <a:spcPts val="0"/>
                        </a:spcAft>
                        <a:buNone/>
                      </a:pPr>
                      <a:r>
                        <a:t/>
                      </a:r>
                      <a:endParaRPr sz="700"/>
                    </a:p>
                  </a:txBody>
                  <a:tcPr marT="91425" marB="91425" marR="91425" marL="91425">
                    <a:lnL cap="flat" cmpd="sng" w="9525">
                      <a:solidFill>
                        <a:srgbClr val="111111"/>
                      </a:solidFill>
                      <a:prstDash val="solid"/>
                      <a:round/>
                      <a:headEnd len="sm" w="sm" type="none"/>
                      <a:tailEnd len="sm" w="sm" type="none"/>
                    </a:lnL>
                    <a:lnR cap="flat" cmpd="sng" w="9525">
                      <a:solidFill>
                        <a:srgbClr val="111111"/>
                      </a:solidFill>
                      <a:prstDash val="solid"/>
                      <a:round/>
                      <a:headEnd len="sm" w="sm" type="none"/>
                      <a:tailEnd len="sm" w="sm" type="none"/>
                    </a:lnR>
                    <a:lnT cap="flat" cmpd="sng" w="9525">
                      <a:solidFill>
                        <a:srgbClr val="111111"/>
                      </a:solidFill>
                      <a:prstDash val="solid"/>
                      <a:round/>
                      <a:headEnd len="sm" w="sm" type="none"/>
                      <a:tailEnd len="sm" w="sm" type="none"/>
                    </a:lnT>
                    <a:lnB cap="flat" cmpd="sng" w="9525">
                      <a:solidFill>
                        <a:srgbClr val="111111"/>
                      </a:solidFill>
                      <a:prstDash val="solid"/>
                      <a:round/>
                      <a:headEnd len="sm" w="sm" type="none"/>
                      <a:tailEnd len="sm" w="sm" type="none"/>
                    </a:lnB>
                    <a:solidFill>
                      <a:srgbClr val="E06666"/>
                    </a:solidFill>
                  </a:tcPr>
                </a:tc>
                <a:tc>
                  <a:txBody>
                    <a:bodyPr/>
                    <a:lstStyle/>
                    <a:p>
                      <a:pPr indent="0" lvl="0" marL="0" rtl="0" algn="l">
                        <a:spcBef>
                          <a:spcPts val="0"/>
                        </a:spcBef>
                        <a:spcAft>
                          <a:spcPts val="0"/>
                        </a:spcAft>
                        <a:buNone/>
                      </a:pPr>
                      <a:r>
                        <a:t/>
                      </a:r>
                      <a:endParaRPr sz="700"/>
                    </a:p>
                  </a:txBody>
                  <a:tcPr marT="91425" marB="91425" marR="91425" marL="91425">
                    <a:lnL cap="flat" cmpd="sng" w="9525">
                      <a:solidFill>
                        <a:srgbClr val="111111"/>
                      </a:solidFill>
                      <a:prstDash val="solid"/>
                      <a:round/>
                      <a:headEnd len="sm" w="sm" type="none"/>
                      <a:tailEnd len="sm" w="sm" type="none"/>
                    </a:lnL>
                    <a:lnR cap="flat" cmpd="sng" w="9525">
                      <a:solidFill>
                        <a:srgbClr val="111111"/>
                      </a:solidFill>
                      <a:prstDash val="solid"/>
                      <a:round/>
                      <a:headEnd len="sm" w="sm" type="none"/>
                      <a:tailEnd len="sm" w="sm" type="none"/>
                    </a:lnR>
                    <a:lnT cap="flat" cmpd="sng" w="9525">
                      <a:solidFill>
                        <a:srgbClr val="111111"/>
                      </a:solidFill>
                      <a:prstDash val="solid"/>
                      <a:round/>
                      <a:headEnd len="sm" w="sm" type="none"/>
                      <a:tailEnd len="sm" w="sm" type="none"/>
                    </a:lnT>
                    <a:lnB cap="flat" cmpd="sng" w="9525">
                      <a:solidFill>
                        <a:srgbClr val="111111"/>
                      </a:solidFill>
                      <a:prstDash val="solid"/>
                      <a:round/>
                      <a:headEnd len="sm" w="sm" type="none"/>
                      <a:tailEnd len="sm" w="sm" type="none"/>
                    </a:lnB>
                    <a:solidFill>
                      <a:srgbClr val="E06666"/>
                    </a:solidFill>
                  </a:tcPr>
                </a:tc>
                <a:tc>
                  <a:txBody>
                    <a:bodyPr/>
                    <a:lstStyle/>
                    <a:p>
                      <a:pPr indent="0" lvl="0" marL="0" rtl="0" algn="l">
                        <a:spcBef>
                          <a:spcPts val="0"/>
                        </a:spcBef>
                        <a:spcAft>
                          <a:spcPts val="0"/>
                        </a:spcAft>
                        <a:buNone/>
                      </a:pPr>
                      <a:r>
                        <a:t/>
                      </a:r>
                      <a:endParaRPr sz="700"/>
                    </a:p>
                  </a:txBody>
                  <a:tcPr marT="91425" marB="91425" marR="91425" marL="91425">
                    <a:lnL cap="flat" cmpd="sng" w="9525">
                      <a:solidFill>
                        <a:srgbClr val="111111"/>
                      </a:solidFill>
                      <a:prstDash val="solid"/>
                      <a:round/>
                      <a:headEnd len="sm" w="sm" type="none"/>
                      <a:tailEnd len="sm" w="sm" type="none"/>
                    </a:lnL>
                    <a:lnR cap="flat" cmpd="sng" w="9525">
                      <a:solidFill>
                        <a:srgbClr val="111111"/>
                      </a:solidFill>
                      <a:prstDash val="solid"/>
                      <a:round/>
                      <a:headEnd len="sm" w="sm" type="none"/>
                      <a:tailEnd len="sm" w="sm" type="none"/>
                    </a:lnR>
                    <a:lnT cap="flat" cmpd="sng" w="9525">
                      <a:solidFill>
                        <a:srgbClr val="111111"/>
                      </a:solidFill>
                      <a:prstDash val="solid"/>
                      <a:round/>
                      <a:headEnd len="sm" w="sm" type="none"/>
                      <a:tailEnd len="sm" w="sm" type="none"/>
                    </a:lnT>
                    <a:lnB cap="flat" cmpd="sng" w="9525">
                      <a:solidFill>
                        <a:srgbClr val="111111"/>
                      </a:solidFill>
                      <a:prstDash val="solid"/>
                      <a:round/>
                      <a:headEnd len="sm" w="sm" type="none"/>
                      <a:tailEnd len="sm" w="sm" type="none"/>
                    </a:lnB>
                    <a:solidFill>
                      <a:srgbClr val="E06666"/>
                    </a:solidFill>
                  </a:tcPr>
                </a:tc>
                <a:tc>
                  <a:txBody>
                    <a:bodyPr/>
                    <a:lstStyle/>
                    <a:p>
                      <a:pPr indent="0" lvl="0" marL="0" rtl="0" algn="l">
                        <a:spcBef>
                          <a:spcPts val="0"/>
                        </a:spcBef>
                        <a:spcAft>
                          <a:spcPts val="0"/>
                        </a:spcAft>
                        <a:buNone/>
                      </a:pPr>
                      <a:r>
                        <a:t/>
                      </a:r>
                      <a:endParaRPr sz="700"/>
                    </a:p>
                  </a:txBody>
                  <a:tcPr marT="91425" marB="91425" marR="91425" marL="91425">
                    <a:lnL cap="flat" cmpd="sng" w="9525">
                      <a:solidFill>
                        <a:srgbClr val="111111"/>
                      </a:solidFill>
                      <a:prstDash val="solid"/>
                      <a:round/>
                      <a:headEnd len="sm" w="sm" type="none"/>
                      <a:tailEnd len="sm" w="sm" type="none"/>
                    </a:lnL>
                    <a:lnR cap="flat" cmpd="sng" w="9525">
                      <a:solidFill>
                        <a:srgbClr val="111111"/>
                      </a:solidFill>
                      <a:prstDash val="solid"/>
                      <a:round/>
                      <a:headEnd len="sm" w="sm" type="none"/>
                      <a:tailEnd len="sm" w="sm" type="none"/>
                    </a:lnR>
                    <a:lnT cap="flat" cmpd="sng" w="9525">
                      <a:solidFill>
                        <a:srgbClr val="111111"/>
                      </a:solidFill>
                      <a:prstDash val="solid"/>
                      <a:round/>
                      <a:headEnd len="sm" w="sm" type="none"/>
                      <a:tailEnd len="sm" w="sm" type="none"/>
                    </a:lnT>
                    <a:lnB cap="flat" cmpd="sng" w="9525">
                      <a:solidFill>
                        <a:srgbClr val="111111"/>
                      </a:solidFill>
                      <a:prstDash val="solid"/>
                      <a:round/>
                      <a:headEnd len="sm" w="sm" type="none"/>
                      <a:tailEnd len="sm" w="sm" type="none"/>
                    </a:lnB>
                    <a:solidFill>
                      <a:srgbClr val="E06666"/>
                    </a:solidFill>
                  </a:tcPr>
                </a:tc>
              </a:tr>
              <a:tr h="324975">
                <a:tc>
                  <a:txBody>
                    <a:bodyPr/>
                    <a:lstStyle/>
                    <a:p>
                      <a:pPr indent="0" lvl="0" marL="0" rtl="0" algn="l">
                        <a:spcBef>
                          <a:spcPts val="0"/>
                        </a:spcBef>
                        <a:spcAft>
                          <a:spcPts val="0"/>
                        </a:spcAft>
                        <a:buNone/>
                      </a:pPr>
                      <a:r>
                        <a:t/>
                      </a:r>
                      <a:endParaRPr sz="700"/>
                    </a:p>
                  </a:txBody>
                  <a:tcPr marT="91425" marB="91425" marR="91425" marL="91425">
                    <a:lnL cap="flat" cmpd="sng" w="9525">
                      <a:solidFill>
                        <a:srgbClr val="111111"/>
                      </a:solidFill>
                      <a:prstDash val="solid"/>
                      <a:round/>
                      <a:headEnd len="sm" w="sm" type="none"/>
                      <a:tailEnd len="sm" w="sm" type="none"/>
                    </a:lnL>
                    <a:lnR cap="flat" cmpd="sng" w="9525">
                      <a:solidFill>
                        <a:srgbClr val="111111"/>
                      </a:solidFill>
                      <a:prstDash val="solid"/>
                      <a:round/>
                      <a:headEnd len="sm" w="sm" type="none"/>
                      <a:tailEnd len="sm" w="sm" type="none"/>
                    </a:lnR>
                    <a:lnT cap="flat" cmpd="sng" w="9525">
                      <a:solidFill>
                        <a:srgbClr val="111111"/>
                      </a:solidFill>
                      <a:prstDash val="solid"/>
                      <a:round/>
                      <a:headEnd len="sm" w="sm" type="none"/>
                      <a:tailEnd len="sm" w="sm" type="none"/>
                    </a:lnT>
                    <a:lnB cap="flat" cmpd="sng" w="9525">
                      <a:solidFill>
                        <a:srgbClr val="111111"/>
                      </a:solidFill>
                      <a:prstDash val="solid"/>
                      <a:round/>
                      <a:headEnd len="sm" w="sm" type="none"/>
                      <a:tailEnd len="sm" w="sm" type="none"/>
                    </a:lnB>
                    <a:solidFill>
                      <a:srgbClr val="E06666"/>
                    </a:solidFill>
                  </a:tcPr>
                </a:tc>
                <a:tc>
                  <a:txBody>
                    <a:bodyPr/>
                    <a:lstStyle/>
                    <a:p>
                      <a:pPr indent="0" lvl="0" marL="0" rtl="0" algn="l">
                        <a:spcBef>
                          <a:spcPts val="0"/>
                        </a:spcBef>
                        <a:spcAft>
                          <a:spcPts val="0"/>
                        </a:spcAft>
                        <a:buNone/>
                      </a:pPr>
                      <a:r>
                        <a:t/>
                      </a:r>
                      <a:endParaRPr sz="700"/>
                    </a:p>
                  </a:txBody>
                  <a:tcPr marT="91425" marB="91425" marR="91425" marL="91425">
                    <a:lnL cap="flat" cmpd="sng" w="9525">
                      <a:solidFill>
                        <a:srgbClr val="111111"/>
                      </a:solidFill>
                      <a:prstDash val="solid"/>
                      <a:round/>
                      <a:headEnd len="sm" w="sm" type="none"/>
                      <a:tailEnd len="sm" w="sm" type="none"/>
                    </a:lnL>
                    <a:lnR cap="flat" cmpd="sng" w="9525">
                      <a:solidFill>
                        <a:srgbClr val="111111"/>
                      </a:solidFill>
                      <a:prstDash val="solid"/>
                      <a:round/>
                      <a:headEnd len="sm" w="sm" type="none"/>
                      <a:tailEnd len="sm" w="sm" type="none"/>
                    </a:lnR>
                    <a:lnT cap="flat" cmpd="sng" w="9525">
                      <a:solidFill>
                        <a:srgbClr val="111111"/>
                      </a:solidFill>
                      <a:prstDash val="solid"/>
                      <a:round/>
                      <a:headEnd len="sm" w="sm" type="none"/>
                      <a:tailEnd len="sm" w="sm" type="none"/>
                    </a:lnT>
                    <a:lnB cap="flat" cmpd="sng" w="9525">
                      <a:solidFill>
                        <a:srgbClr val="111111"/>
                      </a:solidFill>
                      <a:prstDash val="solid"/>
                      <a:round/>
                      <a:headEnd len="sm" w="sm" type="none"/>
                      <a:tailEnd len="sm" w="sm" type="none"/>
                    </a:lnB>
                    <a:solidFill>
                      <a:srgbClr val="E06666"/>
                    </a:solidFill>
                  </a:tcPr>
                </a:tc>
                <a:tc>
                  <a:txBody>
                    <a:bodyPr/>
                    <a:lstStyle/>
                    <a:p>
                      <a:pPr indent="0" lvl="0" marL="0" rtl="0" algn="l">
                        <a:spcBef>
                          <a:spcPts val="0"/>
                        </a:spcBef>
                        <a:spcAft>
                          <a:spcPts val="0"/>
                        </a:spcAft>
                        <a:buNone/>
                      </a:pPr>
                      <a:r>
                        <a:t/>
                      </a:r>
                      <a:endParaRPr sz="700"/>
                    </a:p>
                  </a:txBody>
                  <a:tcPr marT="91425" marB="91425" marR="91425" marL="91425">
                    <a:lnL cap="flat" cmpd="sng" w="9525">
                      <a:solidFill>
                        <a:srgbClr val="111111"/>
                      </a:solidFill>
                      <a:prstDash val="solid"/>
                      <a:round/>
                      <a:headEnd len="sm" w="sm" type="none"/>
                      <a:tailEnd len="sm" w="sm" type="none"/>
                    </a:lnL>
                    <a:lnR cap="flat" cmpd="sng" w="9525">
                      <a:solidFill>
                        <a:srgbClr val="111111"/>
                      </a:solidFill>
                      <a:prstDash val="solid"/>
                      <a:round/>
                      <a:headEnd len="sm" w="sm" type="none"/>
                      <a:tailEnd len="sm" w="sm" type="none"/>
                    </a:lnR>
                    <a:lnT cap="flat" cmpd="sng" w="9525">
                      <a:solidFill>
                        <a:srgbClr val="111111"/>
                      </a:solidFill>
                      <a:prstDash val="solid"/>
                      <a:round/>
                      <a:headEnd len="sm" w="sm" type="none"/>
                      <a:tailEnd len="sm" w="sm" type="none"/>
                    </a:lnT>
                    <a:lnB cap="flat" cmpd="sng" w="9525">
                      <a:solidFill>
                        <a:srgbClr val="111111"/>
                      </a:solidFill>
                      <a:prstDash val="solid"/>
                      <a:round/>
                      <a:headEnd len="sm" w="sm" type="none"/>
                      <a:tailEnd len="sm" w="sm" type="none"/>
                    </a:lnB>
                    <a:solidFill>
                      <a:srgbClr val="E06666"/>
                    </a:solidFill>
                  </a:tcPr>
                </a:tc>
                <a:tc>
                  <a:txBody>
                    <a:bodyPr/>
                    <a:lstStyle/>
                    <a:p>
                      <a:pPr indent="0" lvl="0" marL="0" rtl="0" algn="l">
                        <a:spcBef>
                          <a:spcPts val="0"/>
                        </a:spcBef>
                        <a:spcAft>
                          <a:spcPts val="0"/>
                        </a:spcAft>
                        <a:buNone/>
                      </a:pPr>
                      <a:r>
                        <a:t/>
                      </a:r>
                      <a:endParaRPr sz="700"/>
                    </a:p>
                  </a:txBody>
                  <a:tcPr marT="91425" marB="91425" marR="91425" marL="91425">
                    <a:lnL cap="flat" cmpd="sng" w="9525">
                      <a:solidFill>
                        <a:srgbClr val="111111"/>
                      </a:solidFill>
                      <a:prstDash val="solid"/>
                      <a:round/>
                      <a:headEnd len="sm" w="sm" type="none"/>
                      <a:tailEnd len="sm" w="sm" type="none"/>
                    </a:lnL>
                    <a:lnR cap="flat" cmpd="sng" w="9525">
                      <a:solidFill>
                        <a:srgbClr val="111111"/>
                      </a:solidFill>
                      <a:prstDash val="solid"/>
                      <a:round/>
                      <a:headEnd len="sm" w="sm" type="none"/>
                      <a:tailEnd len="sm" w="sm" type="none"/>
                    </a:lnR>
                    <a:lnT cap="flat" cmpd="sng" w="9525">
                      <a:solidFill>
                        <a:srgbClr val="111111"/>
                      </a:solidFill>
                      <a:prstDash val="solid"/>
                      <a:round/>
                      <a:headEnd len="sm" w="sm" type="none"/>
                      <a:tailEnd len="sm" w="sm" type="none"/>
                    </a:lnT>
                    <a:lnB cap="flat" cmpd="sng" w="9525">
                      <a:solidFill>
                        <a:srgbClr val="111111"/>
                      </a:solidFill>
                      <a:prstDash val="solid"/>
                      <a:round/>
                      <a:headEnd len="sm" w="sm" type="none"/>
                      <a:tailEnd len="sm" w="sm" type="none"/>
                    </a:lnB>
                    <a:solidFill>
                      <a:srgbClr val="E06666"/>
                    </a:solidFill>
                  </a:tcPr>
                </a:tc>
                <a:tc>
                  <a:txBody>
                    <a:bodyPr/>
                    <a:lstStyle/>
                    <a:p>
                      <a:pPr indent="0" lvl="0" marL="0" rtl="0" algn="l">
                        <a:spcBef>
                          <a:spcPts val="0"/>
                        </a:spcBef>
                        <a:spcAft>
                          <a:spcPts val="0"/>
                        </a:spcAft>
                        <a:buNone/>
                      </a:pPr>
                      <a:r>
                        <a:t/>
                      </a:r>
                      <a:endParaRPr sz="700"/>
                    </a:p>
                  </a:txBody>
                  <a:tcPr marT="91425" marB="91425" marR="91425" marL="91425">
                    <a:lnL cap="flat" cmpd="sng" w="9525">
                      <a:solidFill>
                        <a:srgbClr val="111111"/>
                      </a:solidFill>
                      <a:prstDash val="solid"/>
                      <a:round/>
                      <a:headEnd len="sm" w="sm" type="none"/>
                      <a:tailEnd len="sm" w="sm" type="none"/>
                    </a:lnL>
                    <a:lnR cap="flat" cmpd="sng" w="9525">
                      <a:solidFill>
                        <a:srgbClr val="111111"/>
                      </a:solidFill>
                      <a:prstDash val="solid"/>
                      <a:round/>
                      <a:headEnd len="sm" w="sm" type="none"/>
                      <a:tailEnd len="sm" w="sm" type="none"/>
                    </a:lnR>
                    <a:lnT cap="flat" cmpd="sng" w="9525">
                      <a:solidFill>
                        <a:srgbClr val="111111"/>
                      </a:solidFill>
                      <a:prstDash val="solid"/>
                      <a:round/>
                      <a:headEnd len="sm" w="sm" type="none"/>
                      <a:tailEnd len="sm" w="sm" type="none"/>
                    </a:lnT>
                    <a:lnB cap="flat" cmpd="sng" w="9525">
                      <a:solidFill>
                        <a:srgbClr val="111111"/>
                      </a:solidFill>
                      <a:prstDash val="solid"/>
                      <a:round/>
                      <a:headEnd len="sm" w="sm" type="none"/>
                      <a:tailEnd len="sm" w="sm" type="none"/>
                    </a:lnB>
                    <a:solidFill>
                      <a:srgbClr val="E06666"/>
                    </a:solidFill>
                  </a:tcPr>
                </a:tc>
              </a:tr>
              <a:tr h="324975">
                <a:tc>
                  <a:txBody>
                    <a:bodyPr/>
                    <a:lstStyle/>
                    <a:p>
                      <a:pPr indent="0" lvl="0" marL="0" rtl="0" algn="l">
                        <a:spcBef>
                          <a:spcPts val="0"/>
                        </a:spcBef>
                        <a:spcAft>
                          <a:spcPts val="0"/>
                        </a:spcAft>
                        <a:buNone/>
                      </a:pPr>
                      <a:r>
                        <a:t/>
                      </a:r>
                      <a:endParaRPr sz="700"/>
                    </a:p>
                  </a:txBody>
                  <a:tcPr marT="91425" marB="91425" marR="91425" marL="91425">
                    <a:lnL cap="flat" cmpd="sng" w="9525">
                      <a:solidFill>
                        <a:srgbClr val="111111"/>
                      </a:solidFill>
                      <a:prstDash val="solid"/>
                      <a:round/>
                      <a:headEnd len="sm" w="sm" type="none"/>
                      <a:tailEnd len="sm" w="sm" type="none"/>
                    </a:lnL>
                    <a:lnR cap="flat" cmpd="sng" w="9525">
                      <a:solidFill>
                        <a:srgbClr val="111111"/>
                      </a:solidFill>
                      <a:prstDash val="solid"/>
                      <a:round/>
                      <a:headEnd len="sm" w="sm" type="none"/>
                      <a:tailEnd len="sm" w="sm" type="none"/>
                    </a:lnR>
                    <a:lnT cap="flat" cmpd="sng" w="9525">
                      <a:solidFill>
                        <a:srgbClr val="111111"/>
                      </a:solidFill>
                      <a:prstDash val="solid"/>
                      <a:round/>
                      <a:headEnd len="sm" w="sm" type="none"/>
                      <a:tailEnd len="sm" w="sm" type="none"/>
                    </a:lnT>
                    <a:lnB cap="flat" cmpd="sng" w="9525">
                      <a:solidFill>
                        <a:srgbClr val="111111"/>
                      </a:solidFill>
                      <a:prstDash val="solid"/>
                      <a:round/>
                      <a:headEnd len="sm" w="sm" type="none"/>
                      <a:tailEnd len="sm" w="sm" type="none"/>
                    </a:lnB>
                    <a:solidFill>
                      <a:srgbClr val="D9EAD3"/>
                    </a:solidFill>
                  </a:tcPr>
                </a:tc>
                <a:tc>
                  <a:txBody>
                    <a:bodyPr/>
                    <a:lstStyle/>
                    <a:p>
                      <a:pPr indent="0" lvl="0" marL="0" rtl="0" algn="l">
                        <a:spcBef>
                          <a:spcPts val="0"/>
                        </a:spcBef>
                        <a:spcAft>
                          <a:spcPts val="0"/>
                        </a:spcAft>
                        <a:buNone/>
                      </a:pPr>
                      <a:r>
                        <a:t/>
                      </a:r>
                      <a:endParaRPr sz="700"/>
                    </a:p>
                  </a:txBody>
                  <a:tcPr marT="91425" marB="91425" marR="91425" marL="91425">
                    <a:lnL cap="flat" cmpd="sng" w="9525">
                      <a:solidFill>
                        <a:srgbClr val="111111"/>
                      </a:solidFill>
                      <a:prstDash val="solid"/>
                      <a:round/>
                      <a:headEnd len="sm" w="sm" type="none"/>
                      <a:tailEnd len="sm" w="sm" type="none"/>
                    </a:lnL>
                    <a:lnR cap="flat" cmpd="sng" w="9525">
                      <a:solidFill>
                        <a:srgbClr val="111111"/>
                      </a:solidFill>
                      <a:prstDash val="solid"/>
                      <a:round/>
                      <a:headEnd len="sm" w="sm" type="none"/>
                      <a:tailEnd len="sm" w="sm" type="none"/>
                    </a:lnR>
                    <a:lnT cap="flat" cmpd="sng" w="9525">
                      <a:solidFill>
                        <a:srgbClr val="111111"/>
                      </a:solidFill>
                      <a:prstDash val="solid"/>
                      <a:round/>
                      <a:headEnd len="sm" w="sm" type="none"/>
                      <a:tailEnd len="sm" w="sm" type="none"/>
                    </a:lnT>
                    <a:lnB cap="flat" cmpd="sng" w="9525">
                      <a:solidFill>
                        <a:srgbClr val="111111"/>
                      </a:solidFill>
                      <a:prstDash val="solid"/>
                      <a:round/>
                      <a:headEnd len="sm" w="sm" type="none"/>
                      <a:tailEnd len="sm" w="sm" type="none"/>
                    </a:lnB>
                    <a:solidFill>
                      <a:srgbClr val="D9EAD3"/>
                    </a:solidFill>
                  </a:tcPr>
                </a:tc>
                <a:tc>
                  <a:txBody>
                    <a:bodyPr/>
                    <a:lstStyle/>
                    <a:p>
                      <a:pPr indent="0" lvl="0" marL="0" rtl="0" algn="l">
                        <a:spcBef>
                          <a:spcPts val="0"/>
                        </a:spcBef>
                        <a:spcAft>
                          <a:spcPts val="0"/>
                        </a:spcAft>
                        <a:buNone/>
                      </a:pPr>
                      <a:r>
                        <a:t/>
                      </a:r>
                      <a:endParaRPr sz="700"/>
                    </a:p>
                  </a:txBody>
                  <a:tcPr marT="91425" marB="91425" marR="91425" marL="91425">
                    <a:lnL cap="flat" cmpd="sng" w="9525">
                      <a:solidFill>
                        <a:srgbClr val="111111"/>
                      </a:solidFill>
                      <a:prstDash val="solid"/>
                      <a:round/>
                      <a:headEnd len="sm" w="sm" type="none"/>
                      <a:tailEnd len="sm" w="sm" type="none"/>
                    </a:lnL>
                    <a:lnR cap="flat" cmpd="sng" w="9525">
                      <a:solidFill>
                        <a:srgbClr val="111111"/>
                      </a:solidFill>
                      <a:prstDash val="solid"/>
                      <a:round/>
                      <a:headEnd len="sm" w="sm" type="none"/>
                      <a:tailEnd len="sm" w="sm" type="none"/>
                    </a:lnR>
                    <a:lnT cap="flat" cmpd="sng" w="9525">
                      <a:solidFill>
                        <a:srgbClr val="111111"/>
                      </a:solidFill>
                      <a:prstDash val="solid"/>
                      <a:round/>
                      <a:headEnd len="sm" w="sm" type="none"/>
                      <a:tailEnd len="sm" w="sm" type="none"/>
                    </a:lnT>
                    <a:lnB cap="flat" cmpd="sng" w="9525">
                      <a:solidFill>
                        <a:srgbClr val="111111"/>
                      </a:solidFill>
                      <a:prstDash val="solid"/>
                      <a:round/>
                      <a:headEnd len="sm" w="sm" type="none"/>
                      <a:tailEnd len="sm" w="sm" type="none"/>
                    </a:lnB>
                    <a:solidFill>
                      <a:srgbClr val="D9EAD3"/>
                    </a:solidFill>
                  </a:tcPr>
                </a:tc>
                <a:tc>
                  <a:txBody>
                    <a:bodyPr/>
                    <a:lstStyle/>
                    <a:p>
                      <a:pPr indent="0" lvl="0" marL="0" rtl="0" algn="l">
                        <a:spcBef>
                          <a:spcPts val="0"/>
                        </a:spcBef>
                        <a:spcAft>
                          <a:spcPts val="0"/>
                        </a:spcAft>
                        <a:buNone/>
                      </a:pPr>
                      <a:r>
                        <a:t/>
                      </a:r>
                      <a:endParaRPr sz="700"/>
                    </a:p>
                  </a:txBody>
                  <a:tcPr marT="91425" marB="91425" marR="91425" marL="91425">
                    <a:lnL cap="flat" cmpd="sng" w="9525">
                      <a:solidFill>
                        <a:srgbClr val="111111"/>
                      </a:solidFill>
                      <a:prstDash val="solid"/>
                      <a:round/>
                      <a:headEnd len="sm" w="sm" type="none"/>
                      <a:tailEnd len="sm" w="sm" type="none"/>
                    </a:lnL>
                    <a:lnR cap="flat" cmpd="sng" w="9525">
                      <a:solidFill>
                        <a:srgbClr val="111111"/>
                      </a:solidFill>
                      <a:prstDash val="solid"/>
                      <a:round/>
                      <a:headEnd len="sm" w="sm" type="none"/>
                      <a:tailEnd len="sm" w="sm" type="none"/>
                    </a:lnR>
                    <a:lnT cap="flat" cmpd="sng" w="9525">
                      <a:solidFill>
                        <a:srgbClr val="111111"/>
                      </a:solidFill>
                      <a:prstDash val="solid"/>
                      <a:round/>
                      <a:headEnd len="sm" w="sm" type="none"/>
                      <a:tailEnd len="sm" w="sm" type="none"/>
                    </a:lnT>
                    <a:lnB cap="flat" cmpd="sng" w="9525">
                      <a:solidFill>
                        <a:srgbClr val="111111"/>
                      </a:solidFill>
                      <a:prstDash val="solid"/>
                      <a:round/>
                      <a:headEnd len="sm" w="sm" type="none"/>
                      <a:tailEnd len="sm" w="sm" type="none"/>
                    </a:lnB>
                    <a:solidFill>
                      <a:srgbClr val="D9EAD3"/>
                    </a:solidFill>
                  </a:tcPr>
                </a:tc>
                <a:tc>
                  <a:txBody>
                    <a:bodyPr/>
                    <a:lstStyle/>
                    <a:p>
                      <a:pPr indent="0" lvl="0" marL="0" rtl="0" algn="l">
                        <a:spcBef>
                          <a:spcPts val="0"/>
                        </a:spcBef>
                        <a:spcAft>
                          <a:spcPts val="0"/>
                        </a:spcAft>
                        <a:buNone/>
                      </a:pPr>
                      <a:r>
                        <a:t/>
                      </a:r>
                      <a:endParaRPr sz="700"/>
                    </a:p>
                  </a:txBody>
                  <a:tcPr marT="91425" marB="91425" marR="91425" marL="91425">
                    <a:lnL cap="flat" cmpd="sng" w="9525">
                      <a:solidFill>
                        <a:srgbClr val="111111"/>
                      </a:solidFill>
                      <a:prstDash val="solid"/>
                      <a:round/>
                      <a:headEnd len="sm" w="sm" type="none"/>
                      <a:tailEnd len="sm" w="sm" type="none"/>
                    </a:lnL>
                    <a:lnR cap="flat" cmpd="sng" w="9525">
                      <a:solidFill>
                        <a:srgbClr val="111111"/>
                      </a:solidFill>
                      <a:prstDash val="solid"/>
                      <a:round/>
                      <a:headEnd len="sm" w="sm" type="none"/>
                      <a:tailEnd len="sm" w="sm" type="none"/>
                    </a:lnR>
                    <a:lnT cap="flat" cmpd="sng" w="9525">
                      <a:solidFill>
                        <a:srgbClr val="111111"/>
                      </a:solidFill>
                      <a:prstDash val="solid"/>
                      <a:round/>
                      <a:headEnd len="sm" w="sm" type="none"/>
                      <a:tailEnd len="sm" w="sm" type="none"/>
                    </a:lnT>
                    <a:lnB cap="flat" cmpd="sng" w="9525">
                      <a:solidFill>
                        <a:srgbClr val="111111"/>
                      </a:solidFill>
                      <a:prstDash val="solid"/>
                      <a:round/>
                      <a:headEnd len="sm" w="sm" type="none"/>
                      <a:tailEnd len="sm" w="sm" type="none"/>
                    </a:lnB>
                    <a:solidFill>
                      <a:srgbClr val="D9EAD3"/>
                    </a:solidFill>
                  </a:tcPr>
                </a:tc>
              </a:tr>
            </a:tbl>
          </a:graphicData>
        </a:graphic>
      </p:graphicFrame>
      <p:sp>
        <p:nvSpPr>
          <p:cNvPr id="1353" name="Google Shape;1353;p66"/>
          <p:cNvSpPr/>
          <p:nvPr/>
        </p:nvSpPr>
        <p:spPr>
          <a:xfrm>
            <a:off x="1" y="1582150"/>
            <a:ext cx="1575000" cy="1247100"/>
          </a:xfrm>
          <a:prstGeom prst="wedgeEllipseCallout">
            <a:avLst>
              <a:gd fmla="val 57708" name="adj1"/>
              <a:gd fmla="val 13435" name="adj2"/>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800">
              <a:solidFill>
                <a:srgbClr val="011C5D"/>
              </a:solidFill>
              <a:latin typeface="Ubuntu"/>
              <a:ea typeface="Ubuntu"/>
              <a:cs typeface="Ubuntu"/>
              <a:sym typeface="Ubuntu"/>
            </a:endParaRPr>
          </a:p>
          <a:p>
            <a:pPr indent="0" lvl="0" marL="0" rtl="0" algn="ctr">
              <a:spcBef>
                <a:spcPts val="0"/>
              </a:spcBef>
              <a:spcAft>
                <a:spcPts val="0"/>
              </a:spcAft>
              <a:buNone/>
            </a:pPr>
            <a:r>
              <a:rPr b="1" lang="en" sz="800">
                <a:solidFill>
                  <a:srgbClr val="011C5D"/>
                </a:solidFill>
                <a:latin typeface="Ubuntu"/>
                <a:ea typeface="Ubuntu"/>
                <a:cs typeface="Ubuntu"/>
                <a:sym typeface="Ubuntu"/>
              </a:rPr>
              <a:t>Transformers</a:t>
            </a:r>
            <a:r>
              <a:rPr lang="en" sz="800">
                <a:solidFill>
                  <a:srgbClr val="011C5D"/>
                </a:solidFill>
                <a:latin typeface="Ubuntu"/>
                <a:ea typeface="Ubuntu"/>
                <a:cs typeface="Ubuntu"/>
                <a:sym typeface="Ubuntu"/>
              </a:rPr>
              <a:t>: “I am related to maths stuff, a plural noun, at the beginning of the sentence”</a:t>
            </a:r>
            <a:endParaRPr sz="800">
              <a:solidFill>
                <a:srgbClr val="011C5D"/>
              </a:solidFill>
              <a:latin typeface="Ubuntu"/>
              <a:ea typeface="Ubuntu"/>
              <a:cs typeface="Ubuntu"/>
              <a:sym typeface="Ubuntu"/>
            </a:endParaRPr>
          </a:p>
        </p:txBody>
      </p:sp>
      <p:sp>
        <p:nvSpPr>
          <p:cNvPr id="1354" name="Google Shape;1354;p66"/>
          <p:cNvSpPr/>
          <p:nvPr/>
        </p:nvSpPr>
        <p:spPr>
          <a:xfrm>
            <a:off x="1" y="2639875"/>
            <a:ext cx="1575000" cy="1247100"/>
          </a:xfrm>
          <a:prstGeom prst="wedgeEllipseCallout">
            <a:avLst>
              <a:gd fmla="val 57708" name="adj1"/>
              <a:gd fmla="val 13435" name="adj2"/>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800">
              <a:solidFill>
                <a:srgbClr val="011C5D"/>
              </a:solidFill>
              <a:latin typeface="Ubuntu"/>
              <a:ea typeface="Ubuntu"/>
              <a:cs typeface="Ubuntu"/>
              <a:sym typeface="Ubuntu"/>
            </a:endParaRPr>
          </a:p>
          <a:p>
            <a:pPr indent="0" lvl="0" marL="0" rtl="0" algn="ctr">
              <a:spcBef>
                <a:spcPts val="0"/>
              </a:spcBef>
              <a:spcAft>
                <a:spcPts val="0"/>
              </a:spcAft>
              <a:buNone/>
            </a:pPr>
            <a:r>
              <a:rPr b="1" lang="en" sz="800">
                <a:solidFill>
                  <a:srgbClr val="011C5D"/>
                </a:solidFill>
                <a:latin typeface="Ubuntu"/>
                <a:ea typeface="Ubuntu"/>
                <a:cs typeface="Ubuntu"/>
                <a:sym typeface="Ubuntu"/>
              </a:rPr>
              <a:t>Decoder</a:t>
            </a:r>
            <a:r>
              <a:rPr lang="en" sz="800">
                <a:solidFill>
                  <a:srgbClr val="011C5D"/>
                </a:solidFill>
                <a:latin typeface="Ubuntu"/>
                <a:ea typeface="Ubuntu"/>
                <a:cs typeface="Ubuntu"/>
                <a:sym typeface="Ubuntu"/>
              </a:rPr>
              <a:t>: “I am before encoder, maybe related to maths, maybe an architecture</a:t>
            </a:r>
            <a:endParaRPr sz="800">
              <a:solidFill>
                <a:srgbClr val="011C5D"/>
              </a:solidFill>
              <a:latin typeface="Ubuntu"/>
              <a:ea typeface="Ubuntu"/>
              <a:cs typeface="Ubuntu"/>
              <a:sym typeface="Ubuntu"/>
            </a:endParaRPr>
          </a:p>
        </p:txBody>
      </p:sp>
      <p:cxnSp>
        <p:nvCxnSpPr>
          <p:cNvPr id="1355" name="Google Shape;1355;p66"/>
          <p:cNvCxnSpPr>
            <a:endCxn id="1356" idx="1"/>
          </p:cNvCxnSpPr>
          <p:nvPr/>
        </p:nvCxnSpPr>
        <p:spPr>
          <a:xfrm>
            <a:off x="3915925" y="2861450"/>
            <a:ext cx="472200" cy="8100"/>
          </a:xfrm>
          <a:prstGeom prst="straightConnector1">
            <a:avLst/>
          </a:prstGeom>
          <a:noFill/>
          <a:ln cap="flat" cmpd="sng" w="9525">
            <a:solidFill>
              <a:srgbClr val="011C5D"/>
            </a:solidFill>
            <a:prstDash val="solid"/>
            <a:round/>
            <a:headEnd len="med" w="med" type="none"/>
            <a:tailEnd len="med" w="med" type="triangle"/>
          </a:ln>
        </p:spPr>
      </p:cxnSp>
      <p:sp>
        <p:nvSpPr>
          <p:cNvPr id="1356" name="Google Shape;1356;p66"/>
          <p:cNvSpPr txBox="1"/>
          <p:nvPr/>
        </p:nvSpPr>
        <p:spPr>
          <a:xfrm>
            <a:off x="4388125" y="2672750"/>
            <a:ext cx="5487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011C5D"/>
                </a:solidFill>
                <a:latin typeface="Ubuntu"/>
                <a:ea typeface="Ubuntu"/>
                <a:cs typeface="Ubuntu"/>
                <a:sym typeface="Ubuntu"/>
              </a:rPr>
              <a:t>…</a:t>
            </a:r>
            <a:endParaRPr sz="1800">
              <a:solidFill>
                <a:srgbClr val="011C5D"/>
              </a:solidFill>
              <a:latin typeface="Ubuntu"/>
              <a:ea typeface="Ubuntu"/>
              <a:cs typeface="Ubuntu"/>
              <a:sym typeface="Ubuntu"/>
            </a:endParaRPr>
          </a:p>
        </p:txBody>
      </p:sp>
      <p:sp>
        <p:nvSpPr>
          <p:cNvPr id="1357" name="Google Shape;1357;p66"/>
          <p:cNvSpPr txBox="1"/>
          <p:nvPr/>
        </p:nvSpPr>
        <p:spPr>
          <a:xfrm>
            <a:off x="2583275" y="4061625"/>
            <a:ext cx="6180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011C5D"/>
                </a:solidFill>
                <a:latin typeface="Ubuntu"/>
                <a:ea typeface="Ubuntu"/>
                <a:cs typeface="Ubuntu"/>
                <a:sym typeface="Ubuntu"/>
              </a:rPr>
              <a:t>…</a:t>
            </a:r>
            <a:endParaRPr sz="1800">
              <a:solidFill>
                <a:srgbClr val="011C5D"/>
              </a:solidFill>
              <a:latin typeface="Ubuntu"/>
              <a:ea typeface="Ubuntu"/>
              <a:cs typeface="Ubuntu"/>
              <a:sym typeface="Ubuntu"/>
            </a:endParaRPr>
          </a:p>
        </p:txBody>
      </p:sp>
      <p:cxnSp>
        <p:nvCxnSpPr>
          <p:cNvPr id="1358" name="Google Shape;1358;p66"/>
          <p:cNvCxnSpPr/>
          <p:nvPr/>
        </p:nvCxnSpPr>
        <p:spPr>
          <a:xfrm flipH="1" rot="10800000">
            <a:off x="3560325" y="3334450"/>
            <a:ext cx="783900" cy="932700"/>
          </a:xfrm>
          <a:prstGeom prst="straightConnector1">
            <a:avLst/>
          </a:prstGeom>
          <a:noFill/>
          <a:ln cap="flat" cmpd="sng" w="9525">
            <a:solidFill>
              <a:srgbClr val="011C5D"/>
            </a:solidFill>
            <a:prstDash val="solid"/>
            <a:round/>
            <a:headEnd len="med" w="med" type="none"/>
            <a:tailEnd len="med" w="med" type="triangle"/>
          </a:ln>
        </p:spPr>
      </p:cxnSp>
      <p:cxnSp>
        <p:nvCxnSpPr>
          <p:cNvPr id="1359" name="Google Shape;1359;p66"/>
          <p:cNvCxnSpPr/>
          <p:nvPr/>
        </p:nvCxnSpPr>
        <p:spPr>
          <a:xfrm>
            <a:off x="4821100" y="2869550"/>
            <a:ext cx="285000" cy="0"/>
          </a:xfrm>
          <a:prstGeom prst="straightConnector1">
            <a:avLst/>
          </a:prstGeom>
          <a:noFill/>
          <a:ln cap="flat" cmpd="sng" w="9525">
            <a:solidFill>
              <a:srgbClr val="011C5D"/>
            </a:solidFill>
            <a:prstDash val="solid"/>
            <a:round/>
            <a:headEnd len="med" w="med" type="none"/>
            <a:tailEnd len="med" w="med" type="triangle"/>
          </a:ln>
        </p:spPr>
      </p:cxnSp>
      <p:sp>
        <p:nvSpPr>
          <p:cNvPr id="1360" name="Google Shape;1360;p66"/>
          <p:cNvSpPr/>
          <p:nvPr/>
        </p:nvSpPr>
        <p:spPr>
          <a:xfrm flipH="1">
            <a:off x="8000225" y="1336250"/>
            <a:ext cx="1095600" cy="822300"/>
          </a:xfrm>
          <a:prstGeom prst="wedgeEllipseCallout">
            <a:avLst>
              <a:gd fmla="val 57708" name="adj1"/>
              <a:gd fmla="val 13435" name="adj2"/>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rgbClr val="011C5D"/>
                </a:solidFill>
                <a:latin typeface="Ubuntu"/>
                <a:ea typeface="Ubuntu"/>
                <a:cs typeface="Ubuntu"/>
                <a:sym typeface="Ubuntu"/>
              </a:rPr>
              <a:t>Am I a math architecture ?</a:t>
            </a:r>
            <a:endParaRPr sz="700">
              <a:solidFill>
                <a:srgbClr val="011C5D"/>
              </a:solidFill>
              <a:latin typeface="Ubuntu"/>
              <a:ea typeface="Ubuntu"/>
              <a:cs typeface="Ubuntu"/>
              <a:sym typeface="Ubuntu"/>
            </a:endParaRPr>
          </a:p>
          <a:p>
            <a:pPr indent="0" lvl="0" marL="0" rtl="0" algn="ctr">
              <a:spcBef>
                <a:spcPts val="0"/>
              </a:spcBef>
              <a:spcAft>
                <a:spcPts val="0"/>
              </a:spcAft>
              <a:buNone/>
            </a:pPr>
            <a:r>
              <a:t/>
            </a:r>
            <a:endParaRPr sz="800">
              <a:solidFill>
                <a:srgbClr val="011C5D"/>
              </a:solidFill>
              <a:latin typeface="Ubuntu"/>
              <a:ea typeface="Ubuntu"/>
              <a:cs typeface="Ubuntu"/>
              <a:sym typeface="Ubuntu"/>
            </a:endParaRPr>
          </a:p>
        </p:txBody>
      </p:sp>
      <p:sp>
        <p:nvSpPr>
          <p:cNvPr id="1361" name="Google Shape;1361;p66"/>
          <p:cNvSpPr/>
          <p:nvPr/>
        </p:nvSpPr>
        <p:spPr>
          <a:xfrm flipH="1">
            <a:off x="8000225" y="3108300"/>
            <a:ext cx="1095600" cy="822300"/>
          </a:xfrm>
          <a:prstGeom prst="wedgeEllipseCallout">
            <a:avLst>
              <a:gd fmla="val 57708" name="adj1"/>
              <a:gd fmla="val 13435" name="adj2"/>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rgbClr val="011C5D"/>
                </a:solidFill>
                <a:latin typeface="Ubuntu"/>
                <a:ea typeface="Ubuntu"/>
                <a:cs typeface="Ubuntu"/>
                <a:sym typeface="Ubuntu"/>
              </a:rPr>
              <a:t>Am I a football star ?</a:t>
            </a:r>
            <a:endParaRPr sz="700">
              <a:solidFill>
                <a:srgbClr val="011C5D"/>
              </a:solidFill>
              <a:latin typeface="Ubuntu"/>
              <a:ea typeface="Ubuntu"/>
              <a:cs typeface="Ubuntu"/>
              <a:sym typeface="Ubuntu"/>
            </a:endParaRPr>
          </a:p>
          <a:p>
            <a:pPr indent="0" lvl="0" marL="0" rtl="0" algn="ctr">
              <a:spcBef>
                <a:spcPts val="0"/>
              </a:spcBef>
              <a:spcAft>
                <a:spcPts val="0"/>
              </a:spcAft>
              <a:buNone/>
            </a:pPr>
            <a:r>
              <a:t/>
            </a:r>
            <a:endParaRPr sz="800">
              <a:solidFill>
                <a:srgbClr val="011C5D"/>
              </a:solidFill>
              <a:latin typeface="Ubuntu"/>
              <a:ea typeface="Ubuntu"/>
              <a:cs typeface="Ubuntu"/>
              <a:sym typeface="Ubuntu"/>
            </a:endParaRPr>
          </a:p>
        </p:txBody>
      </p:sp>
      <p:sp>
        <p:nvSpPr>
          <p:cNvPr id="1362" name="Google Shape;1362;p66"/>
          <p:cNvSpPr/>
          <p:nvPr/>
        </p:nvSpPr>
        <p:spPr>
          <a:xfrm flipH="1">
            <a:off x="8000225" y="2198288"/>
            <a:ext cx="1095600" cy="822300"/>
          </a:xfrm>
          <a:prstGeom prst="wedgeEllipseCallout">
            <a:avLst>
              <a:gd fmla="val 57708" name="adj1"/>
              <a:gd fmla="val 13435" name="adj2"/>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rgbClr val="011C5D"/>
                </a:solidFill>
                <a:latin typeface="Ubuntu"/>
                <a:ea typeface="Ubuntu"/>
                <a:cs typeface="Ubuntu"/>
                <a:sym typeface="Ubuntu"/>
              </a:rPr>
              <a:t>Am I a plural noun ?</a:t>
            </a:r>
            <a:endParaRPr sz="700">
              <a:solidFill>
                <a:srgbClr val="011C5D"/>
              </a:solidFill>
              <a:latin typeface="Ubuntu"/>
              <a:ea typeface="Ubuntu"/>
              <a:cs typeface="Ubuntu"/>
              <a:sym typeface="Ubuntu"/>
            </a:endParaRPr>
          </a:p>
          <a:p>
            <a:pPr indent="0" lvl="0" marL="0" rtl="0" algn="ctr">
              <a:spcBef>
                <a:spcPts val="0"/>
              </a:spcBef>
              <a:spcAft>
                <a:spcPts val="0"/>
              </a:spcAft>
              <a:buNone/>
            </a:pPr>
            <a:r>
              <a:t/>
            </a:r>
            <a:endParaRPr sz="800">
              <a:solidFill>
                <a:srgbClr val="011C5D"/>
              </a:solidFill>
              <a:latin typeface="Ubuntu"/>
              <a:ea typeface="Ubuntu"/>
              <a:cs typeface="Ubuntu"/>
              <a:sym typeface="Ubuntu"/>
            </a:endParaRPr>
          </a:p>
        </p:txBody>
      </p:sp>
      <p:sp>
        <p:nvSpPr>
          <p:cNvPr id="1363" name="Google Shape;1363;p66"/>
          <p:cNvSpPr txBox="1"/>
          <p:nvPr/>
        </p:nvSpPr>
        <p:spPr>
          <a:xfrm>
            <a:off x="6157700" y="1173875"/>
            <a:ext cx="1355100" cy="26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2"/>
                </a:solidFill>
              </a:rPr>
              <a:t>Feed forward network</a:t>
            </a:r>
            <a:endParaRPr sz="1000">
              <a:solidFill>
                <a:schemeClr val="dk2"/>
              </a:solidFill>
            </a:endParaRPr>
          </a:p>
        </p:txBody>
      </p:sp>
      <p:sp>
        <p:nvSpPr>
          <p:cNvPr id="1364" name="Google Shape;1364;p66"/>
          <p:cNvSpPr txBox="1"/>
          <p:nvPr/>
        </p:nvSpPr>
        <p:spPr>
          <a:xfrm>
            <a:off x="6157700" y="1173875"/>
            <a:ext cx="1355100" cy="26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2"/>
                </a:solidFill>
              </a:rPr>
              <a:t>Feed forward network</a:t>
            </a:r>
            <a:endParaRPr sz="1000">
              <a:solidFill>
                <a:schemeClr val="dk2"/>
              </a:solidFill>
            </a:endParaRPr>
          </a:p>
        </p:txBody>
      </p:sp>
      <p:pic>
        <p:nvPicPr>
          <p:cNvPr id="1365" name="Google Shape;1365;p66"/>
          <p:cNvPicPr preferRelativeResize="0"/>
          <p:nvPr/>
        </p:nvPicPr>
        <p:blipFill>
          <a:blip r:embed="rId3">
            <a:alphaModFix/>
          </a:blip>
          <a:stretch>
            <a:fillRect/>
          </a:stretch>
        </p:blipFill>
        <p:spPr>
          <a:xfrm>
            <a:off x="5146624" y="1574775"/>
            <a:ext cx="2715876" cy="2589551"/>
          </a:xfrm>
          <a:prstGeom prst="rect">
            <a:avLst/>
          </a:prstGeom>
          <a:noFill/>
          <a:ln>
            <a:noFill/>
          </a:ln>
        </p:spPr>
      </p:pic>
      <p:sp>
        <p:nvSpPr>
          <p:cNvPr id="1366" name="Google Shape;1366;p66"/>
          <p:cNvSpPr/>
          <p:nvPr/>
        </p:nvSpPr>
        <p:spPr>
          <a:xfrm>
            <a:off x="6015625" y="1133600"/>
            <a:ext cx="1803900" cy="3092100"/>
          </a:xfrm>
          <a:prstGeom prst="rect">
            <a:avLst/>
          </a:prstGeom>
          <a:noFill/>
          <a:ln cap="flat" cmpd="sng" w="28575">
            <a:solidFill>
              <a:srgbClr val="EAD1D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0" name="Shape 1370"/>
        <p:cNvGrpSpPr/>
        <p:nvPr/>
      </p:nvGrpSpPr>
      <p:grpSpPr>
        <a:xfrm>
          <a:off x="0" y="0"/>
          <a:ext cx="0" cy="0"/>
          <a:chOff x="0" y="0"/>
          <a:chExt cx="0" cy="0"/>
        </a:xfrm>
      </p:grpSpPr>
      <p:sp>
        <p:nvSpPr>
          <p:cNvPr id="1371" name="Google Shape;1371;p67"/>
          <p:cNvSpPr txBox="1"/>
          <p:nvPr>
            <p:ph type="title"/>
          </p:nvPr>
        </p:nvSpPr>
        <p:spPr>
          <a:xfrm>
            <a:off x="0" y="0"/>
            <a:ext cx="7595700" cy="51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II.B.4. Feed forward layer</a:t>
            </a:r>
            <a:endParaRPr/>
          </a:p>
        </p:txBody>
      </p:sp>
      <p:sp>
        <p:nvSpPr>
          <p:cNvPr id="1372" name="Google Shape;1372;p67"/>
          <p:cNvSpPr txBox="1"/>
          <p:nvPr>
            <p:ph idx="1" type="body"/>
          </p:nvPr>
        </p:nvSpPr>
        <p:spPr>
          <a:xfrm>
            <a:off x="189375" y="630300"/>
            <a:ext cx="5998800" cy="605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solidFill>
                  <a:srgbClr val="011C5D"/>
                </a:solidFill>
              </a:rPr>
              <a:t>Feed forward layer</a:t>
            </a:r>
            <a:endParaRPr b="1">
              <a:solidFill>
                <a:srgbClr val="011C5D"/>
              </a:solidFill>
            </a:endParaRPr>
          </a:p>
        </p:txBody>
      </p:sp>
      <p:sp>
        <p:nvSpPr>
          <p:cNvPr id="1373" name="Google Shape;1373;p6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374" name="Google Shape;1374;p67"/>
          <p:cNvSpPr/>
          <p:nvPr/>
        </p:nvSpPr>
        <p:spPr>
          <a:xfrm rot="-5400000">
            <a:off x="2358213" y="1171275"/>
            <a:ext cx="186300" cy="1907400"/>
          </a:xfrm>
          <a:prstGeom prst="rightBrace">
            <a:avLst>
              <a:gd fmla="val 50000" name="adj1"/>
              <a:gd fmla="val 50168" name="adj2"/>
            </a:avLst>
          </a:prstGeom>
          <a:noFill/>
          <a:ln cap="flat" cmpd="sng" w="9525">
            <a:solidFill>
              <a:srgbClr val="011C5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5" name="Google Shape;1375;p67"/>
          <p:cNvSpPr/>
          <p:nvPr/>
        </p:nvSpPr>
        <p:spPr>
          <a:xfrm>
            <a:off x="3405063" y="2219600"/>
            <a:ext cx="186300" cy="1299900"/>
          </a:xfrm>
          <a:prstGeom prst="rightBrace">
            <a:avLst>
              <a:gd fmla="val 50000" name="adj1"/>
              <a:gd fmla="val 50168" name="adj2"/>
            </a:avLst>
          </a:prstGeom>
          <a:noFill/>
          <a:ln cap="flat" cmpd="sng" w="9525">
            <a:solidFill>
              <a:srgbClr val="011C5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6" name="Google Shape;1376;p67"/>
          <p:cNvSpPr txBox="1"/>
          <p:nvPr/>
        </p:nvSpPr>
        <p:spPr>
          <a:xfrm>
            <a:off x="3560325" y="2550563"/>
            <a:ext cx="618000" cy="18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011C5D"/>
                </a:solidFill>
              </a:rPr>
              <a:t>4</a:t>
            </a:r>
            <a:endParaRPr sz="1800">
              <a:solidFill>
                <a:srgbClr val="011C5D"/>
              </a:solidFill>
            </a:endParaRPr>
          </a:p>
        </p:txBody>
      </p:sp>
      <p:sp>
        <p:nvSpPr>
          <p:cNvPr id="1377" name="Google Shape;1377;p67"/>
          <p:cNvSpPr txBox="1"/>
          <p:nvPr/>
        </p:nvSpPr>
        <p:spPr>
          <a:xfrm>
            <a:off x="2259963" y="1582138"/>
            <a:ext cx="382800" cy="44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011C5D"/>
                </a:solidFill>
                <a:latin typeface="Ubuntu"/>
                <a:ea typeface="Ubuntu"/>
                <a:cs typeface="Ubuntu"/>
                <a:sym typeface="Ubuntu"/>
              </a:rPr>
              <a:t>5</a:t>
            </a:r>
            <a:endParaRPr sz="1800">
              <a:solidFill>
                <a:srgbClr val="011C5D"/>
              </a:solidFill>
              <a:latin typeface="Ubuntu"/>
              <a:ea typeface="Ubuntu"/>
              <a:cs typeface="Ubuntu"/>
              <a:sym typeface="Ubuntu"/>
            </a:endParaRPr>
          </a:p>
        </p:txBody>
      </p:sp>
      <p:graphicFrame>
        <p:nvGraphicFramePr>
          <p:cNvPr id="1378" name="Google Shape;1378;p67"/>
          <p:cNvGraphicFramePr/>
          <p:nvPr/>
        </p:nvGraphicFramePr>
        <p:xfrm>
          <a:off x="1490813" y="2219625"/>
          <a:ext cx="3000000" cy="3000000"/>
        </p:xfrm>
        <a:graphic>
          <a:graphicData uri="http://schemas.openxmlformats.org/drawingml/2006/table">
            <a:tbl>
              <a:tblPr>
                <a:noFill/>
                <a:tableStyleId>{6497CBBA-E030-4E24-B39F-737B80262214}</a:tableStyleId>
              </a:tblPr>
              <a:tblGrid>
                <a:gridCol w="382850"/>
                <a:gridCol w="382850"/>
                <a:gridCol w="382850"/>
                <a:gridCol w="382850"/>
                <a:gridCol w="382850"/>
              </a:tblGrid>
              <a:tr h="324975">
                <a:tc>
                  <a:txBody>
                    <a:bodyPr/>
                    <a:lstStyle/>
                    <a:p>
                      <a:pPr indent="0" lvl="0" marL="0" rtl="0" algn="l">
                        <a:spcBef>
                          <a:spcPts val="0"/>
                        </a:spcBef>
                        <a:spcAft>
                          <a:spcPts val="0"/>
                        </a:spcAft>
                        <a:buNone/>
                      </a:pPr>
                      <a:r>
                        <a:t/>
                      </a:r>
                      <a:endParaRPr sz="700"/>
                    </a:p>
                  </a:txBody>
                  <a:tcPr marT="91425" marB="91425" marR="91425" marL="91425">
                    <a:lnL cap="flat" cmpd="sng" w="9525">
                      <a:solidFill>
                        <a:srgbClr val="111111"/>
                      </a:solidFill>
                      <a:prstDash val="solid"/>
                      <a:round/>
                      <a:headEnd len="sm" w="sm" type="none"/>
                      <a:tailEnd len="sm" w="sm" type="none"/>
                    </a:lnL>
                    <a:lnR cap="flat" cmpd="sng" w="9525">
                      <a:solidFill>
                        <a:srgbClr val="111111"/>
                      </a:solidFill>
                      <a:prstDash val="solid"/>
                      <a:round/>
                      <a:headEnd len="sm" w="sm" type="none"/>
                      <a:tailEnd len="sm" w="sm" type="none"/>
                    </a:lnR>
                    <a:lnT cap="flat" cmpd="sng" w="9525">
                      <a:solidFill>
                        <a:srgbClr val="111111"/>
                      </a:solidFill>
                      <a:prstDash val="solid"/>
                      <a:round/>
                      <a:headEnd len="sm" w="sm" type="none"/>
                      <a:tailEnd len="sm" w="sm" type="none"/>
                    </a:lnT>
                    <a:lnB cap="flat" cmpd="sng" w="9525">
                      <a:solidFill>
                        <a:srgbClr val="111111"/>
                      </a:solidFill>
                      <a:prstDash val="solid"/>
                      <a:round/>
                      <a:headEnd len="sm" w="sm" type="none"/>
                      <a:tailEnd len="sm" w="sm" type="none"/>
                    </a:lnB>
                    <a:solidFill>
                      <a:srgbClr val="CFE2F3"/>
                    </a:solidFill>
                  </a:tcPr>
                </a:tc>
                <a:tc>
                  <a:txBody>
                    <a:bodyPr/>
                    <a:lstStyle/>
                    <a:p>
                      <a:pPr indent="0" lvl="0" marL="0" rtl="0" algn="l">
                        <a:spcBef>
                          <a:spcPts val="0"/>
                        </a:spcBef>
                        <a:spcAft>
                          <a:spcPts val="0"/>
                        </a:spcAft>
                        <a:buNone/>
                      </a:pPr>
                      <a:r>
                        <a:t/>
                      </a:r>
                      <a:endParaRPr sz="700"/>
                    </a:p>
                  </a:txBody>
                  <a:tcPr marT="91425" marB="91425" marR="91425" marL="91425">
                    <a:lnL cap="flat" cmpd="sng" w="9525">
                      <a:solidFill>
                        <a:srgbClr val="111111"/>
                      </a:solidFill>
                      <a:prstDash val="solid"/>
                      <a:round/>
                      <a:headEnd len="sm" w="sm" type="none"/>
                      <a:tailEnd len="sm" w="sm" type="none"/>
                    </a:lnL>
                    <a:lnR cap="flat" cmpd="sng" w="9525">
                      <a:solidFill>
                        <a:srgbClr val="111111"/>
                      </a:solidFill>
                      <a:prstDash val="solid"/>
                      <a:round/>
                      <a:headEnd len="sm" w="sm" type="none"/>
                      <a:tailEnd len="sm" w="sm" type="none"/>
                    </a:lnR>
                    <a:lnT cap="flat" cmpd="sng" w="9525">
                      <a:solidFill>
                        <a:srgbClr val="111111"/>
                      </a:solidFill>
                      <a:prstDash val="solid"/>
                      <a:round/>
                      <a:headEnd len="sm" w="sm" type="none"/>
                      <a:tailEnd len="sm" w="sm" type="none"/>
                    </a:lnT>
                    <a:lnB cap="flat" cmpd="sng" w="9525">
                      <a:solidFill>
                        <a:srgbClr val="111111"/>
                      </a:solidFill>
                      <a:prstDash val="solid"/>
                      <a:round/>
                      <a:headEnd len="sm" w="sm" type="none"/>
                      <a:tailEnd len="sm" w="sm" type="none"/>
                    </a:lnB>
                    <a:solidFill>
                      <a:srgbClr val="CFE2F3"/>
                    </a:solidFill>
                  </a:tcPr>
                </a:tc>
                <a:tc>
                  <a:txBody>
                    <a:bodyPr/>
                    <a:lstStyle/>
                    <a:p>
                      <a:pPr indent="0" lvl="0" marL="0" rtl="0" algn="l">
                        <a:spcBef>
                          <a:spcPts val="0"/>
                        </a:spcBef>
                        <a:spcAft>
                          <a:spcPts val="0"/>
                        </a:spcAft>
                        <a:buNone/>
                      </a:pPr>
                      <a:r>
                        <a:t/>
                      </a:r>
                      <a:endParaRPr sz="700"/>
                    </a:p>
                  </a:txBody>
                  <a:tcPr marT="91425" marB="91425" marR="91425" marL="91425">
                    <a:lnL cap="flat" cmpd="sng" w="9525">
                      <a:solidFill>
                        <a:srgbClr val="111111"/>
                      </a:solidFill>
                      <a:prstDash val="solid"/>
                      <a:round/>
                      <a:headEnd len="sm" w="sm" type="none"/>
                      <a:tailEnd len="sm" w="sm" type="none"/>
                    </a:lnL>
                    <a:lnR cap="flat" cmpd="sng" w="9525">
                      <a:solidFill>
                        <a:srgbClr val="111111"/>
                      </a:solidFill>
                      <a:prstDash val="solid"/>
                      <a:round/>
                      <a:headEnd len="sm" w="sm" type="none"/>
                      <a:tailEnd len="sm" w="sm" type="none"/>
                    </a:lnR>
                    <a:lnT cap="flat" cmpd="sng" w="9525">
                      <a:solidFill>
                        <a:srgbClr val="111111"/>
                      </a:solidFill>
                      <a:prstDash val="solid"/>
                      <a:round/>
                      <a:headEnd len="sm" w="sm" type="none"/>
                      <a:tailEnd len="sm" w="sm" type="none"/>
                    </a:lnT>
                    <a:lnB cap="flat" cmpd="sng" w="9525">
                      <a:solidFill>
                        <a:srgbClr val="111111"/>
                      </a:solidFill>
                      <a:prstDash val="solid"/>
                      <a:round/>
                      <a:headEnd len="sm" w="sm" type="none"/>
                      <a:tailEnd len="sm" w="sm" type="none"/>
                    </a:lnB>
                    <a:solidFill>
                      <a:srgbClr val="CFE2F3"/>
                    </a:solidFill>
                  </a:tcPr>
                </a:tc>
                <a:tc>
                  <a:txBody>
                    <a:bodyPr/>
                    <a:lstStyle/>
                    <a:p>
                      <a:pPr indent="0" lvl="0" marL="0" rtl="0" algn="l">
                        <a:spcBef>
                          <a:spcPts val="0"/>
                        </a:spcBef>
                        <a:spcAft>
                          <a:spcPts val="0"/>
                        </a:spcAft>
                        <a:buNone/>
                      </a:pPr>
                      <a:r>
                        <a:t/>
                      </a:r>
                      <a:endParaRPr sz="700"/>
                    </a:p>
                  </a:txBody>
                  <a:tcPr marT="91425" marB="91425" marR="91425" marL="91425">
                    <a:lnL cap="flat" cmpd="sng" w="9525">
                      <a:solidFill>
                        <a:srgbClr val="111111"/>
                      </a:solidFill>
                      <a:prstDash val="solid"/>
                      <a:round/>
                      <a:headEnd len="sm" w="sm" type="none"/>
                      <a:tailEnd len="sm" w="sm" type="none"/>
                    </a:lnL>
                    <a:lnR cap="flat" cmpd="sng" w="9525">
                      <a:solidFill>
                        <a:srgbClr val="111111"/>
                      </a:solidFill>
                      <a:prstDash val="solid"/>
                      <a:round/>
                      <a:headEnd len="sm" w="sm" type="none"/>
                      <a:tailEnd len="sm" w="sm" type="none"/>
                    </a:lnR>
                    <a:lnT cap="flat" cmpd="sng" w="9525">
                      <a:solidFill>
                        <a:srgbClr val="111111"/>
                      </a:solidFill>
                      <a:prstDash val="solid"/>
                      <a:round/>
                      <a:headEnd len="sm" w="sm" type="none"/>
                      <a:tailEnd len="sm" w="sm" type="none"/>
                    </a:lnT>
                    <a:lnB cap="flat" cmpd="sng" w="9525">
                      <a:solidFill>
                        <a:srgbClr val="111111"/>
                      </a:solidFill>
                      <a:prstDash val="solid"/>
                      <a:round/>
                      <a:headEnd len="sm" w="sm" type="none"/>
                      <a:tailEnd len="sm" w="sm" type="none"/>
                    </a:lnB>
                    <a:solidFill>
                      <a:srgbClr val="CFE2F3"/>
                    </a:solidFill>
                  </a:tcPr>
                </a:tc>
                <a:tc>
                  <a:txBody>
                    <a:bodyPr/>
                    <a:lstStyle/>
                    <a:p>
                      <a:pPr indent="0" lvl="0" marL="0" rtl="0" algn="l">
                        <a:spcBef>
                          <a:spcPts val="0"/>
                        </a:spcBef>
                        <a:spcAft>
                          <a:spcPts val="0"/>
                        </a:spcAft>
                        <a:buNone/>
                      </a:pPr>
                      <a:r>
                        <a:t/>
                      </a:r>
                      <a:endParaRPr sz="700"/>
                    </a:p>
                  </a:txBody>
                  <a:tcPr marT="91425" marB="91425" marR="91425" marL="91425">
                    <a:lnL cap="flat" cmpd="sng" w="9525">
                      <a:solidFill>
                        <a:srgbClr val="111111"/>
                      </a:solidFill>
                      <a:prstDash val="solid"/>
                      <a:round/>
                      <a:headEnd len="sm" w="sm" type="none"/>
                      <a:tailEnd len="sm" w="sm" type="none"/>
                    </a:lnL>
                    <a:lnR cap="flat" cmpd="sng" w="9525">
                      <a:solidFill>
                        <a:srgbClr val="111111"/>
                      </a:solidFill>
                      <a:prstDash val="solid"/>
                      <a:round/>
                      <a:headEnd len="sm" w="sm" type="none"/>
                      <a:tailEnd len="sm" w="sm" type="none"/>
                    </a:lnR>
                    <a:lnT cap="flat" cmpd="sng" w="9525">
                      <a:solidFill>
                        <a:srgbClr val="111111"/>
                      </a:solidFill>
                      <a:prstDash val="solid"/>
                      <a:round/>
                      <a:headEnd len="sm" w="sm" type="none"/>
                      <a:tailEnd len="sm" w="sm" type="none"/>
                    </a:lnT>
                    <a:lnB cap="flat" cmpd="sng" w="9525">
                      <a:solidFill>
                        <a:srgbClr val="111111"/>
                      </a:solidFill>
                      <a:prstDash val="solid"/>
                      <a:round/>
                      <a:headEnd len="sm" w="sm" type="none"/>
                      <a:tailEnd len="sm" w="sm" type="none"/>
                    </a:lnB>
                    <a:solidFill>
                      <a:srgbClr val="CFE2F3"/>
                    </a:solidFill>
                  </a:tcPr>
                </a:tc>
              </a:tr>
              <a:tr h="324975">
                <a:tc>
                  <a:txBody>
                    <a:bodyPr/>
                    <a:lstStyle/>
                    <a:p>
                      <a:pPr indent="0" lvl="0" marL="0" rtl="0" algn="l">
                        <a:spcBef>
                          <a:spcPts val="0"/>
                        </a:spcBef>
                        <a:spcAft>
                          <a:spcPts val="0"/>
                        </a:spcAft>
                        <a:buNone/>
                      </a:pPr>
                      <a:r>
                        <a:t/>
                      </a:r>
                      <a:endParaRPr sz="700"/>
                    </a:p>
                  </a:txBody>
                  <a:tcPr marT="91425" marB="91425" marR="91425" marL="91425">
                    <a:lnL cap="flat" cmpd="sng" w="9525">
                      <a:solidFill>
                        <a:srgbClr val="111111"/>
                      </a:solidFill>
                      <a:prstDash val="solid"/>
                      <a:round/>
                      <a:headEnd len="sm" w="sm" type="none"/>
                      <a:tailEnd len="sm" w="sm" type="none"/>
                    </a:lnL>
                    <a:lnR cap="flat" cmpd="sng" w="9525">
                      <a:solidFill>
                        <a:srgbClr val="111111"/>
                      </a:solidFill>
                      <a:prstDash val="solid"/>
                      <a:round/>
                      <a:headEnd len="sm" w="sm" type="none"/>
                      <a:tailEnd len="sm" w="sm" type="none"/>
                    </a:lnR>
                    <a:lnT cap="flat" cmpd="sng" w="9525">
                      <a:solidFill>
                        <a:srgbClr val="111111"/>
                      </a:solidFill>
                      <a:prstDash val="solid"/>
                      <a:round/>
                      <a:headEnd len="sm" w="sm" type="none"/>
                      <a:tailEnd len="sm" w="sm" type="none"/>
                    </a:lnT>
                    <a:lnB cap="flat" cmpd="sng" w="9525">
                      <a:solidFill>
                        <a:srgbClr val="111111"/>
                      </a:solidFill>
                      <a:prstDash val="solid"/>
                      <a:round/>
                      <a:headEnd len="sm" w="sm" type="none"/>
                      <a:tailEnd len="sm" w="sm" type="none"/>
                    </a:lnB>
                    <a:solidFill>
                      <a:srgbClr val="E06666"/>
                    </a:solidFill>
                  </a:tcPr>
                </a:tc>
                <a:tc>
                  <a:txBody>
                    <a:bodyPr/>
                    <a:lstStyle/>
                    <a:p>
                      <a:pPr indent="0" lvl="0" marL="0" rtl="0" algn="l">
                        <a:spcBef>
                          <a:spcPts val="0"/>
                        </a:spcBef>
                        <a:spcAft>
                          <a:spcPts val="0"/>
                        </a:spcAft>
                        <a:buNone/>
                      </a:pPr>
                      <a:r>
                        <a:t/>
                      </a:r>
                      <a:endParaRPr sz="700"/>
                    </a:p>
                  </a:txBody>
                  <a:tcPr marT="91425" marB="91425" marR="91425" marL="91425">
                    <a:lnL cap="flat" cmpd="sng" w="9525">
                      <a:solidFill>
                        <a:srgbClr val="111111"/>
                      </a:solidFill>
                      <a:prstDash val="solid"/>
                      <a:round/>
                      <a:headEnd len="sm" w="sm" type="none"/>
                      <a:tailEnd len="sm" w="sm" type="none"/>
                    </a:lnL>
                    <a:lnR cap="flat" cmpd="sng" w="9525">
                      <a:solidFill>
                        <a:srgbClr val="111111"/>
                      </a:solidFill>
                      <a:prstDash val="solid"/>
                      <a:round/>
                      <a:headEnd len="sm" w="sm" type="none"/>
                      <a:tailEnd len="sm" w="sm" type="none"/>
                    </a:lnR>
                    <a:lnT cap="flat" cmpd="sng" w="9525">
                      <a:solidFill>
                        <a:srgbClr val="111111"/>
                      </a:solidFill>
                      <a:prstDash val="solid"/>
                      <a:round/>
                      <a:headEnd len="sm" w="sm" type="none"/>
                      <a:tailEnd len="sm" w="sm" type="none"/>
                    </a:lnT>
                    <a:lnB cap="flat" cmpd="sng" w="9525">
                      <a:solidFill>
                        <a:srgbClr val="111111"/>
                      </a:solidFill>
                      <a:prstDash val="solid"/>
                      <a:round/>
                      <a:headEnd len="sm" w="sm" type="none"/>
                      <a:tailEnd len="sm" w="sm" type="none"/>
                    </a:lnB>
                    <a:solidFill>
                      <a:srgbClr val="E06666"/>
                    </a:solidFill>
                  </a:tcPr>
                </a:tc>
                <a:tc>
                  <a:txBody>
                    <a:bodyPr/>
                    <a:lstStyle/>
                    <a:p>
                      <a:pPr indent="0" lvl="0" marL="0" rtl="0" algn="l">
                        <a:spcBef>
                          <a:spcPts val="0"/>
                        </a:spcBef>
                        <a:spcAft>
                          <a:spcPts val="0"/>
                        </a:spcAft>
                        <a:buNone/>
                      </a:pPr>
                      <a:r>
                        <a:t/>
                      </a:r>
                      <a:endParaRPr sz="700"/>
                    </a:p>
                  </a:txBody>
                  <a:tcPr marT="91425" marB="91425" marR="91425" marL="91425">
                    <a:lnL cap="flat" cmpd="sng" w="9525">
                      <a:solidFill>
                        <a:srgbClr val="111111"/>
                      </a:solidFill>
                      <a:prstDash val="solid"/>
                      <a:round/>
                      <a:headEnd len="sm" w="sm" type="none"/>
                      <a:tailEnd len="sm" w="sm" type="none"/>
                    </a:lnL>
                    <a:lnR cap="flat" cmpd="sng" w="9525">
                      <a:solidFill>
                        <a:srgbClr val="111111"/>
                      </a:solidFill>
                      <a:prstDash val="solid"/>
                      <a:round/>
                      <a:headEnd len="sm" w="sm" type="none"/>
                      <a:tailEnd len="sm" w="sm" type="none"/>
                    </a:lnR>
                    <a:lnT cap="flat" cmpd="sng" w="9525">
                      <a:solidFill>
                        <a:srgbClr val="111111"/>
                      </a:solidFill>
                      <a:prstDash val="solid"/>
                      <a:round/>
                      <a:headEnd len="sm" w="sm" type="none"/>
                      <a:tailEnd len="sm" w="sm" type="none"/>
                    </a:lnT>
                    <a:lnB cap="flat" cmpd="sng" w="9525">
                      <a:solidFill>
                        <a:srgbClr val="111111"/>
                      </a:solidFill>
                      <a:prstDash val="solid"/>
                      <a:round/>
                      <a:headEnd len="sm" w="sm" type="none"/>
                      <a:tailEnd len="sm" w="sm" type="none"/>
                    </a:lnB>
                    <a:solidFill>
                      <a:srgbClr val="E06666"/>
                    </a:solidFill>
                  </a:tcPr>
                </a:tc>
                <a:tc>
                  <a:txBody>
                    <a:bodyPr/>
                    <a:lstStyle/>
                    <a:p>
                      <a:pPr indent="0" lvl="0" marL="0" rtl="0" algn="l">
                        <a:spcBef>
                          <a:spcPts val="0"/>
                        </a:spcBef>
                        <a:spcAft>
                          <a:spcPts val="0"/>
                        </a:spcAft>
                        <a:buNone/>
                      </a:pPr>
                      <a:r>
                        <a:t/>
                      </a:r>
                      <a:endParaRPr sz="700"/>
                    </a:p>
                  </a:txBody>
                  <a:tcPr marT="91425" marB="91425" marR="91425" marL="91425">
                    <a:lnL cap="flat" cmpd="sng" w="9525">
                      <a:solidFill>
                        <a:srgbClr val="111111"/>
                      </a:solidFill>
                      <a:prstDash val="solid"/>
                      <a:round/>
                      <a:headEnd len="sm" w="sm" type="none"/>
                      <a:tailEnd len="sm" w="sm" type="none"/>
                    </a:lnL>
                    <a:lnR cap="flat" cmpd="sng" w="9525">
                      <a:solidFill>
                        <a:srgbClr val="111111"/>
                      </a:solidFill>
                      <a:prstDash val="solid"/>
                      <a:round/>
                      <a:headEnd len="sm" w="sm" type="none"/>
                      <a:tailEnd len="sm" w="sm" type="none"/>
                    </a:lnR>
                    <a:lnT cap="flat" cmpd="sng" w="9525">
                      <a:solidFill>
                        <a:srgbClr val="111111"/>
                      </a:solidFill>
                      <a:prstDash val="solid"/>
                      <a:round/>
                      <a:headEnd len="sm" w="sm" type="none"/>
                      <a:tailEnd len="sm" w="sm" type="none"/>
                    </a:lnT>
                    <a:lnB cap="flat" cmpd="sng" w="9525">
                      <a:solidFill>
                        <a:srgbClr val="111111"/>
                      </a:solidFill>
                      <a:prstDash val="solid"/>
                      <a:round/>
                      <a:headEnd len="sm" w="sm" type="none"/>
                      <a:tailEnd len="sm" w="sm" type="none"/>
                    </a:lnB>
                    <a:solidFill>
                      <a:srgbClr val="E06666"/>
                    </a:solidFill>
                  </a:tcPr>
                </a:tc>
                <a:tc>
                  <a:txBody>
                    <a:bodyPr/>
                    <a:lstStyle/>
                    <a:p>
                      <a:pPr indent="0" lvl="0" marL="0" rtl="0" algn="l">
                        <a:spcBef>
                          <a:spcPts val="0"/>
                        </a:spcBef>
                        <a:spcAft>
                          <a:spcPts val="0"/>
                        </a:spcAft>
                        <a:buNone/>
                      </a:pPr>
                      <a:r>
                        <a:t/>
                      </a:r>
                      <a:endParaRPr sz="700"/>
                    </a:p>
                  </a:txBody>
                  <a:tcPr marT="91425" marB="91425" marR="91425" marL="91425">
                    <a:lnL cap="flat" cmpd="sng" w="9525">
                      <a:solidFill>
                        <a:srgbClr val="111111"/>
                      </a:solidFill>
                      <a:prstDash val="solid"/>
                      <a:round/>
                      <a:headEnd len="sm" w="sm" type="none"/>
                      <a:tailEnd len="sm" w="sm" type="none"/>
                    </a:lnL>
                    <a:lnR cap="flat" cmpd="sng" w="9525">
                      <a:solidFill>
                        <a:srgbClr val="111111"/>
                      </a:solidFill>
                      <a:prstDash val="solid"/>
                      <a:round/>
                      <a:headEnd len="sm" w="sm" type="none"/>
                      <a:tailEnd len="sm" w="sm" type="none"/>
                    </a:lnR>
                    <a:lnT cap="flat" cmpd="sng" w="9525">
                      <a:solidFill>
                        <a:srgbClr val="111111"/>
                      </a:solidFill>
                      <a:prstDash val="solid"/>
                      <a:round/>
                      <a:headEnd len="sm" w="sm" type="none"/>
                      <a:tailEnd len="sm" w="sm" type="none"/>
                    </a:lnT>
                    <a:lnB cap="flat" cmpd="sng" w="9525">
                      <a:solidFill>
                        <a:srgbClr val="111111"/>
                      </a:solidFill>
                      <a:prstDash val="solid"/>
                      <a:round/>
                      <a:headEnd len="sm" w="sm" type="none"/>
                      <a:tailEnd len="sm" w="sm" type="none"/>
                    </a:lnB>
                    <a:solidFill>
                      <a:srgbClr val="E06666"/>
                    </a:solidFill>
                  </a:tcPr>
                </a:tc>
              </a:tr>
              <a:tr h="324975">
                <a:tc>
                  <a:txBody>
                    <a:bodyPr/>
                    <a:lstStyle/>
                    <a:p>
                      <a:pPr indent="0" lvl="0" marL="0" rtl="0" algn="l">
                        <a:spcBef>
                          <a:spcPts val="0"/>
                        </a:spcBef>
                        <a:spcAft>
                          <a:spcPts val="0"/>
                        </a:spcAft>
                        <a:buNone/>
                      </a:pPr>
                      <a:r>
                        <a:t/>
                      </a:r>
                      <a:endParaRPr sz="700"/>
                    </a:p>
                  </a:txBody>
                  <a:tcPr marT="91425" marB="91425" marR="91425" marL="91425">
                    <a:lnL cap="flat" cmpd="sng" w="9525">
                      <a:solidFill>
                        <a:srgbClr val="111111"/>
                      </a:solidFill>
                      <a:prstDash val="solid"/>
                      <a:round/>
                      <a:headEnd len="sm" w="sm" type="none"/>
                      <a:tailEnd len="sm" w="sm" type="none"/>
                    </a:lnL>
                    <a:lnR cap="flat" cmpd="sng" w="9525">
                      <a:solidFill>
                        <a:srgbClr val="111111"/>
                      </a:solidFill>
                      <a:prstDash val="solid"/>
                      <a:round/>
                      <a:headEnd len="sm" w="sm" type="none"/>
                      <a:tailEnd len="sm" w="sm" type="none"/>
                    </a:lnR>
                    <a:lnT cap="flat" cmpd="sng" w="9525">
                      <a:solidFill>
                        <a:srgbClr val="111111"/>
                      </a:solidFill>
                      <a:prstDash val="solid"/>
                      <a:round/>
                      <a:headEnd len="sm" w="sm" type="none"/>
                      <a:tailEnd len="sm" w="sm" type="none"/>
                    </a:lnT>
                    <a:lnB cap="flat" cmpd="sng" w="9525">
                      <a:solidFill>
                        <a:srgbClr val="111111"/>
                      </a:solidFill>
                      <a:prstDash val="solid"/>
                      <a:round/>
                      <a:headEnd len="sm" w="sm" type="none"/>
                      <a:tailEnd len="sm" w="sm" type="none"/>
                    </a:lnB>
                    <a:solidFill>
                      <a:srgbClr val="E06666"/>
                    </a:solidFill>
                  </a:tcPr>
                </a:tc>
                <a:tc>
                  <a:txBody>
                    <a:bodyPr/>
                    <a:lstStyle/>
                    <a:p>
                      <a:pPr indent="0" lvl="0" marL="0" rtl="0" algn="l">
                        <a:spcBef>
                          <a:spcPts val="0"/>
                        </a:spcBef>
                        <a:spcAft>
                          <a:spcPts val="0"/>
                        </a:spcAft>
                        <a:buNone/>
                      </a:pPr>
                      <a:r>
                        <a:t/>
                      </a:r>
                      <a:endParaRPr sz="700"/>
                    </a:p>
                  </a:txBody>
                  <a:tcPr marT="91425" marB="91425" marR="91425" marL="91425">
                    <a:lnL cap="flat" cmpd="sng" w="9525">
                      <a:solidFill>
                        <a:srgbClr val="111111"/>
                      </a:solidFill>
                      <a:prstDash val="solid"/>
                      <a:round/>
                      <a:headEnd len="sm" w="sm" type="none"/>
                      <a:tailEnd len="sm" w="sm" type="none"/>
                    </a:lnL>
                    <a:lnR cap="flat" cmpd="sng" w="9525">
                      <a:solidFill>
                        <a:srgbClr val="111111"/>
                      </a:solidFill>
                      <a:prstDash val="solid"/>
                      <a:round/>
                      <a:headEnd len="sm" w="sm" type="none"/>
                      <a:tailEnd len="sm" w="sm" type="none"/>
                    </a:lnR>
                    <a:lnT cap="flat" cmpd="sng" w="9525">
                      <a:solidFill>
                        <a:srgbClr val="111111"/>
                      </a:solidFill>
                      <a:prstDash val="solid"/>
                      <a:round/>
                      <a:headEnd len="sm" w="sm" type="none"/>
                      <a:tailEnd len="sm" w="sm" type="none"/>
                    </a:lnT>
                    <a:lnB cap="flat" cmpd="sng" w="9525">
                      <a:solidFill>
                        <a:srgbClr val="111111"/>
                      </a:solidFill>
                      <a:prstDash val="solid"/>
                      <a:round/>
                      <a:headEnd len="sm" w="sm" type="none"/>
                      <a:tailEnd len="sm" w="sm" type="none"/>
                    </a:lnB>
                    <a:solidFill>
                      <a:srgbClr val="E06666"/>
                    </a:solidFill>
                  </a:tcPr>
                </a:tc>
                <a:tc>
                  <a:txBody>
                    <a:bodyPr/>
                    <a:lstStyle/>
                    <a:p>
                      <a:pPr indent="0" lvl="0" marL="0" rtl="0" algn="l">
                        <a:spcBef>
                          <a:spcPts val="0"/>
                        </a:spcBef>
                        <a:spcAft>
                          <a:spcPts val="0"/>
                        </a:spcAft>
                        <a:buNone/>
                      </a:pPr>
                      <a:r>
                        <a:t/>
                      </a:r>
                      <a:endParaRPr sz="700"/>
                    </a:p>
                  </a:txBody>
                  <a:tcPr marT="91425" marB="91425" marR="91425" marL="91425">
                    <a:lnL cap="flat" cmpd="sng" w="9525">
                      <a:solidFill>
                        <a:srgbClr val="111111"/>
                      </a:solidFill>
                      <a:prstDash val="solid"/>
                      <a:round/>
                      <a:headEnd len="sm" w="sm" type="none"/>
                      <a:tailEnd len="sm" w="sm" type="none"/>
                    </a:lnL>
                    <a:lnR cap="flat" cmpd="sng" w="9525">
                      <a:solidFill>
                        <a:srgbClr val="111111"/>
                      </a:solidFill>
                      <a:prstDash val="solid"/>
                      <a:round/>
                      <a:headEnd len="sm" w="sm" type="none"/>
                      <a:tailEnd len="sm" w="sm" type="none"/>
                    </a:lnR>
                    <a:lnT cap="flat" cmpd="sng" w="9525">
                      <a:solidFill>
                        <a:srgbClr val="111111"/>
                      </a:solidFill>
                      <a:prstDash val="solid"/>
                      <a:round/>
                      <a:headEnd len="sm" w="sm" type="none"/>
                      <a:tailEnd len="sm" w="sm" type="none"/>
                    </a:lnT>
                    <a:lnB cap="flat" cmpd="sng" w="9525">
                      <a:solidFill>
                        <a:srgbClr val="111111"/>
                      </a:solidFill>
                      <a:prstDash val="solid"/>
                      <a:round/>
                      <a:headEnd len="sm" w="sm" type="none"/>
                      <a:tailEnd len="sm" w="sm" type="none"/>
                    </a:lnB>
                    <a:solidFill>
                      <a:srgbClr val="E06666"/>
                    </a:solidFill>
                  </a:tcPr>
                </a:tc>
                <a:tc>
                  <a:txBody>
                    <a:bodyPr/>
                    <a:lstStyle/>
                    <a:p>
                      <a:pPr indent="0" lvl="0" marL="0" rtl="0" algn="l">
                        <a:spcBef>
                          <a:spcPts val="0"/>
                        </a:spcBef>
                        <a:spcAft>
                          <a:spcPts val="0"/>
                        </a:spcAft>
                        <a:buNone/>
                      </a:pPr>
                      <a:r>
                        <a:t/>
                      </a:r>
                      <a:endParaRPr sz="700"/>
                    </a:p>
                  </a:txBody>
                  <a:tcPr marT="91425" marB="91425" marR="91425" marL="91425">
                    <a:lnL cap="flat" cmpd="sng" w="9525">
                      <a:solidFill>
                        <a:srgbClr val="111111"/>
                      </a:solidFill>
                      <a:prstDash val="solid"/>
                      <a:round/>
                      <a:headEnd len="sm" w="sm" type="none"/>
                      <a:tailEnd len="sm" w="sm" type="none"/>
                    </a:lnL>
                    <a:lnR cap="flat" cmpd="sng" w="9525">
                      <a:solidFill>
                        <a:srgbClr val="111111"/>
                      </a:solidFill>
                      <a:prstDash val="solid"/>
                      <a:round/>
                      <a:headEnd len="sm" w="sm" type="none"/>
                      <a:tailEnd len="sm" w="sm" type="none"/>
                    </a:lnR>
                    <a:lnT cap="flat" cmpd="sng" w="9525">
                      <a:solidFill>
                        <a:srgbClr val="111111"/>
                      </a:solidFill>
                      <a:prstDash val="solid"/>
                      <a:round/>
                      <a:headEnd len="sm" w="sm" type="none"/>
                      <a:tailEnd len="sm" w="sm" type="none"/>
                    </a:lnT>
                    <a:lnB cap="flat" cmpd="sng" w="9525">
                      <a:solidFill>
                        <a:srgbClr val="111111"/>
                      </a:solidFill>
                      <a:prstDash val="solid"/>
                      <a:round/>
                      <a:headEnd len="sm" w="sm" type="none"/>
                      <a:tailEnd len="sm" w="sm" type="none"/>
                    </a:lnB>
                    <a:solidFill>
                      <a:srgbClr val="E06666"/>
                    </a:solidFill>
                  </a:tcPr>
                </a:tc>
                <a:tc>
                  <a:txBody>
                    <a:bodyPr/>
                    <a:lstStyle/>
                    <a:p>
                      <a:pPr indent="0" lvl="0" marL="0" rtl="0" algn="l">
                        <a:spcBef>
                          <a:spcPts val="0"/>
                        </a:spcBef>
                        <a:spcAft>
                          <a:spcPts val="0"/>
                        </a:spcAft>
                        <a:buNone/>
                      </a:pPr>
                      <a:r>
                        <a:t/>
                      </a:r>
                      <a:endParaRPr sz="700"/>
                    </a:p>
                  </a:txBody>
                  <a:tcPr marT="91425" marB="91425" marR="91425" marL="91425">
                    <a:lnL cap="flat" cmpd="sng" w="9525">
                      <a:solidFill>
                        <a:srgbClr val="111111"/>
                      </a:solidFill>
                      <a:prstDash val="solid"/>
                      <a:round/>
                      <a:headEnd len="sm" w="sm" type="none"/>
                      <a:tailEnd len="sm" w="sm" type="none"/>
                    </a:lnL>
                    <a:lnR cap="flat" cmpd="sng" w="9525">
                      <a:solidFill>
                        <a:srgbClr val="111111"/>
                      </a:solidFill>
                      <a:prstDash val="solid"/>
                      <a:round/>
                      <a:headEnd len="sm" w="sm" type="none"/>
                      <a:tailEnd len="sm" w="sm" type="none"/>
                    </a:lnR>
                    <a:lnT cap="flat" cmpd="sng" w="9525">
                      <a:solidFill>
                        <a:srgbClr val="111111"/>
                      </a:solidFill>
                      <a:prstDash val="solid"/>
                      <a:round/>
                      <a:headEnd len="sm" w="sm" type="none"/>
                      <a:tailEnd len="sm" w="sm" type="none"/>
                    </a:lnT>
                    <a:lnB cap="flat" cmpd="sng" w="9525">
                      <a:solidFill>
                        <a:srgbClr val="111111"/>
                      </a:solidFill>
                      <a:prstDash val="solid"/>
                      <a:round/>
                      <a:headEnd len="sm" w="sm" type="none"/>
                      <a:tailEnd len="sm" w="sm" type="none"/>
                    </a:lnB>
                    <a:solidFill>
                      <a:srgbClr val="E06666"/>
                    </a:solidFill>
                  </a:tcPr>
                </a:tc>
              </a:tr>
              <a:tr h="324975">
                <a:tc>
                  <a:txBody>
                    <a:bodyPr/>
                    <a:lstStyle/>
                    <a:p>
                      <a:pPr indent="0" lvl="0" marL="0" rtl="0" algn="l">
                        <a:spcBef>
                          <a:spcPts val="0"/>
                        </a:spcBef>
                        <a:spcAft>
                          <a:spcPts val="0"/>
                        </a:spcAft>
                        <a:buNone/>
                      </a:pPr>
                      <a:r>
                        <a:t/>
                      </a:r>
                      <a:endParaRPr sz="700"/>
                    </a:p>
                  </a:txBody>
                  <a:tcPr marT="91425" marB="91425" marR="91425" marL="91425">
                    <a:lnL cap="flat" cmpd="sng" w="9525">
                      <a:solidFill>
                        <a:srgbClr val="111111"/>
                      </a:solidFill>
                      <a:prstDash val="solid"/>
                      <a:round/>
                      <a:headEnd len="sm" w="sm" type="none"/>
                      <a:tailEnd len="sm" w="sm" type="none"/>
                    </a:lnL>
                    <a:lnR cap="flat" cmpd="sng" w="9525">
                      <a:solidFill>
                        <a:srgbClr val="111111"/>
                      </a:solidFill>
                      <a:prstDash val="solid"/>
                      <a:round/>
                      <a:headEnd len="sm" w="sm" type="none"/>
                      <a:tailEnd len="sm" w="sm" type="none"/>
                    </a:lnR>
                    <a:lnT cap="flat" cmpd="sng" w="9525">
                      <a:solidFill>
                        <a:srgbClr val="111111"/>
                      </a:solidFill>
                      <a:prstDash val="solid"/>
                      <a:round/>
                      <a:headEnd len="sm" w="sm" type="none"/>
                      <a:tailEnd len="sm" w="sm" type="none"/>
                    </a:lnT>
                    <a:lnB cap="flat" cmpd="sng" w="9525">
                      <a:solidFill>
                        <a:srgbClr val="111111"/>
                      </a:solidFill>
                      <a:prstDash val="solid"/>
                      <a:round/>
                      <a:headEnd len="sm" w="sm" type="none"/>
                      <a:tailEnd len="sm" w="sm" type="none"/>
                    </a:lnB>
                    <a:solidFill>
                      <a:srgbClr val="D9EAD3"/>
                    </a:solidFill>
                  </a:tcPr>
                </a:tc>
                <a:tc>
                  <a:txBody>
                    <a:bodyPr/>
                    <a:lstStyle/>
                    <a:p>
                      <a:pPr indent="0" lvl="0" marL="0" rtl="0" algn="l">
                        <a:spcBef>
                          <a:spcPts val="0"/>
                        </a:spcBef>
                        <a:spcAft>
                          <a:spcPts val="0"/>
                        </a:spcAft>
                        <a:buNone/>
                      </a:pPr>
                      <a:r>
                        <a:t/>
                      </a:r>
                      <a:endParaRPr sz="700"/>
                    </a:p>
                  </a:txBody>
                  <a:tcPr marT="91425" marB="91425" marR="91425" marL="91425">
                    <a:lnL cap="flat" cmpd="sng" w="9525">
                      <a:solidFill>
                        <a:srgbClr val="111111"/>
                      </a:solidFill>
                      <a:prstDash val="solid"/>
                      <a:round/>
                      <a:headEnd len="sm" w="sm" type="none"/>
                      <a:tailEnd len="sm" w="sm" type="none"/>
                    </a:lnL>
                    <a:lnR cap="flat" cmpd="sng" w="9525">
                      <a:solidFill>
                        <a:srgbClr val="111111"/>
                      </a:solidFill>
                      <a:prstDash val="solid"/>
                      <a:round/>
                      <a:headEnd len="sm" w="sm" type="none"/>
                      <a:tailEnd len="sm" w="sm" type="none"/>
                    </a:lnR>
                    <a:lnT cap="flat" cmpd="sng" w="9525">
                      <a:solidFill>
                        <a:srgbClr val="111111"/>
                      </a:solidFill>
                      <a:prstDash val="solid"/>
                      <a:round/>
                      <a:headEnd len="sm" w="sm" type="none"/>
                      <a:tailEnd len="sm" w="sm" type="none"/>
                    </a:lnT>
                    <a:lnB cap="flat" cmpd="sng" w="9525">
                      <a:solidFill>
                        <a:srgbClr val="111111"/>
                      </a:solidFill>
                      <a:prstDash val="solid"/>
                      <a:round/>
                      <a:headEnd len="sm" w="sm" type="none"/>
                      <a:tailEnd len="sm" w="sm" type="none"/>
                    </a:lnB>
                    <a:solidFill>
                      <a:srgbClr val="D9EAD3"/>
                    </a:solidFill>
                  </a:tcPr>
                </a:tc>
                <a:tc>
                  <a:txBody>
                    <a:bodyPr/>
                    <a:lstStyle/>
                    <a:p>
                      <a:pPr indent="0" lvl="0" marL="0" rtl="0" algn="l">
                        <a:spcBef>
                          <a:spcPts val="0"/>
                        </a:spcBef>
                        <a:spcAft>
                          <a:spcPts val="0"/>
                        </a:spcAft>
                        <a:buNone/>
                      </a:pPr>
                      <a:r>
                        <a:t/>
                      </a:r>
                      <a:endParaRPr sz="700"/>
                    </a:p>
                  </a:txBody>
                  <a:tcPr marT="91425" marB="91425" marR="91425" marL="91425">
                    <a:lnL cap="flat" cmpd="sng" w="9525">
                      <a:solidFill>
                        <a:srgbClr val="111111"/>
                      </a:solidFill>
                      <a:prstDash val="solid"/>
                      <a:round/>
                      <a:headEnd len="sm" w="sm" type="none"/>
                      <a:tailEnd len="sm" w="sm" type="none"/>
                    </a:lnL>
                    <a:lnR cap="flat" cmpd="sng" w="9525">
                      <a:solidFill>
                        <a:srgbClr val="111111"/>
                      </a:solidFill>
                      <a:prstDash val="solid"/>
                      <a:round/>
                      <a:headEnd len="sm" w="sm" type="none"/>
                      <a:tailEnd len="sm" w="sm" type="none"/>
                    </a:lnR>
                    <a:lnT cap="flat" cmpd="sng" w="9525">
                      <a:solidFill>
                        <a:srgbClr val="111111"/>
                      </a:solidFill>
                      <a:prstDash val="solid"/>
                      <a:round/>
                      <a:headEnd len="sm" w="sm" type="none"/>
                      <a:tailEnd len="sm" w="sm" type="none"/>
                    </a:lnT>
                    <a:lnB cap="flat" cmpd="sng" w="9525">
                      <a:solidFill>
                        <a:srgbClr val="111111"/>
                      </a:solidFill>
                      <a:prstDash val="solid"/>
                      <a:round/>
                      <a:headEnd len="sm" w="sm" type="none"/>
                      <a:tailEnd len="sm" w="sm" type="none"/>
                    </a:lnB>
                    <a:solidFill>
                      <a:srgbClr val="D9EAD3"/>
                    </a:solidFill>
                  </a:tcPr>
                </a:tc>
                <a:tc>
                  <a:txBody>
                    <a:bodyPr/>
                    <a:lstStyle/>
                    <a:p>
                      <a:pPr indent="0" lvl="0" marL="0" rtl="0" algn="l">
                        <a:spcBef>
                          <a:spcPts val="0"/>
                        </a:spcBef>
                        <a:spcAft>
                          <a:spcPts val="0"/>
                        </a:spcAft>
                        <a:buNone/>
                      </a:pPr>
                      <a:r>
                        <a:t/>
                      </a:r>
                      <a:endParaRPr sz="700"/>
                    </a:p>
                  </a:txBody>
                  <a:tcPr marT="91425" marB="91425" marR="91425" marL="91425">
                    <a:lnL cap="flat" cmpd="sng" w="9525">
                      <a:solidFill>
                        <a:srgbClr val="111111"/>
                      </a:solidFill>
                      <a:prstDash val="solid"/>
                      <a:round/>
                      <a:headEnd len="sm" w="sm" type="none"/>
                      <a:tailEnd len="sm" w="sm" type="none"/>
                    </a:lnL>
                    <a:lnR cap="flat" cmpd="sng" w="9525">
                      <a:solidFill>
                        <a:srgbClr val="111111"/>
                      </a:solidFill>
                      <a:prstDash val="solid"/>
                      <a:round/>
                      <a:headEnd len="sm" w="sm" type="none"/>
                      <a:tailEnd len="sm" w="sm" type="none"/>
                    </a:lnR>
                    <a:lnT cap="flat" cmpd="sng" w="9525">
                      <a:solidFill>
                        <a:srgbClr val="111111"/>
                      </a:solidFill>
                      <a:prstDash val="solid"/>
                      <a:round/>
                      <a:headEnd len="sm" w="sm" type="none"/>
                      <a:tailEnd len="sm" w="sm" type="none"/>
                    </a:lnT>
                    <a:lnB cap="flat" cmpd="sng" w="9525">
                      <a:solidFill>
                        <a:srgbClr val="111111"/>
                      </a:solidFill>
                      <a:prstDash val="solid"/>
                      <a:round/>
                      <a:headEnd len="sm" w="sm" type="none"/>
                      <a:tailEnd len="sm" w="sm" type="none"/>
                    </a:lnB>
                    <a:solidFill>
                      <a:srgbClr val="D9EAD3"/>
                    </a:solidFill>
                  </a:tcPr>
                </a:tc>
                <a:tc>
                  <a:txBody>
                    <a:bodyPr/>
                    <a:lstStyle/>
                    <a:p>
                      <a:pPr indent="0" lvl="0" marL="0" rtl="0" algn="l">
                        <a:spcBef>
                          <a:spcPts val="0"/>
                        </a:spcBef>
                        <a:spcAft>
                          <a:spcPts val="0"/>
                        </a:spcAft>
                        <a:buNone/>
                      </a:pPr>
                      <a:r>
                        <a:t/>
                      </a:r>
                      <a:endParaRPr sz="700"/>
                    </a:p>
                  </a:txBody>
                  <a:tcPr marT="91425" marB="91425" marR="91425" marL="91425">
                    <a:lnL cap="flat" cmpd="sng" w="9525">
                      <a:solidFill>
                        <a:srgbClr val="111111"/>
                      </a:solidFill>
                      <a:prstDash val="solid"/>
                      <a:round/>
                      <a:headEnd len="sm" w="sm" type="none"/>
                      <a:tailEnd len="sm" w="sm" type="none"/>
                    </a:lnL>
                    <a:lnR cap="flat" cmpd="sng" w="9525">
                      <a:solidFill>
                        <a:srgbClr val="111111"/>
                      </a:solidFill>
                      <a:prstDash val="solid"/>
                      <a:round/>
                      <a:headEnd len="sm" w="sm" type="none"/>
                      <a:tailEnd len="sm" w="sm" type="none"/>
                    </a:lnR>
                    <a:lnT cap="flat" cmpd="sng" w="9525">
                      <a:solidFill>
                        <a:srgbClr val="111111"/>
                      </a:solidFill>
                      <a:prstDash val="solid"/>
                      <a:round/>
                      <a:headEnd len="sm" w="sm" type="none"/>
                      <a:tailEnd len="sm" w="sm" type="none"/>
                    </a:lnT>
                    <a:lnB cap="flat" cmpd="sng" w="9525">
                      <a:solidFill>
                        <a:srgbClr val="111111"/>
                      </a:solidFill>
                      <a:prstDash val="solid"/>
                      <a:round/>
                      <a:headEnd len="sm" w="sm" type="none"/>
                      <a:tailEnd len="sm" w="sm" type="none"/>
                    </a:lnB>
                    <a:solidFill>
                      <a:srgbClr val="D9EAD3"/>
                    </a:solidFill>
                  </a:tcPr>
                </a:tc>
              </a:tr>
            </a:tbl>
          </a:graphicData>
        </a:graphic>
      </p:graphicFrame>
      <p:sp>
        <p:nvSpPr>
          <p:cNvPr id="1379" name="Google Shape;1379;p67"/>
          <p:cNvSpPr/>
          <p:nvPr/>
        </p:nvSpPr>
        <p:spPr>
          <a:xfrm>
            <a:off x="1" y="1582150"/>
            <a:ext cx="1575000" cy="1247100"/>
          </a:xfrm>
          <a:prstGeom prst="wedgeEllipseCallout">
            <a:avLst>
              <a:gd fmla="val 57708" name="adj1"/>
              <a:gd fmla="val 13435" name="adj2"/>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800">
              <a:latin typeface="Ubuntu"/>
              <a:ea typeface="Ubuntu"/>
              <a:cs typeface="Ubuntu"/>
              <a:sym typeface="Ubuntu"/>
            </a:endParaRPr>
          </a:p>
          <a:p>
            <a:pPr indent="0" lvl="0" marL="0" rtl="0" algn="ctr">
              <a:spcBef>
                <a:spcPts val="0"/>
              </a:spcBef>
              <a:spcAft>
                <a:spcPts val="0"/>
              </a:spcAft>
              <a:buNone/>
            </a:pPr>
            <a:r>
              <a:rPr b="1" lang="en" sz="800">
                <a:latin typeface="Ubuntu"/>
                <a:ea typeface="Ubuntu"/>
                <a:cs typeface="Ubuntu"/>
                <a:sym typeface="Ubuntu"/>
              </a:rPr>
              <a:t>Transformers</a:t>
            </a:r>
            <a:r>
              <a:rPr lang="en" sz="800">
                <a:latin typeface="Ubuntu"/>
                <a:ea typeface="Ubuntu"/>
                <a:cs typeface="Ubuntu"/>
                <a:sym typeface="Ubuntu"/>
              </a:rPr>
              <a:t>: “I am related to maths stuff, a plural noun, at the beginning of the sentence”</a:t>
            </a:r>
            <a:endParaRPr sz="800">
              <a:latin typeface="Ubuntu"/>
              <a:ea typeface="Ubuntu"/>
              <a:cs typeface="Ubuntu"/>
              <a:sym typeface="Ubuntu"/>
            </a:endParaRPr>
          </a:p>
        </p:txBody>
      </p:sp>
      <p:sp>
        <p:nvSpPr>
          <p:cNvPr id="1380" name="Google Shape;1380;p67"/>
          <p:cNvSpPr/>
          <p:nvPr/>
        </p:nvSpPr>
        <p:spPr>
          <a:xfrm>
            <a:off x="1" y="2639875"/>
            <a:ext cx="1575000" cy="1247100"/>
          </a:xfrm>
          <a:prstGeom prst="wedgeEllipseCallout">
            <a:avLst>
              <a:gd fmla="val 57708" name="adj1"/>
              <a:gd fmla="val 13435" name="adj2"/>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800">
              <a:latin typeface="Ubuntu"/>
              <a:ea typeface="Ubuntu"/>
              <a:cs typeface="Ubuntu"/>
              <a:sym typeface="Ubuntu"/>
            </a:endParaRPr>
          </a:p>
          <a:p>
            <a:pPr indent="0" lvl="0" marL="0" rtl="0" algn="ctr">
              <a:spcBef>
                <a:spcPts val="0"/>
              </a:spcBef>
              <a:spcAft>
                <a:spcPts val="0"/>
              </a:spcAft>
              <a:buNone/>
            </a:pPr>
            <a:r>
              <a:rPr b="1" lang="en" sz="800">
                <a:latin typeface="Ubuntu"/>
                <a:ea typeface="Ubuntu"/>
                <a:cs typeface="Ubuntu"/>
                <a:sym typeface="Ubuntu"/>
              </a:rPr>
              <a:t>Decoder</a:t>
            </a:r>
            <a:r>
              <a:rPr lang="en" sz="800">
                <a:latin typeface="Ubuntu"/>
                <a:ea typeface="Ubuntu"/>
                <a:cs typeface="Ubuntu"/>
                <a:sym typeface="Ubuntu"/>
              </a:rPr>
              <a:t>: “I am before encoder, maybe related to maths, maybe an architecture</a:t>
            </a:r>
            <a:endParaRPr sz="800">
              <a:latin typeface="Ubuntu"/>
              <a:ea typeface="Ubuntu"/>
              <a:cs typeface="Ubuntu"/>
              <a:sym typeface="Ubuntu"/>
            </a:endParaRPr>
          </a:p>
        </p:txBody>
      </p:sp>
      <p:cxnSp>
        <p:nvCxnSpPr>
          <p:cNvPr id="1381" name="Google Shape;1381;p67"/>
          <p:cNvCxnSpPr>
            <a:endCxn id="1382" idx="1"/>
          </p:cNvCxnSpPr>
          <p:nvPr/>
        </p:nvCxnSpPr>
        <p:spPr>
          <a:xfrm flipH="1" rot="10800000">
            <a:off x="3918325" y="2829275"/>
            <a:ext cx="469800" cy="2100"/>
          </a:xfrm>
          <a:prstGeom prst="straightConnector1">
            <a:avLst/>
          </a:prstGeom>
          <a:noFill/>
          <a:ln cap="flat" cmpd="sng" w="9525">
            <a:solidFill>
              <a:srgbClr val="011C5D"/>
            </a:solidFill>
            <a:prstDash val="solid"/>
            <a:round/>
            <a:headEnd len="med" w="med" type="none"/>
            <a:tailEnd len="med" w="med" type="triangle"/>
          </a:ln>
        </p:spPr>
      </p:cxnSp>
      <p:sp>
        <p:nvSpPr>
          <p:cNvPr id="1382" name="Google Shape;1382;p67"/>
          <p:cNvSpPr txBox="1"/>
          <p:nvPr/>
        </p:nvSpPr>
        <p:spPr>
          <a:xfrm>
            <a:off x="4388125" y="2632475"/>
            <a:ext cx="5487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rPr>
              <a:t>…</a:t>
            </a:r>
            <a:endParaRPr sz="1800">
              <a:solidFill>
                <a:schemeClr val="dk2"/>
              </a:solidFill>
            </a:endParaRPr>
          </a:p>
        </p:txBody>
      </p:sp>
      <p:sp>
        <p:nvSpPr>
          <p:cNvPr id="1383" name="Google Shape;1383;p67"/>
          <p:cNvSpPr txBox="1"/>
          <p:nvPr/>
        </p:nvSpPr>
        <p:spPr>
          <a:xfrm>
            <a:off x="2583275" y="4061625"/>
            <a:ext cx="6180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rPr>
              <a:t>…</a:t>
            </a:r>
            <a:endParaRPr sz="1800">
              <a:solidFill>
                <a:schemeClr val="dk2"/>
              </a:solidFill>
            </a:endParaRPr>
          </a:p>
        </p:txBody>
      </p:sp>
      <p:cxnSp>
        <p:nvCxnSpPr>
          <p:cNvPr id="1384" name="Google Shape;1384;p67"/>
          <p:cNvCxnSpPr/>
          <p:nvPr/>
        </p:nvCxnSpPr>
        <p:spPr>
          <a:xfrm flipH="1" rot="10800000">
            <a:off x="3560325" y="3334450"/>
            <a:ext cx="783900" cy="932700"/>
          </a:xfrm>
          <a:prstGeom prst="straightConnector1">
            <a:avLst/>
          </a:prstGeom>
          <a:noFill/>
          <a:ln cap="flat" cmpd="sng" w="9525">
            <a:solidFill>
              <a:srgbClr val="011C5D"/>
            </a:solidFill>
            <a:prstDash val="solid"/>
            <a:round/>
            <a:headEnd len="med" w="med" type="none"/>
            <a:tailEnd len="med" w="med" type="triangle"/>
          </a:ln>
        </p:spPr>
      </p:cxnSp>
      <p:cxnSp>
        <p:nvCxnSpPr>
          <p:cNvPr id="1385" name="Google Shape;1385;p67"/>
          <p:cNvCxnSpPr/>
          <p:nvPr/>
        </p:nvCxnSpPr>
        <p:spPr>
          <a:xfrm>
            <a:off x="4812200" y="2869575"/>
            <a:ext cx="285000" cy="0"/>
          </a:xfrm>
          <a:prstGeom prst="straightConnector1">
            <a:avLst/>
          </a:prstGeom>
          <a:noFill/>
          <a:ln cap="flat" cmpd="sng" w="9525">
            <a:solidFill>
              <a:srgbClr val="011C5D"/>
            </a:solidFill>
            <a:prstDash val="solid"/>
            <a:round/>
            <a:headEnd len="med" w="med" type="none"/>
            <a:tailEnd len="med" w="med" type="triangle"/>
          </a:ln>
        </p:spPr>
      </p:cxnSp>
      <p:sp>
        <p:nvSpPr>
          <p:cNvPr id="1386" name="Google Shape;1386;p67"/>
          <p:cNvSpPr txBox="1"/>
          <p:nvPr/>
        </p:nvSpPr>
        <p:spPr>
          <a:xfrm>
            <a:off x="6157700" y="1173875"/>
            <a:ext cx="1355100" cy="26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2"/>
                </a:solidFill>
              </a:rPr>
              <a:t>Feed forward network</a:t>
            </a:r>
            <a:endParaRPr sz="1000">
              <a:solidFill>
                <a:schemeClr val="dk2"/>
              </a:solidFill>
            </a:endParaRPr>
          </a:p>
        </p:txBody>
      </p:sp>
      <p:pic>
        <p:nvPicPr>
          <p:cNvPr id="1387" name="Google Shape;1387;p67"/>
          <p:cNvPicPr preferRelativeResize="0"/>
          <p:nvPr/>
        </p:nvPicPr>
        <p:blipFill>
          <a:blip r:embed="rId3">
            <a:alphaModFix/>
          </a:blip>
          <a:stretch>
            <a:fillRect/>
          </a:stretch>
        </p:blipFill>
        <p:spPr>
          <a:xfrm>
            <a:off x="5172462" y="1613350"/>
            <a:ext cx="2677837" cy="2512440"/>
          </a:xfrm>
          <a:prstGeom prst="rect">
            <a:avLst/>
          </a:prstGeom>
          <a:noFill/>
          <a:ln>
            <a:noFill/>
          </a:ln>
        </p:spPr>
      </p:pic>
      <p:sp>
        <p:nvSpPr>
          <p:cNvPr id="1388" name="Google Shape;1388;p67"/>
          <p:cNvSpPr/>
          <p:nvPr/>
        </p:nvSpPr>
        <p:spPr>
          <a:xfrm>
            <a:off x="5994575" y="1076975"/>
            <a:ext cx="1861500" cy="3133500"/>
          </a:xfrm>
          <a:prstGeom prst="rect">
            <a:avLst/>
          </a:prstGeom>
          <a:noFill/>
          <a:ln cap="flat" cmpd="sng" w="28575">
            <a:solidFill>
              <a:srgbClr val="EAD1D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89" name="Google Shape;1389;p67"/>
          <p:cNvSpPr/>
          <p:nvPr/>
        </p:nvSpPr>
        <p:spPr>
          <a:xfrm flipH="1">
            <a:off x="8000225" y="3108300"/>
            <a:ext cx="1095600" cy="822300"/>
          </a:xfrm>
          <a:prstGeom prst="wedgeEllipseCallout">
            <a:avLst>
              <a:gd fmla="val 74954" name="adj1"/>
              <a:gd fmla="val -3639" name="adj2"/>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rgbClr val="0E2356"/>
                </a:solidFill>
                <a:latin typeface="Ubuntu"/>
                <a:ea typeface="Ubuntu"/>
                <a:cs typeface="Ubuntu"/>
                <a:sym typeface="Ubuntu"/>
              </a:rPr>
              <a:t>Am I a TV stuff ?</a:t>
            </a:r>
            <a:endParaRPr sz="700">
              <a:solidFill>
                <a:srgbClr val="0E2356"/>
              </a:solidFill>
              <a:latin typeface="Ubuntu"/>
              <a:ea typeface="Ubuntu"/>
              <a:cs typeface="Ubuntu"/>
              <a:sym typeface="Ubuntu"/>
            </a:endParaRPr>
          </a:p>
          <a:p>
            <a:pPr indent="0" lvl="0" marL="0" rtl="0" algn="ctr">
              <a:spcBef>
                <a:spcPts val="0"/>
              </a:spcBef>
              <a:spcAft>
                <a:spcPts val="0"/>
              </a:spcAft>
              <a:buNone/>
            </a:pPr>
            <a:r>
              <a:t/>
            </a:r>
            <a:endParaRPr sz="800">
              <a:solidFill>
                <a:srgbClr val="0E2356"/>
              </a:solidFill>
              <a:latin typeface="Ubuntu"/>
              <a:ea typeface="Ubuntu"/>
              <a:cs typeface="Ubuntu"/>
              <a:sym typeface="Ubuntu"/>
            </a:endParaRPr>
          </a:p>
        </p:txBody>
      </p:sp>
      <p:sp>
        <p:nvSpPr>
          <p:cNvPr id="1390" name="Google Shape;1390;p67"/>
          <p:cNvSpPr/>
          <p:nvPr/>
        </p:nvSpPr>
        <p:spPr>
          <a:xfrm flipH="1">
            <a:off x="7925550" y="2232563"/>
            <a:ext cx="1095600" cy="822300"/>
          </a:xfrm>
          <a:prstGeom prst="wedgeEllipseCallout">
            <a:avLst>
              <a:gd fmla="val 70893" name="adj1"/>
              <a:gd fmla="val -26126" name="adj2"/>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rgbClr val="0E2356"/>
                </a:solidFill>
                <a:latin typeface="Ubuntu"/>
                <a:ea typeface="Ubuntu"/>
                <a:cs typeface="Ubuntu"/>
                <a:sym typeface="Ubuntu"/>
              </a:rPr>
              <a:t>Am I a singular noun ?</a:t>
            </a:r>
            <a:endParaRPr sz="700">
              <a:solidFill>
                <a:srgbClr val="0E2356"/>
              </a:solidFill>
              <a:latin typeface="Ubuntu"/>
              <a:ea typeface="Ubuntu"/>
              <a:cs typeface="Ubuntu"/>
              <a:sym typeface="Ubuntu"/>
            </a:endParaRPr>
          </a:p>
          <a:p>
            <a:pPr indent="0" lvl="0" marL="0" rtl="0" algn="ctr">
              <a:spcBef>
                <a:spcPts val="0"/>
              </a:spcBef>
              <a:spcAft>
                <a:spcPts val="0"/>
              </a:spcAft>
              <a:buNone/>
            </a:pPr>
            <a:r>
              <a:t/>
            </a:r>
            <a:endParaRPr sz="800">
              <a:solidFill>
                <a:srgbClr val="0E2356"/>
              </a:solidFill>
              <a:latin typeface="Ubuntu"/>
              <a:ea typeface="Ubuntu"/>
              <a:cs typeface="Ubuntu"/>
              <a:sym typeface="Ubuntu"/>
            </a:endParaRPr>
          </a:p>
        </p:txBody>
      </p:sp>
      <p:sp>
        <p:nvSpPr>
          <p:cNvPr id="1391" name="Google Shape;1391;p67"/>
          <p:cNvSpPr/>
          <p:nvPr/>
        </p:nvSpPr>
        <p:spPr>
          <a:xfrm flipH="1">
            <a:off x="7807950" y="1395100"/>
            <a:ext cx="1095600" cy="822300"/>
          </a:xfrm>
          <a:prstGeom prst="wedgeEllipseCallout">
            <a:avLst>
              <a:gd fmla="val 57708" name="adj1"/>
              <a:gd fmla="val 13435" name="adj2"/>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rgbClr val="0E2356"/>
                </a:solidFill>
                <a:latin typeface="Ubuntu"/>
                <a:ea typeface="Ubuntu"/>
                <a:cs typeface="Ubuntu"/>
                <a:sym typeface="Ubuntu"/>
              </a:rPr>
              <a:t>Am I a math architecture ?</a:t>
            </a:r>
            <a:endParaRPr sz="700">
              <a:solidFill>
                <a:srgbClr val="0E2356"/>
              </a:solidFill>
              <a:latin typeface="Ubuntu"/>
              <a:ea typeface="Ubuntu"/>
              <a:cs typeface="Ubuntu"/>
              <a:sym typeface="Ubuntu"/>
            </a:endParaRPr>
          </a:p>
          <a:p>
            <a:pPr indent="0" lvl="0" marL="0" rtl="0" algn="ctr">
              <a:spcBef>
                <a:spcPts val="0"/>
              </a:spcBef>
              <a:spcAft>
                <a:spcPts val="0"/>
              </a:spcAft>
              <a:buNone/>
            </a:pPr>
            <a:r>
              <a:t/>
            </a:r>
            <a:endParaRPr sz="800">
              <a:solidFill>
                <a:srgbClr val="0E2356"/>
              </a:solidFill>
              <a:latin typeface="Ubuntu"/>
              <a:ea typeface="Ubuntu"/>
              <a:cs typeface="Ubuntu"/>
              <a:sym typeface="Ubuntu"/>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5" name="Shape 1395"/>
        <p:cNvGrpSpPr/>
        <p:nvPr/>
      </p:nvGrpSpPr>
      <p:grpSpPr>
        <a:xfrm>
          <a:off x="0" y="0"/>
          <a:ext cx="0" cy="0"/>
          <a:chOff x="0" y="0"/>
          <a:chExt cx="0" cy="0"/>
        </a:xfrm>
      </p:grpSpPr>
      <p:sp>
        <p:nvSpPr>
          <p:cNvPr id="1396" name="Google Shape;1396;p68"/>
          <p:cNvSpPr txBox="1"/>
          <p:nvPr>
            <p:ph type="title"/>
          </p:nvPr>
        </p:nvSpPr>
        <p:spPr>
          <a:xfrm>
            <a:off x="0" y="0"/>
            <a:ext cx="7595700" cy="51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II.B.4. Feed forward layer</a:t>
            </a:r>
            <a:endParaRPr/>
          </a:p>
        </p:txBody>
      </p:sp>
      <p:sp>
        <p:nvSpPr>
          <p:cNvPr id="1397" name="Google Shape;1397;p68"/>
          <p:cNvSpPr txBox="1"/>
          <p:nvPr>
            <p:ph idx="1" type="body"/>
          </p:nvPr>
        </p:nvSpPr>
        <p:spPr>
          <a:xfrm>
            <a:off x="189375" y="630300"/>
            <a:ext cx="5998800" cy="605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solidFill>
                  <a:srgbClr val="011C5D"/>
                </a:solidFill>
              </a:rPr>
              <a:t>Feed forward layer : “Up projection”</a:t>
            </a:r>
            <a:endParaRPr b="1">
              <a:solidFill>
                <a:srgbClr val="011C5D"/>
              </a:solidFill>
            </a:endParaRPr>
          </a:p>
        </p:txBody>
      </p:sp>
      <p:sp>
        <p:nvSpPr>
          <p:cNvPr id="1398" name="Google Shape;1398;p6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399" name="Google Shape;1399;p68"/>
          <p:cNvSpPr txBox="1"/>
          <p:nvPr/>
        </p:nvSpPr>
        <p:spPr>
          <a:xfrm>
            <a:off x="423475" y="1151375"/>
            <a:ext cx="18984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011C5D"/>
                </a:solidFill>
                <a:latin typeface="Ubuntu"/>
                <a:ea typeface="Ubuntu"/>
                <a:cs typeface="Ubuntu"/>
                <a:sym typeface="Ubuntu"/>
              </a:rPr>
              <a:t>Feed forward network</a:t>
            </a:r>
            <a:endParaRPr sz="1200">
              <a:solidFill>
                <a:srgbClr val="011C5D"/>
              </a:solidFill>
              <a:latin typeface="Ubuntu"/>
              <a:ea typeface="Ubuntu"/>
              <a:cs typeface="Ubuntu"/>
              <a:sym typeface="Ubuntu"/>
            </a:endParaRPr>
          </a:p>
        </p:txBody>
      </p:sp>
      <p:sp>
        <p:nvSpPr>
          <p:cNvPr id="1400" name="Google Shape;1400;p68"/>
          <p:cNvSpPr txBox="1"/>
          <p:nvPr/>
        </p:nvSpPr>
        <p:spPr>
          <a:xfrm>
            <a:off x="4317400" y="1335275"/>
            <a:ext cx="4451100" cy="51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11C5D"/>
                </a:solidFill>
                <a:latin typeface="Ubuntu"/>
                <a:ea typeface="Ubuntu"/>
                <a:cs typeface="Ubuntu"/>
                <a:sym typeface="Ubuntu"/>
              </a:rPr>
              <a:t>Up projection dimension = 49 152 x </a:t>
            </a:r>
            <a:r>
              <a:rPr lang="en">
                <a:solidFill>
                  <a:srgbClr val="011C5D"/>
                </a:solidFill>
                <a:latin typeface="Ubuntu"/>
                <a:ea typeface="Ubuntu"/>
                <a:cs typeface="Ubuntu"/>
                <a:sym typeface="Ubuntu"/>
              </a:rPr>
              <a:t>embedding dimension </a:t>
            </a:r>
            <a:endParaRPr>
              <a:solidFill>
                <a:srgbClr val="011C5D"/>
              </a:solidFill>
              <a:latin typeface="Ubuntu"/>
              <a:ea typeface="Ubuntu"/>
              <a:cs typeface="Ubuntu"/>
              <a:sym typeface="Ubuntu"/>
            </a:endParaRPr>
          </a:p>
        </p:txBody>
      </p:sp>
      <p:sp>
        <p:nvSpPr>
          <p:cNvPr id="1401" name="Google Shape;1401;p68"/>
          <p:cNvSpPr/>
          <p:nvPr/>
        </p:nvSpPr>
        <p:spPr>
          <a:xfrm>
            <a:off x="17800" y="2207675"/>
            <a:ext cx="792300" cy="25815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402" name="Google Shape;1402;p68"/>
          <p:cNvPicPr preferRelativeResize="0"/>
          <p:nvPr/>
        </p:nvPicPr>
        <p:blipFill>
          <a:blip r:embed="rId3">
            <a:alphaModFix/>
          </a:blip>
          <a:stretch>
            <a:fillRect/>
          </a:stretch>
        </p:blipFill>
        <p:spPr>
          <a:xfrm>
            <a:off x="1192659" y="1544987"/>
            <a:ext cx="2614750" cy="2453236"/>
          </a:xfrm>
          <a:prstGeom prst="rect">
            <a:avLst/>
          </a:prstGeom>
          <a:noFill/>
          <a:ln>
            <a:noFill/>
          </a:ln>
        </p:spPr>
      </p:pic>
      <p:pic>
        <p:nvPicPr>
          <p:cNvPr id="1403" name="Google Shape;1403;p68"/>
          <p:cNvPicPr preferRelativeResize="0"/>
          <p:nvPr/>
        </p:nvPicPr>
        <p:blipFill>
          <a:blip r:embed="rId4">
            <a:alphaModFix/>
          </a:blip>
          <a:stretch>
            <a:fillRect/>
          </a:stretch>
        </p:blipFill>
        <p:spPr>
          <a:xfrm>
            <a:off x="366926" y="2634950"/>
            <a:ext cx="2425551" cy="2312725"/>
          </a:xfrm>
          <a:prstGeom prst="rect">
            <a:avLst/>
          </a:prstGeom>
          <a:noFill/>
          <a:ln>
            <a:noFill/>
          </a:ln>
        </p:spPr>
      </p:pic>
      <p:sp>
        <p:nvSpPr>
          <p:cNvPr id="1404" name="Google Shape;1404;p68"/>
          <p:cNvSpPr txBox="1"/>
          <p:nvPr/>
        </p:nvSpPr>
        <p:spPr>
          <a:xfrm>
            <a:off x="643950" y="2724000"/>
            <a:ext cx="548700" cy="26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rPr>
              <a:t>…</a:t>
            </a:r>
            <a:endParaRPr sz="1800">
              <a:solidFill>
                <a:schemeClr val="dk2"/>
              </a:solidFill>
            </a:endParaRPr>
          </a:p>
        </p:txBody>
      </p:sp>
      <p:sp>
        <p:nvSpPr>
          <p:cNvPr id="1405" name="Google Shape;1405;p68"/>
          <p:cNvSpPr/>
          <p:nvPr/>
        </p:nvSpPr>
        <p:spPr>
          <a:xfrm>
            <a:off x="3919375" y="1752658"/>
            <a:ext cx="186300" cy="2146500"/>
          </a:xfrm>
          <a:prstGeom prst="rightBrace">
            <a:avLst>
              <a:gd fmla="val 50000" name="adj1"/>
              <a:gd fmla="val 50168" name="adj2"/>
            </a:avLst>
          </a:prstGeom>
          <a:noFill/>
          <a:ln cap="flat" cmpd="sng" w="9525">
            <a:solidFill>
              <a:srgbClr val="011C5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6" name="Google Shape;1406;p68"/>
          <p:cNvSpPr txBox="1"/>
          <p:nvPr/>
        </p:nvSpPr>
        <p:spPr>
          <a:xfrm>
            <a:off x="4217650" y="2529525"/>
            <a:ext cx="1308600" cy="34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11C5D"/>
                </a:solidFill>
                <a:latin typeface="Ubuntu"/>
                <a:ea typeface="Ubuntu"/>
                <a:cs typeface="Ubuntu"/>
                <a:sym typeface="Ubuntu"/>
              </a:rPr>
              <a:t>49 152</a:t>
            </a:r>
            <a:endParaRPr>
              <a:solidFill>
                <a:srgbClr val="011C5D"/>
              </a:solidFill>
              <a:latin typeface="Ubuntu"/>
              <a:ea typeface="Ubuntu"/>
              <a:cs typeface="Ubuntu"/>
              <a:sym typeface="Ubuntu"/>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0" name="Shape 1410"/>
        <p:cNvGrpSpPr/>
        <p:nvPr/>
      </p:nvGrpSpPr>
      <p:grpSpPr>
        <a:xfrm>
          <a:off x="0" y="0"/>
          <a:ext cx="0" cy="0"/>
          <a:chOff x="0" y="0"/>
          <a:chExt cx="0" cy="0"/>
        </a:xfrm>
      </p:grpSpPr>
      <p:sp>
        <p:nvSpPr>
          <p:cNvPr id="1411" name="Google Shape;1411;p69"/>
          <p:cNvSpPr txBox="1"/>
          <p:nvPr>
            <p:ph type="title"/>
          </p:nvPr>
        </p:nvSpPr>
        <p:spPr>
          <a:xfrm>
            <a:off x="0" y="0"/>
            <a:ext cx="7595700" cy="51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II.B.4. Feed forward layer</a:t>
            </a:r>
            <a:endParaRPr/>
          </a:p>
        </p:txBody>
      </p:sp>
      <p:sp>
        <p:nvSpPr>
          <p:cNvPr id="1412" name="Google Shape;1412;p6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413" name="Google Shape;1413;p69"/>
          <p:cNvSpPr txBox="1"/>
          <p:nvPr/>
        </p:nvSpPr>
        <p:spPr>
          <a:xfrm>
            <a:off x="524500" y="1149675"/>
            <a:ext cx="1355100" cy="26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011C5D"/>
                </a:solidFill>
                <a:latin typeface="Ubuntu"/>
                <a:ea typeface="Ubuntu"/>
                <a:cs typeface="Ubuntu"/>
                <a:sym typeface="Ubuntu"/>
              </a:rPr>
              <a:t>Another layer</a:t>
            </a:r>
            <a:endParaRPr sz="1200">
              <a:solidFill>
                <a:srgbClr val="011C5D"/>
              </a:solidFill>
              <a:latin typeface="Ubuntu"/>
              <a:ea typeface="Ubuntu"/>
              <a:cs typeface="Ubuntu"/>
              <a:sym typeface="Ubuntu"/>
            </a:endParaRPr>
          </a:p>
        </p:txBody>
      </p:sp>
      <p:sp>
        <p:nvSpPr>
          <p:cNvPr id="1414" name="Google Shape;1414;p69"/>
          <p:cNvSpPr txBox="1"/>
          <p:nvPr/>
        </p:nvSpPr>
        <p:spPr>
          <a:xfrm>
            <a:off x="4317400" y="1335275"/>
            <a:ext cx="4451100" cy="51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11C5D"/>
                </a:solidFill>
                <a:latin typeface="Ubuntu"/>
                <a:ea typeface="Ubuntu"/>
                <a:cs typeface="Ubuntu"/>
                <a:sym typeface="Ubuntu"/>
              </a:rPr>
              <a:t>Down projection</a:t>
            </a:r>
            <a:r>
              <a:rPr lang="en">
                <a:solidFill>
                  <a:srgbClr val="011C5D"/>
                </a:solidFill>
                <a:latin typeface="Ubuntu"/>
                <a:ea typeface="Ubuntu"/>
                <a:cs typeface="Ubuntu"/>
                <a:sym typeface="Ubuntu"/>
              </a:rPr>
              <a:t> dimension = </a:t>
            </a:r>
            <a:r>
              <a:rPr lang="en">
                <a:solidFill>
                  <a:srgbClr val="011C5D"/>
                </a:solidFill>
                <a:latin typeface="Ubuntu"/>
                <a:ea typeface="Ubuntu"/>
                <a:cs typeface="Ubuntu"/>
                <a:sym typeface="Ubuntu"/>
              </a:rPr>
              <a:t>embedding dim x </a:t>
            </a:r>
            <a:r>
              <a:rPr lang="en">
                <a:solidFill>
                  <a:srgbClr val="011C5D"/>
                </a:solidFill>
                <a:latin typeface="Ubuntu"/>
                <a:ea typeface="Ubuntu"/>
                <a:cs typeface="Ubuntu"/>
                <a:sym typeface="Ubuntu"/>
              </a:rPr>
              <a:t>49 152</a:t>
            </a:r>
            <a:endParaRPr>
              <a:solidFill>
                <a:srgbClr val="011C5D"/>
              </a:solidFill>
              <a:latin typeface="Ubuntu"/>
              <a:ea typeface="Ubuntu"/>
              <a:cs typeface="Ubuntu"/>
              <a:sym typeface="Ubuntu"/>
            </a:endParaRPr>
          </a:p>
        </p:txBody>
      </p:sp>
      <p:sp>
        <p:nvSpPr>
          <p:cNvPr id="1415" name="Google Shape;1415;p69"/>
          <p:cNvSpPr/>
          <p:nvPr/>
        </p:nvSpPr>
        <p:spPr>
          <a:xfrm>
            <a:off x="17800" y="2207675"/>
            <a:ext cx="792300" cy="25815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16" name="Google Shape;1416;p69"/>
          <p:cNvSpPr/>
          <p:nvPr/>
        </p:nvSpPr>
        <p:spPr>
          <a:xfrm>
            <a:off x="3837450" y="2351500"/>
            <a:ext cx="186300" cy="1316100"/>
          </a:xfrm>
          <a:prstGeom prst="rightBrace">
            <a:avLst>
              <a:gd fmla="val 50000" name="adj1"/>
              <a:gd fmla="val 50168" name="adj2"/>
            </a:avLst>
          </a:prstGeom>
          <a:noFill/>
          <a:ln cap="flat" cmpd="sng" w="9525">
            <a:solidFill>
              <a:srgbClr val="011C5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7" name="Google Shape;1417;p69"/>
          <p:cNvSpPr txBox="1"/>
          <p:nvPr/>
        </p:nvSpPr>
        <p:spPr>
          <a:xfrm>
            <a:off x="4126825" y="2838700"/>
            <a:ext cx="1308600" cy="34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rgbClr val="011C5D"/>
                </a:solidFill>
                <a:latin typeface="Ubuntu"/>
                <a:ea typeface="Ubuntu"/>
                <a:cs typeface="Ubuntu"/>
                <a:sym typeface="Ubuntu"/>
              </a:rPr>
              <a:t>12 288</a:t>
            </a:r>
            <a:endParaRPr sz="1800">
              <a:solidFill>
                <a:srgbClr val="011C5D"/>
              </a:solidFill>
              <a:latin typeface="Ubuntu"/>
              <a:ea typeface="Ubuntu"/>
              <a:cs typeface="Ubuntu"/>
              <a:sym typeface="Ubuntu"/>
            </a:endParaRPr>
          </a:p>
        </p:txBody>
      </p:sp>
      <p:pic>
        <p:nvPicPr>
          <p:cNvPr id="1418" name="Google Shape;1418;p69"/>
          <p:cNvPicPr preferRelativeResize="0"/>
          <p:nvPr/>
        </p:nvPicPr>
        <p:blipFill rotWithShape="1">
          <a:blip r:embed="rId3">
            <a:alphaModFix/>
          </a:blip>
          <a:srcRect b="0" l="0" r="0" t="0"/>
          <a:stretch/>
        </p:blipFill>
        <p:spPr>
          <a:xfrm>
            <a:off x="524500" y="1803038"/>
            <a:ext cx="3312949" cy="2413014"/>
          </a:xfrm>
          <a:prstGeom prst="rect">
            <a:avLst/>
          </a:prstGeom>
          <a:noFill/>
          <a:ln>
            <a:noFill/>
          </a:ln>
        </p:spPr>
      </p:pic>
      <p:pic>
        <p:nvPicPr>
          <p:cNvPr id="1419" name="Google Shape;1419;p69"/>
          <p:cNvPicPr preferRelativeResize="0"/>
          <p:nvPr/>
        </p:nvPicPr>
        <p:blipFill>
          <a:blip r:embed="rId3">
            <a:alphaModFix/>
          </a:blip>
          <a:stretch>
            <a:fillRect/>
          </a:stretch>
        </p:blipFill>
        <p:spPr>
          <a:xfrm>
            <a:off x="0" y="2529525"/>
            <a:ext cx="3312949" cy="2413014"/>
          </a:xfrm>
          <a:prstGeom prst="rect">
            <a:avLst/>
          </a:prstGeom>
          <a:noFill/>
          <a:ln>
            <a:noFill/>
          </a:ln>
        </p:spPr>
      </p:pic>
      <p:sp>
        <p:nvSpPr>
          <p:cNvPr id="1420" name="Google Shape;1420;p69"/>
          <p:cNvSpPr txBox="1"/>
          <p:nvPr>
            <p:ph idx="1" type="body"/>
          </p:nvPr>
        </p:nvSpPr>
        <p:spPr>
          <a:xfrm>
            <a:off x="189375" y="630300"/>
            <a:ext cx="5998800" cy="605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solidFill>
                  <a:srgbClr val="011C5D"/>
                </a:solidFill>
              </a:rPr>
              <a:t>Feed forward layer : “Down projection”</a:t>
            </a:r>
            <a:endParaRPr b="1">
              <a:solidFill>
                <a:srgbClr val="011C5D"/>
              </a:solidFill>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4" name="Shape 1424"/>
        <p:cNvGrpSpPr/>
        <p:nvPr/>
      </p:nvGrpSpPr>
      <p:grpSpPr>
        <a:xfrm>
          <a:off x="0" y="0"/>
          <a:ext cx="0" cy="0"/>
          <a:chOff x="0" y="0"/>
          <a:chExt cx="0" cy="0"/>
        </a:xfrm>
      </p:grpSpPr>
      <p:sp>
        <p:nvSpPr>
          <p:cNvPr id="1425" name="Google Shape;1425;p70"/>
          <p:cNvSpPr txBox="1"/>
          <p:nvPr>
            <p:ph type="title"/>
          </p:nvPr>
        </p:nvSpPr>
        <p:spPr>
          <a:xfrm>
            <a:off x="0" y="0"/>
            <a:ext cx="7595700" cy="51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II.B.4. Feed forward layer</a:t>
            </a:r>
            <a:endParaRPr/>
          </a:p>
        </p:txBody>
      </p:sp>
      <p:graphicFrame>
        <p:nvGraphicFramePr>
          <p:cNvPr id="1426" name="Google Shape;1426;p70"/>
          <p:cNvGraphicFramePr/>
          <p:nvPr/>
        </p:nvGraphicFramePr>
        <p:xfrm>
          <a:off x="574625" y="1461950"/>
          <a:ext cx="3000000" cy="3000000"/>
        </p:xfrm>
        <a:graphic>
          <a:graphicData uri="http://schemas.openxmlformats.org/drawingml/2006/table">
            <a:tbl>
              <a:tblPr>
                <a:noFill/>
                <a:tableStyleId>{6497CBBA-E030-4E24-B39F-737B80262214}</a:tableStyleId>
              </a:tblPr>
              <a:tblGrid>
                <a:gridCol w="1965675"/>
                <a:gridCol w="1965675"/>
                <a:gridCol w="1965675"/>
                <a:gridCol w="1965675"/>
              </a:tblGrid>
              <a:tr h="355825">
                <a:tc>
                  <a:txBody>
                    <a:bodyPr/>
                    <a:lstStyle/>
                    <a:p>
                      <a:pPr indent="0" lvl="0" marL="0" rtl="0" algn="l">
                        <a:spcBef>
                          <a:spcPts val="0"/>
                        </a:spcBef>
                        <a:spcAft>
                          <a:spcPts val="0"/>
                        </a:spcAft>
                        <a:buNone/>
                      </a:pPr>
                      <a:r>
                        <a:rPr b="1" lang="en" sz="800">
                          <a:solidFill>
                            <a:srgbClr val="011C5D"/>
                          </a:solidFill>
                          <a:latin typeface="Ubuntu"/>
                          <a:ea typeface="Ubuntu"/>
                          <a:cs typeface="Ubuntu"/>
                          <a:sym typeface="Ubuntu"/>
                        </a:rPr>
                        <a:t>Embedding</a:t>
                      </a:r>
                      <a:endParaRPr b="1" sz="800">
                        <a:solidFill>
                          <a:srgbClr val="011C5D"/>
                        </a:solidFill>
                        <a:latin typeface="Ubuntu"/>
                        <a:ea typeface="Ubuntu"/>
                        <a:cs typeface="Ubuntu"/>
                        <a:sym typeface="Ubuntu"/>
                      </a:endParaRPr>
                    </a:p>
                  </a:txBody>
                  <a:tcPr marT="91425" marB="91425" marR="91425" marL="91425">
                    <a:lnL cap="flat" cmpd="sng" w="9525">
                      <a:solidFill>
                        <a:srgbClr val="0E2356"/>
                      </a:solidFill>
                      <a:prstDash val="solid"/>
                      <a:round/>
                      <a:headEnd len="sm" w="sm" type="none"/>
                      <a:tailEnd len="sm" w="sm" type="none"/>
                    </a:lnL>
                    <a:lnR cap="flat" cmpd="sng" w="9525">
                      <a:solidFill>
                        <a:srgbClr val="0E2356"/>
                      </a:solidFill>
                      <a:prstDash val="solid"/>
                      <a:round/>
                      <a:headEnd len="sm" w="sm" type="none"/>
                      <a:tailEnd len="sm" w="sm" type="none"/>
                    </a:lnR>
                    <a:lnT cap="flat" cmpd="sng" w="9525">
                      <a:solidFill>
                        <a:srgbClr val="0E2356"/>
                      </a:solidFill>
                      <a:prstDash val="solid"/>
                      <a:round/>
                      <a:headEnd len="sm" w="sm" type="none"/>
                      <a:tailEnd len="sm" w="sm" type="none"/>
                    </a:lnT>
                    <a:lnB cap="flat" cmpd="sng" w="9525">
                      <a:solidFill>
                        <a:srgbClr val="0E2356"/>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lang="en" sz="800">
                          <a:solidFill>
                            <a:srgbClr val="011C5D"/>
                          </a:solidFill>
                          <a:latin typeface="Ubuntu"/>
                          <a:ea typeface="Ubuntu"/>
                          <a:cs typeface="Ubuntu"/>
                          <a:sym typeface="Ubuntu"/>
                        </a:rPr>
                        <a:t>(Embedding Dimension, N words)</a:t>
                      </a:r>
                      <a:endParaRPr sz="800">
                        <a:solidFill>
                          <a:srgbClr val="011C5D"/>
                        </a:solidFill>
                        <a:latin typeface="Ubuntu"/>
                        <a:ea typeface="Ubuntu"/>
                        <a:cs typeface="Ubuntu"/>
                        <a:sym typeface="Ubuntu"/>
                      </a:endParaRPr>
                    </a:p>
                  </a:txBody>
                  <a:tcPr marT="91425" marB="91425" marR="91425" marL="91425">
                    <a:lnL cap="flat" cmpd="sng" w="9525">
                      <a:solidFill>
                        <a:srgbClr val="0E2356"/>
                      </a:solidFill>
                      <a:prstDash val="solid"/>
                      <a:round/>
                      <a:headEnd len="sm" w="sm" type="none"/>
                      <a:tailEnd len="sm" w="sm" type="none"/>
                    </a:lnL>
                    <a:lnR cap="flat" cmpd="sng" w="9525">
                      <a:solidFill>
                        <a:srgbClr val="0E2356"/>
                      </a:solidFill>
                      <a:prstDash val="solid"/>
                      <a:round/>
                      <a:headEnd len="sm" w="sm" type="none"/>
                      <a:tailEnd len="sm" w="sm" type="none"/>
                    </a:lnR>
                    <a:lnT cap="flat" cmpd="sng" w="9525">
                      <a:solidFill>
                        <a:srgbClr val="0E2356"/>
                      </a:solidFill>
                      <a:prstDash val="solid"/>
                      <a:round/>
                      <a:headEnd len="sm" w="sm" type="none"/>
                      <a:tailEnd len="sm" w="sm" type="none"/>
                    </a:lnT>
                    <a:lnB cap="flat" cmpd="sng" w="9525">
                      <a:solidFill>
                        <a:srgbClr val="0E2356"/>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lang="en" sz="800">
                          <a:solidFill>
                            <a:srgbClr val="011C5D"/>
                          </a:solidFill>
                          <a:latin typeface="Ubuntu"/>
                          <a:ea typeface="Ubuntu"/>
                          <a:cs typeface="Ubuntu"/>
                          <a:sym typeface="Ubuntu"/>
                        </a:rPr>
                        <a:t>(12 288, 50 257) </a:t>
                      </a:r>
                      <a:endParaRPr sz="800">
                        <a:solidFill>
                          <a:srgbClr val="011C5D"/>
                        </a:solidFill>
                        <a:latin typeface="Ubuntu"/>
                        <a:ea typeface="Ubuntu"/>
                        <a:cs typeface="Ubuntu"/>
                        <a:sym typeface="Ubuntu"/>
                      </a:endParaRPr>
                    </a:p>
                  </a:txBody>
                  <a:tcPr marT="91425" marB="91425" marR="91425" marL="91425">
                    <a:lnL cap="flat" cmpd="sng" w="9525">
                      <a:solidFill>
                        <a:srgbClr val="0E2356"/>
                      </a:solidFill>
                      <a:prstDash val="solid"/>
                      <a:round/>
                      <a:headEnd len="sm" w="sm" type="none"/>
                      <a:tailEnd len="sm" w="sm" type="none"/>
                    </a:lnL>
                    <a:lnR cap="flat" cmpd="sng" w="9525">
                      <a:solidFill>
                        <a:srgbClr val="0E2356"/>
                      </a:solidFill>
                      <a:prstDash val="solid"/>
                      <a:round/>
                      <a:headEnd len="sm" w="sm" type="none"/>
                      <a:tailEnd len="sm" w="sm" type="none"/>
                    </a:lnR>
                    <a:lnT cap="flat" cmpd="sng" w="9525">
                      <a:solidFill>
                        <a:srgbClr val="0E2356"/>
                      </a:solidFill>
                      <a:prstDash val="solid"/>
                      <a:round/>
                      <a:headEnd len="sm" w="sm" type="none"/>
                      <a:tailEnd len="sm" w="sm" type="none"/>
                    </a:lnT>
                    <a:lnB cap="flat" cmpd="sng" w="9525">
                      <a:solidFill>
                        <a:srgbClr val="0E2356"/>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lang="en" sz="800">
                          <a:solidFill>
                            <a:srgbClr val="011C5D"/>
                          </a:solidFill>
                          <a:latin typeface="Ubuntu"/>
                          <a:ea typeface="Ubuntu"/>
                          <a:cs typeface="Ubuntu"/>
                          <a:sym typeface="Ubuntu"/>
                        </a:rPr>
                        <a:t>617 558 016  params</a:t>
                      </a:r>
                      <a:endParaRPr sz="800">
                        <a:solidFill>
                          <a:srgbClr val="011C5D"/>
                        </a:solidFill>
                        <a:latin typeface="Ubuntu"/>
                        <a:ea typeface="Ubuntu"/>
                        <a:cs typeface="Ubuntu"/>
                        <a:sym typeface="Ubuntu"/>
                      </a:endParaRPr>
                    </a:p>
                  </a:txBody>
                  <a:tcPr marT="91425" marB="91425" marR="91425" marL="91425">
                    <a:lnL cap="flat" cmpd="sng" w="9525">
                      <a:solidFill>
                        <a:srgbClr val="0E2356"/>
                      </a:solidFill>
                      <a:prstDash val="solid"/>
                      <a:round/>
                      <a:headEnd len="sm" w="sm" type="none"/>
                      <a:tailEnd len="sm" w="sm" type="none"/>
                    </a:lnL>
                    <a:lnR cap="flat" cmpd="sng" w="9525">
                      <a:solidFill>
                        <a:srgbClr val="0E2356"/>
                      </a:solidFill>
                      <a:prstDash val="solid"/>
                      <a:round/>
                      <a:headEnd len="sm" w="sm" type="none"/>
                      <a:tailEnd len="sm" w="sm" type="none"/>
                    </a:lnR>
                    <a:lnT cap="flat" cmpd="sng" w="9525">
                      <a:solidFill>
                        <a:srgbClr val="0E2356"/>
                      </a:solidFill>
                      <a:prstDash val="solid"/>
                      <a:round/>
                      <a:headEnd len="sm" w="sm" type="none"/>
                      <a:tailEnd len="sm" w="sm" type="none"/>
                    </a:lnT>
                    <a:lnB cap="flat" cmpd="sng" w="9525">
                      <a:solidFill>
                        <a:srgbClr val="0E2356"/>
                      </a:solidFill>
                      <a:prstDash val="solid"/>
                      <a:round/>
                      <a:headEnd len="sm" w="sm" type="none"/>
                      <a:tailEnd len="sm" w="sm" type="none"/>
                    </a:lnB>
                    <a:solidFill>
                      <a:srgbClr val="F3F3F3"/>
                    </a:solidFill>
                  </a:tcPr>
                </a:tc>
              </a:tr>
              <a:tr h="355825">
                <a:tc>
                  <a:txBody>
                    <a:bodyPr/>
                    <a:lstStyle/>
                    <a:p>
                      <a:pPr indent="0" lvl="0" marL="0" rtl="0" algn="l">
                        <a:spcBef>
                          <a:spcPts val="0"/>
                        </a:spcBef>
                        <a:spcAft>
                          <a:spcPts val="0"/>
                        </a:spcAft>
                        <a:buNone/>
                      </a:pPr>
                      <a:r>
                        <a:rPr b="1" lang="en" sz="800">
                          <a:solidFill>
                            <a:srgbClr val="011C5D"/>
                          </a:solidFill>
                          <a:latin typeface="Ubuntu"/>
                          <a:ea typeface="Ubuntu"/>
                          <a:cs typeface="Ubuntu"/>
                          <a:sym typeface="Ubuntu"/>
                        </a:rPr>
                        <a:t>Key</a:t>
                      </a:r>
                      <a:endParaRPr b="1" sz="800">
                        <a:solidFill>
                          <a:srgbClr val="011C5D"/>
                        </a:solidFill>
                        <a:latin typeface="Ubuntu"/>
                        <a:ea typeface="Ubuntu"/>
                        <a:cs typeface="Ubuntu"/>
                        <a:sym typeface="Ubuntu"/>
                      </a:endParaRPr>
                    </a:p>
                  </a:txBody>
                  <a:tcPr marT="91425" marB="91425" marR="91425" marL="91425">
                    <a:lnL cap="flat" cmpd="sng" w="9525">
                      <a:solidFill>
                        <a:srgbClr val="0E2356"/>
                      </a:solidFill>
                      <a:prstDash val="solid"/>
                      <a:round/>
                      <a:headEnd len="sm" w="sm" type="none"/>
                      <a:tailEnd len="sm" w="sm" type="none"/>
                    </a:lnL>
                    <a:lnR cap="flat" cmpd="sng" w="9525">
                      <a:solidFill>
                        <a:srgbClr val="0E2356"/>
                      </a:solidFill>
                      <a:prstDash val="solid"/>
                      <a:round/>
                      <a:headEnd len="sm" w="sm" type="none"/>
                      <a:tailEnd len="sm" w="sm" type="none"/>
                    </a:lnR>
                    <a:lnT cap="flat" cmpd="sng" w="9525">
                      <a:solidFill>
                        <a:srgbClr val="0E2356"/>
                      </a:solidFill>
                      <a:prstDash val="solid"/>
                      <a:round/>
                      <a:headEnd len="sm" w="sm" type="none"/>
                      <a:tailEnd len="sm" w="sm" type="none"/>
                    </a:lnT>
                    <a:lnB cap="flat" cmpd="sng" w="9525">
                      <a:solidFill>
                        <a:srgbClr val="0E2356"/>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lang="en" sz="800">
                          <a:solidFill>
                            <a:srgbClr val="011C5D"/>
                          </a:solidFill>
                          <a:latin typeface="Ubuntu"/>
                          <a:ea typeface="Ubuntu"/>
                          <a:cs typeface="Ubuntu"/>
                          <a:sym typeface="Ubuntu"/>
                        </a:rPr>
                        <a:t>(Key size, Embedding Dimension)</a:t>
                      </a:r>
                      <a:endParaRPr sz="800">
                        <a:solidFill>
                          <a:srgbClr val="011C5D"/>
                        </a:solidFill>
                        <a:latin typeface="Ubuntu"/>
                        <a:ea typeface="Ubuntu"/>
                        <a:cs typeface="Ubuntu"/>
                        <a:sym typeface="Ubuntu"/>
                      </a:endParaRPr>
                    </a:p>
                  </a:txBody>
                  <a:tcPr marT="91425" marB="91425" marR="91425" marL="91425">
                    <a:lnL cap="flat" cmpd="sng" w="9525">
                      <a:solidFill>
                        <a:srgbClr val="0E2356"/>
                      </a:solidFill>
                      <a:prstDash val="solid"/>
                      <a:round/>
                      <a:headEnd len="sm" w="sm" type="none"/>
                      <a:tailEnd len="sm" w="sm" type="none"/>
                    </a:lnL>
                    <a:lnR cap="flat" cmpd="sng" w="9525">
                      <a:solidFill>
                        <a:srgbClr val="0E2356"/>
                      </a:solidFill>
                      <a:prstDash val="solid"/>
                      <a:round/>
                      <a:headEnd len="sm" w="sm" type="none"/>
                      <a:tailEnd len="sm" w="sm" type="none"/>
                    </a:lnR>
                    <a:lnT cap="flat" cmpd="sng" w="9525">
                      <a:solidFill>
                        <a:srgbClr val="0E2356"/>
                      </a:solidFill>
                      <a:prstDash val="solid"/>
                      <a:round/>
                      <a:headEnd len="sm" w="sm" type="none"/>
                      <a:tailEnd len="sm" w="sm" type="none"/>
                    </a:lnT>
                    <a:lnB cap="flat" cmpd="sng" w="9525">
                      <a:solidFill>
                        <a:srgbClr val="0E2356"/>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lang="en" sz="800">
                          <a:solidFill>
                            <a:srgbClr val="011C5D"/>
                          </a:solidFill>
                          <a:latin typeface="Ubuntu"/>
                          <a:ea typeface="Ubuntu"/>
                          <a:cs typeface="Ubuntu"/>
                          <a:sym typeface="Ubuntu"/>
                        </a:rPr>
                        <a:t>(128, 12 288) x 96 heads</a:t>
                      </a:r>
                      <a:endParaRPr sz="800">
                        <a:solidFill>
                          <a:srgbClr val="011C5D"/>
                        </a:solidFill>
                        <a:latin typeface="Ubuntu"/>
                        <a:ea typeface="Ubuntu"/>
                        <a:cs typeface="Ubuntu"/>
                        <a:sym typeface="Ubuntu"/>
                      </a:endParaRPr>
                    </a:p>
                  </a:txBody>
                  <a:tcPr marT="91425" marB="91425" marR="91425" marL="91425">
                    <a:lnL cap="flat" cmpd="sng" w="9525">
                      <a:solidFill>
                        <a:srgbClr val="0E2356"/>
                      </a:solidFill>
                      <a:prstDash val="solid"/>
                      <a:round/>
                      <a:headEnd len="sm" w="sm" type="none"/>
                      <a:tailEnd len="sm" w="sm" type="none"/>
                    </a:lnL>
                    <a:lnR cap="flat" cmpd="sng" w="9525">
                      <a:solidFill>
                        <a:srgbClr val="0E2356"/>
                      </a:solidFill>
                      <a:prstDash val="solid"/>
                      <a:round/>
                      <a:headEnd len="sm" w="sm" type="none"/>
                      <a:tailEnd len="sm" w="sm" type="none"/>
                    </a:lnR>
                    <a:lnT cap="flat" cmpd="sng" w="9525">
                      <a:solidFill>
                        <a:srgbClr val="0E2356"/>
                      </a:solidFill>
                      <a:prstDash val="solid"/>
                      <a:round/>
                      <a:headEnd len="sm" w="sm" type="none"/>
                      <a:tailEnd len="sm" w="sm" type="none"/>
                    </a:lnT>
                    <a:lnB cap="flat" cmpd="sng" w="9525">
                      <a:solidFill>
                        <a:srgbClr val="0E2356"/>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lang="en" sz="800">
                          <a:solidFill>
                            <a:srgbClr val="011C5D"/>
                          </a:solidFill>
                          <a:latin typeface="Ubuntu"/>
                          <a:ea typeface="Ubuntu"/>
                          <a:cs typeface="Ubuntu"/>
                          <a:sym typeface="Ubuntu"/>
                        </a:rPr>
                        <a:t>150 994 944 </a:t>
                      </a:r>
                      <a:r>
                        <a:rPr lang="en" sz="800">
                          <a:solidFill>
                            <a:srgbClr val="011C5D"/>
                          </a:solidFill>
                          <a:latin typeface="Ubuntu"/>
                          <a:ea typeface="Ubuntu"/>
                          <a:cs typeface="Ubuntu"/>
                          <a:sym typeface="Ubuntu"/>
                        </a:rPr>
                        <a:t>params</a:t>
                      </a:r>
                      <a:endParaRPr sz="800">
                        <a:solidFill>
                          <a:srgbClr val="011C5D"/>
                        </a:solidFill>
                        <a:latin typeface="Ubuntu"/>
                        <a:ea typeface="Ubuntu"/>
                        <a:cs typeface="Ubuntu"/>
                        <a:sym typeface="Ubuntu"/>
                      </a:endParaRPr>
                    </a:p>
                  </a:txBody>
                  <a:tcPr marT="91425" marB="91425" marR="91425" marL="91425">
                    <a:lnL cap="flat" cmpd="sng" w="9525">
                      <a:solidFill>
                        <a:srgbClr val="0E2356"/>
                      </a:solidFill>
                      <a:prstDash val="solid"/>
                      <a:round/>
                      <a:headEnd len="sm" w="sm" type="none"/>
                      <a:tailEnd len="sm" w="sm" type="none"/>
                    </a:lnL>
                    <a:lnR cap="flat" cmpd="sng" w="9525">
                      <a:solidFill>
                        <a:srgbClr val="0E2356"/>
                      </a:solidFill>
                      <a:prstDash val="solid"/>
                      <a:round/>
                      <a:headEnd len="sm" w="sm" type="none"/>
                      <a:tailEnd len="sm" w="sm" type="none"/>
                    </a:lnR>
                    <a:lnT cap="flat" cmpd="sng" w="9525">
                      <a:solidFill>
                        <a:srgbClr val="0E2356"/>
                      </a:solidFill>
                      <a:prstDash val="solid"/>
                      <a:round/>
                      <a:headEnd len="sm" w="sm" type="none"/>
                      <a:tailEnd len="sm" w="sm" type="none"/>
                    </a:lnT>
                    <a:lnB cap="flat" cmpd="sng" w="9525">
                      <a:solidFill>
                        <a:srgbClr val="0E2356"/>
                      </a:solidFill>
                      <a:prstDash val="solid"/>
                      <a:round/>
                      <a:headEnd len="sm" w="sm" type="none"/>
                      <a:tailEnd len="sm" w="sm" type="none"/>
                    </a:lnB>
                    <a:solidFill>
                      <a:srgbClr val="F3F3F3"/>
                    </a:solidFill>
                  </a:tcPr>
                </a:tc>
              </a:tr>
              <a:tr h="451550">
                <a:tc>
                  <a:txBody>
                    <a:bodyPr/>
                    <a:lstStyle/>
                    <a:p>
                      <a:pPr indent="0" lvl="0" marL="0" rtl="0" algn="l">
                        <a:spcBef>
                          <a:spcPts val="0"/>
                        </a:spcBef>
                        <a:spcAft>
                          <a:spcPts val="0"/>
                        </a:spcAft>
                        <a:buNone/>
                      </a:pPr>
                      <a:r>
                        <a:rPr b="1" lang="en" sz="800">
                          <a:solidFill>
                            <a:srgbClr val="011C5D"/>
                          </a:solidFill>
                          <a:latin typeface="Ubuntu"/>
                          <a:ea typeface="Ubuntu"/>
                          <a:cs typeface="Ubuntu"/>
                          <a:sym typeface="Ubuntu"/>
                        </a:rPr>
                        <a:t>Query</a:t>
                      </a:r>
                      <a:endParaRPr b="1" sz="800">
                        <a:solidFill>
                          <a:srgbClr val="011C5D"/>
                        </a:solidFill>
                        <a:latin typeface="Ubuntu"/>
                        <a:ea typeface="Ubuntu"/>
                        <a:cs typeface="Ubuntu"/>
                        <a:sym typeface="Ubuntu"/>
                      </a:endParaRPr>
                    </a:p>
                  </a:txBody>
                  <a:tcPr marT="91425" marB="91425" marR="91425" marL="91425">
                    <a:lnL cap="flat" cmpd="sng" w="9525">
                      <a:solidFill>
                        <a:srgbClr val="0E2356"/>
                      </a:solidFill>
                      <a:prstDash val="solid"/>
                      <a:round/>
                      <a:headEnd len="sm" w="sm" type="none"/>
                      <a:tailEnd len="sm" w="sm" type="none"/>
                    </a:lnL>
                    <a:lnR cap="flat" cmpd="sng" w="9525">
                      <a:solidFill>
                        <a:srgbClr val="0E2356"/>
                      </a:solidFill>
                      <a:prstDash val="solid"/>
                      <a:round/>
                      <a:headEnd len="sm" w="sm" type="none"/>
                      <a:tailEnd len="sm" w="sm" type="none"/>
                    </a:lnR>
                    <a:lnT cap="flat" cmpd="sng" w="9525">
                      <a:solidFill>
                        <a:srgbClr val="0E2356"/>
                      </a:solidFill>
                      <a:prstDash val="solid"/>
                      <a:round/>
                      <a:headEnd len="sm" w="sm" type="none"/>
                      <a:tailEnd len="sm" w="sm" type="none"/>
                    </a:lnT>
                    <a:lnB cap="flat" cmpd="sng" w="9525">
                      <a:solidFill>
                        <a:srgbClr val="0E2356"/>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lang="en" sz="800">
                          <a:solidFill>
                            <a:srgbClr val="011C5D"/>
                          </a:solidFill>
                          <a:latin typeface="Ubuntu"/>
                          <a:ea typeface="Ubuntu"/>
                          <a:cs typeface="Ubuntu"/>
                          <a:sym typeface="Ubuntu"/>
                        </a:rPr>
                        <a:t>(Query size, Embedding Dimension)</a:t>
                      </a:r>
                      <a:endParaRPr sz="800">
                        <a:solidFill>
                          <a:srgbClr val="011C5D"/>
                        </a:solidFill>
                        <a:latin typeface="Ubuntu"/>
                        <a:ea typeface="Ubuntu"/>
                        <a:cs typeface="Ubuntu"/>
                        <a:sym typeface="Ubuntu"/>
                      </a:endParaRPr>
                    </a:p>
                  </a:txBody>
                  <a:tcPr marT="91425" marB="91425" marR="91425" marL="91425">
                    <a:lnL cap="flat" cmpd="sng" w="9525">
                      <a:solidFill>
                        <a:srgbClr val="0E2356"/>
                      </a:solidFill>
                      <a:prstDash val="solid"/>
                      <a:round/>
                      <a:headEnd len="sm" w="sm" type="none"/>
                      <a:tailEnd len="sm" w="sm" type="none"/>
                    </a:lnL>
                    <a:lnR cap="flat" cmpd="sng" w="9525">
                      <a:solidFill>
                        <a:srgbClr val="0E2356"/>
                      </a:solidFill>
                      <a:prstDash val="solid"/>
                      <a:round/>
                      <a:headEnd len="sm" w="sm" type="none"/>
                      <a:tailEnd len="sm" w="sm" type="none"/>
                    </a:lnR>
                    <a:lnT cap="flat" cmpd="sng" w="9525">
                      <a:solidFill>
                        <a:srgbClr val="0E2356"/>
                      </a:solidFill>
                      <a:prstDash val="solid"/>
                      <a:round/>
                      <a:headEnd len="sm" w="sm" type="none"/>
                      <a:tailEnd len="sm" w="sm" type="none"/>
                    </a:lnT>
                    <a:lnB cap="flat" cmpd="sng" w="9525">
                      <a:solidFill>
                        <a:srgbClr val="0E2356"/>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lang="en" sz="800">
                          <a:solidFill>
                            <a:srgbClr val="011C5D"/>
                          </a:solidFill>
                          <a:latin typeface="Ubuntu"/>
                          <a:ea typeface="Ubuntu"/>
                          <a:cs typeface="Ubuntu"/>
                          <a:sym typeface="Ubuntu"/>
                        </a:rPr>
                        <a:t>(128, 12 288) x 96 heads</a:t>
                      </a:r>
                      <a:endParaRPr sz="800">
                        <a:solidFill>
                          <a:srgbClr val="011C5D"/>
                        </a:solidFill>
                        <a:latin typeface="Ubuntu"/>
                        <a:ea typeface="Ubuntu"/>
                        <a:cs typeface="Ubuntu"/>
                        <a:sym typeface="Ubuntu"/>
                      </a:endParaRPr>
                    </a:p>
                  </a:txBody>
                  <a:tcPr marT="91425" marB="91425" marR="91425" marL="91425">
                    <a:lnL cap="flat" cmpd="sng" w="9525">
                      <a:solidFill>
                        <a:srgbClr val="0E2356"/>
                      </a:solidFill>
                      <a:prstDash val="solid"/>
                      <a:round/>
                      <a:headEnd len="sm" w="sm" type="none"/>
                      <a:tailEnd len="sm" w="sm" type="none"/>
                    </a:lnL>
                    <a:lnR cap="flat" cmpd="sng" w="9525">
                      <a:solidFill>
                        <a:srgbClr val="0E2356"/>
                      </a:solidFill>
                      <a:prstDash val="solid"/>
                      <a:round/>
                      <a:headEnd len="sm" w="sm" type="none"/>
                      <a:tailEnd len="sm" w="sm" type="none"/>
                    </a:lnR>
                    <a:lnT cap="flat" cmpd="sng" w="9525">
                      <a:solidFill>
                        <a:srgbClr val="0E2356"/>
                      </a:solidFill>
                      <a:prstDash val="solid"/>
                      <a:round/>
                      <a:headEnd len="sm" w="sm" type="none"/>
                      <a:tailEnd len="sm" w="sm" type="none"/>
                    </a:lnT>
                    <a:lnB cap="flat" cmpd="sng" w="9525">
                      <a:solidFill>
                        <a:srgbClr val="0E2356"/>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lang="en" sz="800">
                          <a:solidFill>
                            <a:srgbClr val="011C5D"/>
                          </a:solidFill>
                          <a:latin typeface="Ubuntu"/>
                          <a:ea typeface="Ubuntu"/>
                          <a:cs typeface="Ubuntu"/>
                          <a:sym typeface="Ubuntu"/>
                        </a:rPr>
                        <a:t>150 994 944 </a:t>
                      </a:r>
                      <a:r>
                        <a:rPr lang="en" sz="800">
                          <a:solidFill>
                            <a:srgbClr val="011C5D"/>
                          </a:solidFill>
                          <a:latin typeface="Ubuntu"/>
                          <a:ea typeface="Ubuntu"/>
                          <a:cs typeface="Ubuntu"/>
                          <a:sym typeface="Ubuntu"/>
                        </a:rPr>
                        <a:t>params</a:t>
                      </a:r>
                      <a:endParaRPr sz="800">
                        <a:solidFill>
                          <a:srgbClr val="011C5D"/>
                        </a:solidFill>
                        <a:latin typeface="Ubuntu"/>
                        <a:ea typeface="Ubuntu"/>
                        <a:cs typeface="Ubuntu"/>
                        <a:sym typeface="Ubuntu"/>
                      </a:endParaRPr>
                    </a:p>
                  </a:txBody>
                  <a:tcPr marT="91425" marB="91425" marR="91425" marL="91425">
                    <a:lnL cap="flat" cmpd="sng" w="9525">
                      <a:solidFill>
                        <a:srgbClr val="0E2356"/>
                      </a:solidFill>
                      <a:prstDash val="solid"/>
                      <a:round/>
                      <a:headEnd len="sm" w="sm" type="none"/>
                      <a:tailEnd len="sm" w="sm" type="none"/>
                    </a:lnL>
                    <a:lnR cap="flat" cmpd="sng" w="9525">
                      <a:solidFill>
                        <a:srgbClr val="0E2356"/>
                      </a:solidFill>
                      <a:prstDash val="solid"/>
                      <a:round/>
                      <a:headEnd len="sm" w="sm" type="none"/>
                      <a:tailEnd len="sm" w="sm" type="none"/>
                    </a:lnR>
                    <a:lnT cap="flat" cmpd="sng" w="9525">
                      <a:solidFill>
                        <a:srgbClr val="0E2356"/>
                      </a:solidFill>
                      <a:prstDash val="solid"/>
                      <a:round/>
                      <a:headEnd len="sm" w="sm" type="none"/>
                      <a:tailEnd len="sm" w="sm" type="none"/>
                    </a:lnT>
                    <a:lnB cap="flat" cmpd="sng" w="9525">
                      <a:solidFill>
                        <a:srgbClr val="0E2356"/>
                      </a:solidFill>
                      <a:prstDash val="solid"/>
                      <a:round/>
                      <a:headEnd len="sm" w="sm" type="none"/>
                      <a:tailEnd len="sm" w="sm" type="none"/>
                    </a:lnB>
                    <a:solidFill>
                      <a:srgbClr val="F3F3F3"/>
                    </a:solidFill>
                  </a:tcPr>
                </a:tc>
              </a:tr>
              <a:tr h="355825">
                <a:tc>
                  <a:txBody>
                    <a:bodyPr/>
                    <a:lstStyle/>
                    <a:p>
                      <a:pPr indent="0" lvl="0" marL="0" rtl="0" algn="l">
                        <a:spcBef>
                          <a:spcPts val="0"/>
                        </a:spcBef>
                        <a:spcAft>
                          <a:spcPts val="0"/>
                        </a:spcAft>
                        <a:buNone/>
                      </a:pPr>
                      <a:r>
                        <a:rPr b="1" lang="en" sz="800">
                          <a:solidFill>
                            <a:srgbClr val="011C5D"/>
                          </a:solidFill>
                          <a:latin typeface="Ubuntu"/>
                          <a:ea typeface="Ubuntu"/>
                          <a:cs typeface="Ubuntu"/>
                          <a:sym typeface="Ubuntu"/>
                        </a:rPr>
                        <a:t>Value up</a:t>
                      </a:r>
                      <a:endParaRPr b="1" sz="800">
                        <a:solidFill>
                          <a:srgbClr val="011C5D"/>
                        </a:solidFill>
                        <a:latin typeface="Ubuntu"/>
                        <a:ea typeface="Ubuntu"/>
                        <a:cs typeface="Ubuntu"/>
                        <a:sym typeface="Ubuntu"/>
                      </a:endParaRPr>
                    </a:p>
                  </a:txBody>
                  <a:tcPr marT="91425" marB="91425" marR="91425" marL="91425">
                    <a:lnL cap="flat" cmpd="sng" w="9525">
                      <a:solidFill>
                        <a:srgbClr val="0E2356"/>
                      </a:solidFill>
                      <a:prstDash val="solid"/>
                      <a:round/>
                      <a:headEnd len="sm" w="sm" type="none"/>
                      <a:tailEnd len="sm" w="sm" type="none"/>
                    </a:lnL>
                    <a:lnR cap="flat" cmpd="sng" w="9525">
                      <a:solidFill>
                        <a:srgbClr val="0E2356"/>
                      </a:solidFill>
                      <a:prstDash val="solid"/>
                      <a:round/>
                      <a:headEnd len="sm" w="sm" type="none"/>
                      <a:tailEnd len="sm" w="sm" type="none"/>
                    </a:lnR>
                    <a:lnT cap="flat" cmpd="sng" w="9525">
                      <a:solidFill>
                        <a:srgbClr val="0E2356"/>
                      </a:solidFill>
                      <a:prstDash val="solid"/>
                      <a:round/>
                      <a:headEnd len="sm" w="sm" type="none"/>
                      <a:tailEnd len="sm" w="sm" type="none"/>
                    </a:lnT>
                    <a:lnB cap="flat" cmpd="sng" w="9525">
                      <a:solidFill>
                        <a:srgbClr val="0E2356"/>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lang="en" sz="800">
                          <a:solidFill>
                            <a:srgbClr val="011C5D"/>
                          </a:solidFill>
                          <a:latin typeface="Ubuntu"/>
                          <a:ea typeface="Ubuntu"/>
                          <a:cs typeface="Ubuntu"/>
                          <a:sym typeface="Ubuntu"/>
                        </a:rPr>
                        <a:t>(Value size, Embedding Dimension)</a:t>
                      </a:r>
                      <a:endParaRPr sz="800">
                        <a:solidFill>
                          <a:srgbClr val="011C5D"/>
                        </a:solidFill>
                        <a:latin typeface="Ubuntu"/>
                        <a:ea typeface="Ubuntu"/>
                        <a:cs typeface="Ubuntu"/>
                        <a:sym typeface="Ubuntu"/>
                      </a:endParaRPr>
                    </a:p>
                  </a:txBody>
                  <a:tcPr marT="91425" marB="91425" marR="91425" marL="91425">
                    <a:lnL cap="flat" cmpd="sng" w="9525">
                      <a:solidFill>
                        <a:srgbClr val="0E2356"/>
                      </a:solidFill>
                      <a:prstDash val="solid"/>
                      <a:round/>
                      <a:headEnd len="sm" w="sm" type="none"/>
                      <a:tailEnd len="sm" w="sm" type="none"/>
                    </a:lnL>
                    <a:lnR cap="flat" cmpd="sng" w="9525">
                      <a:solidFill>
                        <a:srgbClr val="0E2356"/>
                      </a:solidFill>
                      <a:prstDash val="solid"/>
                      <a:round/>
                      <a:headEnd len="sm" w="sm" type="none"/>
                      <a:tailEnd len="sm" w="sm" type="none"/>
                    </a:lnR>
                    <a:lnT cap="flat" cmpd="sng" w="9525">
                      <a:solidFill>
                        <a:srgbClr val="0E2356"/>
                      </a:solidFill>
                      <a:prstDash val="solid"/>
                      <a:round/>
                      <a:headEnd len="sm" w="sm" type="none"/>
                      <a:tailEnd len="sm" w="sm" type="none"/>
                    </a:lnT>
                    <a:lnB cap="flat" cmpd="sng" w="9525">
                      <a:solidFill>
                        <a:srgbClr val="0E2356"/>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lang="en" sz="800">
                          <a:solidFill>
                            <a:srgbClr val="011C5D"/>
                          </a:solidFill>
                          <a:latin typeface="Ubuntu"/>
                          <a:ea typeface="Ubuntu"/>
                          <a:cs typeface="Ubuntu"/>
                          <a:sym typeface="Ubuntu"/>
                        </a:rPr>
                        <a:t>(128, 12 288)  x 96 heads</a:t>
                      </a:r>
                      <a:endParaRPr sz="800">
                        <a:solidFill>
                          <a:srgbClr val="011C5D"/>
                        </a:solidFill>
                        <a:latin typeface="Ubuntu"/>
                        <a:ea typeface="Ubuntu"/>
                        <a:cs typeface="Ubuntu"/>
                        <a:sym typeface="Ubuntu"/>
                      </a:endParaRPr>
                    </a:p>
                  </a:txBody>
                  <a:tcPr marT="91425" marB="91425" marR="91425" marL="91425">
                    <a:lnL cap="flat" cmpd="sng" w="9525">
                      <a:solidFill>
                        <a:srgbClr val="0E2356"/>
                      </a:solidFill>
                      <a:prstDash val="solid"/>
                      <a:round/>
                      <a:headEnd len="sm" w="sm" type="none"/>
                      <a:tailEnd len="sm" w="sm" type="none"/>
                    </a:lnL>
                    <a:lnR cap="flat" cmpd="sng" w="9525">
                      <a:solidFill>
                        <a:srgbClr val="0E2356"/>
                      </a:solidFill>
                      <a:prstDash val="solid"/>
                      <a:round/>
                      <a:headEnd len="sm" w="sm" type="none"/>
                      <a:tailEnd len="sm" w="sm" type="none"/>
                    </a:lnR>
                    <a:lnT cap="flat" cmpd="sng" w="9525">
                      <a:solidFill>
                        <a:srgbClr val="0E2356"/>
                      </a:solidFill>
                      <a:prstDash val="solid"/>
                      <a:round/>
                      <a:headEnd len="sm" w="sm" type="none"/>
                      <a:tailEnd len="sm" w="sm" type="none"/>
                    </a:lnT>
                    <a:lnB cap="flat" cmpd="sng" w="9525">
                      <a:solidFill>
                        <a:srgbClr val="0E2356"/>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lang="en" sz="800">
                          <a:solidFill>
                            <a:srgbClr val="011C5D"/>
                          </a:solidFill>
                          <a:latin typeface="Ubuntu"/>
                          <a:ea typeface="Ubuntu"/>
                          <a:cs typeface="Ubuntu"/>
                          <a:sym typeface="Ubuntu"/>
                        </a:rPr>
                        <a:t>150 994 944 </a:t>
                      </a:r>
                      <a:r>
                        <a:rPr lang="en" sz="800">
                          <a:solidFill>
                            <a:srgbClr val="011C5D"/>
                          </a:solidFill>
                          <a:latin typeface="Ubuntu"/>
                          <a:ea typeface="Ubuntu"/>
                          <a:cs typeface="Ubuntu"/>
                          <a:sym typeface="Ubuntu"/>
                        </a:rPr>
                        <a:t>params</a:t>
                      </a:r>
                      <a:endParaRPr sz="800">
                        <a:solidFill>
                          <a:srgbClr val="011C5D"/>
                        </a:solidFill>
                        <a:latin typeface="Ubuntu"/>
                        <a:ea typeface="Ubuntu"/>
                        <a:cs typeface="Ubuntu"/>
                        <a:sym typeface="Ubuntu"/>
                      </a:endParaRPr>
                    </a:p>
                  </a:txBody>
                  <a:tcPr marT="91425" marB="91425" marR="91425" marL="91425">
                    <a:lnL cap="flat" cmpd="sng" w="9525">
                      <a:solidFill>
                        <a:srgbClr val="0E2356"/>
                      </a:solidFill>
                      <a:prstDash val="solid"/>
                      <a:round/>
                      <a:headEnd len="sm" w="sm" type="none"/>
                      <a:tailEnd len="sm" w="sm" type="none"/>
                    </a:lnL>
                    <a:lnR cap="flat" cmpd="sng" w="9525">
                      <a:solidFill>
                        <a:srgbClr val="0E2356"/>
                      </a:solidFill>
                      <a:prstDash val="solid"/>
                      <a:round/>
                      <a:headEnd len="sm" w="sm" type="none"/>
                      <a:tailEnd len="sm" w="sm" type="none"/>
                    </a:lnR>
                    <a:lnT cap="flat" cmpd="sng" w="9525">
                      <a:solidFill>
                        <a:srgbClr val="0E2356"/>
                      </a:solidFill>
                      <a:prstDash val="solid"/>
                      <a:round/>
                      <a:headEnd len="sm" w="sm" type="none"/>
                      <a:tailEnd len="sm" w="sm" type="none"/>
                    </a:lnT>
                    <a:lnB cap="flat" cmpd="sng" w="9525">
                      <a:solidFill>
                        <a:srgbClr val="0E2356"/>
                      </a:solidFill>
                      <a:prstDash val="solid"/>
                      <a:round/>
                      <a:headEnd len="sm" w="sm" type="none"/>
                      <a:tailEnd len="sm" w="sm" type="none"/>
                    </a:lnB>
                    <a:solidFill>
                      <a:srgbClr val="F3F3F3"/>
                    </a:solidFill>
                  </a:tcPr>
                </a:tc>
              </a:tr>
              <a:tr h="322525">
                <a:tc>
                  <a:txBody>
                    <a:bodyPr/>
                    <a:lstStyle/>
                    <a:p>
                      <a:pPr indent="0" lvl="0" marL="0" rtl="0" algn="l">
                        <a:spcBef>
                          <a:spcPts val="0"/>
                        </a:spcBef>
                        <a:spcAft>
                          <a:spcPts val="0"/>
                        </a:spcAft>
                        <a:buNone/>
                      </a:pPr>
                      <a:r>
                        <a:rPr b="1" lang="en" sz="800">
                          <a:solidFill>
                            <a:srgbClr val="011C5D"/>
                          </a:solidFill>
                          <a:latin typeface="Ubuntu"/>
                          <a:ea typeface="Ubuntu"/>
                          <a:cs typeface="Ubuntu"/>
                          <a:sym typeface="Ubuntu"/>
                        </a:rPr>
                        <a:t>Value down</a:t>
                      </a:r>
                      <a:endParaRPr b="1" sz="800">
                        <a:solidFill>
                          <a:srgbClr val="011C5D"/>
                        </a:solidFill>
                        <a:latin typeface="Ubuntu"/>
                        <a:ea typeface="Ubuntu"/>
                        <a:cs typeface="Ubuntu"/>
                        <a:sym typeface="Ubuntu"/>
                      </a:endParaRPr>
                    </a:p>
                  </a:txBody>
                  <a:tcPr marT="91425" marB="91425" marR="91425" marL="91425">
                    <a:lnL cap="flat" cmpd="sng" w="9525">
                      <a:solidFill>
                        <a:srgbClr val="0E2356"/>
                      </a:solidFill>
                      <a:prstDash val="solid"/>
                      <a:round/>
                      <a:headEnd len="sm" w="sm" type="none"/>
                      <a:tailEnd len="sm" w="sm" type="none"/>
                    </a:lnL>
                    <a:lnR cap="flat" cmpd="sng" w="9525">
                      <a:solidFill>
                        <a:srgbClr val="0E2356"/>
                      </a:solidFill>
                      <a:prstDash val="solid"/>
                      <a:round/>
                      <a:headEnd len="sm" w="sm" type="none"/>
                      <a:tailEnd len="sm" w="sm" type="none"/>
                    </a:lnR>
                    <a:lnT cap="flat" cmpd="sng" w="9525">
                      <a:solidFill>
                        <a:srgbClr val="0E2356"/>
                      </a:solidFill>
                      <a:prstDash val="solid"/>
                      <a:round/>
                      <a:headEnd len="sm" w="sm" type="none"/>
                      <a:tailEnd len="sm" w="sm" type="none"/>
                    </a:lnT>
                    <a:lnB cap="flat" cmpd="sng" w="9525">
                      <a:solidFill>
                        <a:srgbClr val="0E2356"/>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lang="en" sz="800">
                          <a:solidFill>
                            <a:srgbClr val="011C5D"/>
                          </a:solidFill>
                          <a:latin typeface="Ubuntu"/>
                          <a:ea typeface="Ubuntu"/>
                          <a:cs typeface="Ubuntu"/>
                          <a:sym typeface="Ubuntu"/>
                        </a:rPr>
                        <a:t>(Embedding Dimension, Value size)</a:t>
                      </a:r>
                      <a:endParaRPr sz="800">
                        <a:solidFill>
                          <a:srgbClr val="011C5D"/>
                        </a:solidFill>
                        <a:latin typeface="Ubuntu"/>
                        <a:ea typeface="Ubuntu"/>
                        <a:cs typeface="Ubuntu"/>
                        <a:sym typeface="Ubuntu"/>
                      </a:endParaRPr>
                    </a:p>
                  </a:txBody>
                  <a:tcPr marT="91425" marB="91425" marR="91425" marL="91425">
                    <a:lnL cap="flat" cmpd="sng" w="9525">
                      <a:solidFill>
                        <a:srgbClr val="0E2356"/>
                      </a:solidFill>
                      <a:prstDash val="solid"/>
                      <a:round/>
                      <a:headEnd len="sm" w="sm" type="none"/>
                      <a:tailEnd len="sm" w="sm" type="none"/>
                    </a:lnL>
                    <a:lnR cap="flat" cmpd="sng" w="9525">
                      <a:solidFill>
                        <a:srgbClr val="0E2356"/>
                      </a:solidFill>
                      <a:prstDash val="solid"/>
                      <a:round/>
                      <a:headEnd len="sm" w="sm" type="none"/>
                      <a:tailEnd len="sm" w="sm" type="none"/>
                    </a:lnR>
                    <a:lnT cap="flat" cmpd="sng" w="9525">
                      <a:solidFill>
                        <a:srgbClr val="0E2356"/>
                      </a:solidFill>
                      <a:prstDash val="solid"/>
                      <a:round/>
                      <a:headEnd len="sm" w="sm" type="none"/>
                      <a:tailEnd len="sm" w="sm" type="none"/>
                    </a:lnT>
                    <a:lnB cap="flat" cmpd="sng" w="9525">
                      <a:solidFill>
                        <a:srgbClr val="0E2356"/>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lang="en" sz="800">
                          <a:solidFill>
                            <a:srgbClr val="011C5D"/>
                          </a:solidFill>
                          <a:latin typeface="Ubuntu"/>
                          <a:ea typeface="Ubuntu"/>
                          <a:cs typeface="Ubuntu"/>
                          <a:sym typeface="Ubuntu"/>
                        </a:rPr>
                        <a:t>(12 288, 128)  x 96 heads</a:t>
                      </a:r>
                      <a:endParaRPr sz="800">
                        <a:solidFill>
                          <a:srgbClr val="011C5D"/>
                        </a:solidFill>
                        <a:latin typeface="Ubuntu"/>
                        <a:ea typeface="Ubuntu"/>
                        <a:cs typeface="Ubuntu"/>
                        <a:sym typeface="Ubuntu"/>
                      </a:endParaRPr>
                    </a:p>
                  </a:txBody>
                  <a:tcPr marT="91425" marB="91425" marR="91425" marL="91425">
                    <a:lnL cap="flat" cmpd="sng" w="9525">
                      <a:solidFill>
                        <a:srgbClr val="0E2356"/>
                      </a:solidFill>
                      <a:prstDash val="solid"/>
                      <a:round/>
                      <a:headEnd len="sm" w="sm" type="none"/>
                      <a:tailEnd len="sm" w="sm" type="none"/>
                    </a:lnL>
                    <a:lnR cap="flat" cmpd="sng" w="9525">
                      <a:solidFill>
                        <a:srgbClr val="0E2356"/>
                      </a:solidFill>
                      <a:prstDash val="solid"/>
                      <a:round/>
                      <a:headEnd len="sm" w="sm" type="none"/>
                      <a:tailEnd len="sm" w="sm" type="none"/>
                    </a:lnR>
                    <a:lnT cap="flat" cmpd="sng" w="9525">
                      <a:solidFill>
                        <a:srgbClr val="0E2356"/>
                      </a:solidFill>
                      <a:prstDash val="solid"/>
                      <a:round/>
                      <a:headEnd len="sm" w="sm" type="none"/>
                      <a:tailEnd len="sm" w="sm" type="none"/>
                    </a:lnT>
                    <a:lnB cap="flat" cmpd="sng" w="9525">
                      <a:solidFill>
                        <a:srgbClr val="0E2356"/>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lang="en" sz="800">
                          <a:solidFill>
                            <a:srgbClr val="011C5D"/>
                          </a:solidFill>
                          <a:latin typeface="Ubuntu"/>
                          <a:ea typeface="Ubuntu"/>
                          <a:cs typeface="Ubuntu"/>
                          <a:sym typeface="Ubuntu"/>
                        </a:rPr>
                        <a:t>150 994 944 </a:t>
                      </a:r>
                      <a:r>
                        <a:rPr lang="en" sz="800">
                          <a:solidFill>
                            <a:srgbClr val="011C5D"/>
                          </a:solidFill>
                          <a:latin typeface="Ubuntu"/>
                          <a:ea typeface="Ubuntu"/>
                          <a:cs typeface="Ubuntu"/>
                          <a:sym typeface="Ubuntu"/>
                        </a:rPr>
                        <a:t>params</a:t>
                      </a:r>
                      <a:endParaRPr sz="800">
                        <a:solidFill>
                          <a:srgbClr val="011C5D"/>
                        </a:solidFill>
                        <a:latin typeface="Ubuntu"/>
                        <a:ea typeface="Ubuntu"/>
                        <a:cs typeface="Ubuntu"/>
                        <a:sym typeface="Ubuntu"/>
                      </a:endParaRPr>
                    </a:p>
                  </a:txBody>
                  <a:tcPr marT="91425" marB="91425" marR="91425" marL="91425">
                    <a:lnL cap="flat" cmpd="sng" w="9525">
                      <a:solidFill>
                        <a:srgbClr val="0E2356"/>
                      </a:solidFill>
                      <a:prstDash val="solid"/>
                      <a:round/>
                      <a:headEnd len="sm" w="sm" type="none"/>
                      <a:tailEnd len="sm" w="sm" type="none"/>
                    </a:lnL>
                    <a:lnR cap="flat" cmpd="sng" w="9525">
                      <a:solidFill>
                        <a:srgbClr val="0E2356"/>
                      </a:solidFill>
                      <a:prstDash val="solid"/>
                      <a:round/>
                      <a:headEnd len="sm" w="sm" type="none"/>
                      <a:tailEnd len="sm" w="sm" type="none"/>
                    </a:lnR>
                    <a:lnT cap="flat" cmpd="sng" w="9525">
                      <a:solidFill>
                        <a:srgbClr val="0E2356"/>
                      </a:solidFill>
                      <a:prstDash val="solid"/>
                      <a:round/>
                      <a:headEnd len="sm" w="sm" type="none"/>
                      <a:tailEnd len="sm" w="sm" type="none"/>
                    </a:lnT>
                    <a:lnB cap="flat" cmpd="sng" w="9525">
                      <a:solidFill>
                        <a:srgbClr val="0E2356"/>
                      </a:solidFill>
                      <a:prstDash val="solid"/>
                      <a:round/>
                      <a:headEnd len="sm" w="sm" type="none"/>
                      <a:tailEnd len="sm" w="sm" type="none"/>
                    </a:lnB>
                    <a:solidFill>
                      <a:srgbClr val="F3F3F3"/>
                    </a:solidFill>
                  </a:tcPr>
                </a:tc>
              </a:tr>
              <a:tr h="355825">
                <a:tc>
                  <a:txBody>
                    <a:bodyPr/>
                    <a:lstStyle/>
                    <a:p>
                      <a:pPr indent="0" lvl="0" marL="0" rtl="0" algn="l">
                        <a:spcBef>
                          <a:spcPts val="0"/>
                        </a:spcBef>
                        <a:spcAft>
                          <a:spcPts val="0"/>
                        </a:spcAft>
                        <a:buNone/>
                      </a:pPr>
                      <a:r>
                        <a:rPr b="1" lang="en" sz="800">
                          <a:solidFill>
                            <a:srgbClr val="011C5D"/>
                          </a:solidFill>
                          <a:latin typeface="Ubuntu"/>
                          <a:ea typeface="Ubuntu"/>
                          <a:cs typeface="Ubuntu"/>
                          <a:sym typeface="Ubuntu"/>
                        </a:rPr>
                        <a:t>Up Projection</a:t>
                      </a:r>
                      <a:endParaRPr b="1" sz="800">
                        <a:solidFill>
                          <a:srgbClr val="011C5D"/>
                        </a:solidFill>
                        <a:latin typeface="Ubuntu"/>
                        <a:ea typeface="Ubuntu"/>
                        <a:cs typeface="Ubuntu"/>
                        <a:sym typeface="Ubuntu"/>
                      </a:endParaRPr>
                    </a:p>
                  </a:txBody>
                  <a:tcPr marT="91425" marB="91425" marR="91425" marL="91425">
                    <a:lnL cap="flat" cmpd="sng" w="9525">
                      <a:solidFill>
                        <a:srgbClr val="0E2356"/>
                      </a:solidFill>
                      <a:prstDash val="solid"/>
                      <a:round/>
                      <a:headEnd len="sm" w="sm" type="none"/>
                      <a:tailEnd len="sm" w="sm" type="none"/>
                    </a:lnL>
                    <a:lnR cap="flat" cmpd="sng" w="9525">
                      <a:solidFill>
                        <a:srgbClr val="0E2356"/>
                      </a:solidFill>
                      <a:prstDash val="solid"/>
                      <a:round/>
                      <a:headEnd len="sm" w="sm" type="none"/>
                      <a:tailEnd len="sm" w="sm" type="none"/>
                    </a:lnR>
                    <a:lnT cap="flat" cmpd="sng" w="9525">
                      <a:solidFill>
                        <a:srgbClr val="0E2356"/>
                      </a:solidFill>
                      <a:prstDash val="solid"/>
                      <a:round/>
                      <a:headEnd len="sm" w="sm" type="none"/>
                      <a:tailEnd len="sm" w="sm" type="none"/>
                    </a:lnT>
                    <a:lnB cap="flat" cmpd="sng" w="9525">
                      <a:solidFill>
                        <a:srgbClr val="0E2356"/>
                      </a:solidFill>
                      <a:prstDash val="solid"/>
                      <a:round/>
                      <a:headEnd len="sm" w="sm" type="none"/>
                      <a:tailEnd len="sm" w="sm" type="none"/>
                    </a:lnB>
                  </a:tcPr>
                </a:tc>
                <a:tc>
                  <a:txBody>
                    <a:bodyPr/>
                    <a:lstStyle/>
                    <a:p>
                      <a:pPr indent="0" lvl="0" marL="0" rtl="0" algn="l">
                        <a:spcBef>
                          <a:spcPts val="0"/>
                        </a:spcBef>
                        <a:spcAft>
                          <a:spcPts val="0"/>
                        </a:spcAft>
                        <a:buNone/>
                      </a:pPr>
                      <a:r>
                        <a:rPr lang="en" sz="800">
                          <a:solidFill>
                            <a:srgbClr val="011C5D"/>
                          </a:solidFill>
                          <a:latin typeface="Ubuntu"/>
                          <a:ea typeface="Ubuntu"/>
                          <a:cs typeface="Ubuntu"/>
                          <a:sym typeface="Ubuntu"/>
                        </a:rPr>
                        <a:t>(</a:t>
                      </a:r>
                      <a:r>
                        <a:rPr lang="en" sz="800">
                          <a:solidFill>
                            <a:srgbClr val="011C5D"/>
                          </a:solidFill>
                          <a:latin typeface="Ubuntu"/>
                          <a:ea typeface="Ubuntu"/>
                          <a:cs typeface="Ubuntu"/>
                          <a:sym typeface="Ubuntu"/>
                        </a:rPr>
                        <a:t>Neuron Dim, Embedding Dimension)</a:t>
                      </a:r>
                      <a:endParaRPr sz="800">
                        <a:solidFill>
                          <a:srgbClr val="011C5D"/>
                        </a:solidFill>
                        <a:latin typeface="Ubuntu"/>
                        <a:ea typeface="Ubuntu"/>
                        <a:cs typeface="Ubuntu"/>
                        <a:sym typeface="Ubuntu"/>
                      </a:endParaRPr>
                    </a:p>
                  </a:txBody>
                  <a:tcPr marT="91425" marB="91425" marR="91425" marL="91425">
                    <a:lnL cap="flat" cmpd="sng" w="9525">
                      <a:solidFill>
                        <a:srgbClr val="0E2356"/>
                      </a:solidFill>
                      <a:prstDash val="solid"/>
                      <a:round/>
                      <a:headEnd len="sm" w="sm" type="none"/>
                      <a:tailEnd len="sm" w="sm" type="none"/>
                    </a:lnL>
                    <a:lnR cap="flat" cmpd="sng" w="9525">
                      <a:solidFill>
                        <a:srgbClr val="0E2356"/>
                      </a:solidFill>
                      <a:prstDash val="solid"/>
                      <a:round/>
                      <a:headEnd len="sm" w="sm" type="none"/>
                      <a:tailEnd len="sm" w="sm" type="none"/>
                    </a:lnR>
                    <a:lnT cap="flat" cmpd="sng" w="9525">
                      <a:solidFill>
                        <a:srgbClr val="0E2356"/>
                      </a:solidFill>
                      <a:prstDash val="solid"/>
                      <a:round/>
                      <a:headEnd len="sm" w="sm" type="none"/>
                      <a:tailEnd len="sm" w="sm" type="none"/>
                    </a:lnT>
                    <a:lnB cap="flat" cmpd="sng" w="9525">
                      <a:solidFill>
                        <a:srgbClr val="0E2356"/>
                      </a:solidFill>
                      <a:prstDash val="solid"/>
                      <a:round/>
                      <a:headEnd len="sm" w="sm" type="none"/>
                      <a:tailEnd len="sm" w="sm" type="none"/>
                    </a:lnB>
                  </a:tcPr>
                </a:tc>
                <a:tc>
                  <a:txBody>
                    <a:bodyPr/>
                    <a:lstStyle/>
                    <a:p>
                      <a:pPr indent="0" lvl="0" marL="0" rtl="0" algn="l">
                        <a:spcBef>
                          <a:spcPts val="0"/>
                        </a:spcBef>
                        <a:spcAft>
                          <a:spcPts val="0"/>
                        </a:spcAft>
                        <a:buNone/>
                      </a:pPr>
                      <a:r>
                        <a:rPr lang="en" sz="800">
                          <a:solidFill>
                            <a:srgbClr val="011C5D"/>
                          </a:solidFill>
                          <a:latin typeface="Ubuntu"/>
                          <a:ea typeface="Ubuntu"/>
                          <a:cs typeface="Ubuntu"/>
                          <a:sym typeface="Ubuntu"/>
                        </a:rPr>
                        <a:t>(49 152, 12 288) </a:t>
                      </a:r>
                      <a:endParaRPr sz="800">
                        <a:solidFill>
                          <a:srgbClr val="011C5D"/>
                        </a:solidFill>
                        <a:latin typeface="Ubuntu"/>
                        <a:ea typeface="Ubuntu"/>
                        <a:cs typeface="Ubuntu"/>
                        <a:sym typeface="Ubuntu"/>
                      </a:endParaRPr>
                    </a:p>
                  </a:txBody>
                  <a:tcPr marT="91425" marB="91425" marR="91425" marL="91425">
                    <a:lnL cap="flat" cmpd="sng" w="9525">
                      <a:solidFill>
                        <a:srgbClr val="0E2356"/>
                      </a:solidFill>
                      <a:prstDash val="solid"/>
                      <a:round/>
                      <a:headEnd len="sm" w="sm" type="none"/>
                      <a:tailEnd len="sm" w="sm" type="none"/>
                    </a:lnL>
                    <a:lnR cap="flat" cmpd="sng" w="9525">
                      <a:solidFill>
                        <a:srgbClr val="0E2356"/>
                      </a:solidFill>
                      <a:prstDash val="solid"/>
                      <a:round/>
                      <a:headEnd len="sm" w="sm" type="none"/>
                      <a:tailEnd len="sm" w="sm" type="none"/>
                    </a:lnR>
                    <a:lnT cap="flat" cmpd="sng" w="9525">
                      <a:solidFill>
                        <a:srgbClr val="0E2356"/>
                      </a:solidFill>
                      <a:prstDash val="solid"/>
                      <a:round/>
                      <a:headEnd len="sm" w="sm" type="none"/>
                      <a:tailEnd len="sm" w="sm" type="none"/>
                    </a:lnT>
                    <a:lnB cap="flat" cmpd="sng" w="9525">
                      <a:solidFill>
                        <a:srgbClr val="0E2356"/>
                      </a:solidFill>
                      <a:prstDash val="solid"/>
                      <a:round/>
                      <a:headEnd len="sm" w="sm" type="none"/>
                      <a:tailEnd len="sm" w="sm" type="none"/>
                    </a:lnB>
                  </a:tcPr>
                </a:tc>
                <a:tc>
                  <a:txBody>
                    <a:bodyPr/>
                    <a:lstStyle/>
                    <a:p>
                      <a:pPr indent="0" lvl="0" marL="0" rtl="0" algn="l">
                        <a:spcBef>
                          <a:spcPts val="0"/>
                        </a:spcBef>
                        <a:spcAft>
                          <a:spcPts val="0"/>
                        </a:spcAft>
                        <a:buNone/>
                      </a:pPr>
                      <a:r>
                        <a:rPr lang="en" sz="800">
                          <a:solidFill>
                            <a:srgbClr val="011C5D"/>
                          </a:solidFill>
                          <a:latin typeface="Ubuntu"/>
                          <a:ea typeface="Ubuntu"/>
                          <a:cs typeface="Ubuntu"/>
                          <a:sym typeface="Ubuntu"/>
                        </a:rPr>
                        <a:t>603 979 776 </a:t>
                      </a:r>
                      <a:r>
                        <a:rPr lang="en" sz="800">
                          <a:solidFill>
                            <a:srgbClr val="011C5D"/>
                          </a:solidFill>
                          <a:latin typeface="Ubuntu"/>
                          <a:ea typeface="Ubuntu"/>
                          <a:cs typeface="Ubuntu"/>
                          <a:sym typeface="Ubuntu"/>
                        </a:rPr>
                        <a:t>params</a:t>
                      </a:r>
                      <a:endParaRPr sz="800">
                        <a:solidFill>
                          <a:srgbClr val="011C5D"/>
                        </a:solidFill>
                        <a:latin typeface="Ubuntu"/>
                        <a:ea typeface="Ubuntu"/>
                        <a:cs typeface="Ubuntu"/>
                        <a:sym typeface="Ubuntu"/>
                      </a:endParaRPr>
                    </a:p>
                  </a:txBody>
                  <a:tcPr marT="91425" marB="91425" marR="91425" marL="91425">
                    <a:lnL cap="flat" cmpd="sng" w="9525">
                      <a:solidFill>
                        <a:srgbClr val="0E2356"/>
                      </a:solidFill>
                      <a:prstDash val="solid"/>
                      <a:round/>
                      <a:headEnd len="sm" w="sm" type="none"/>
                      <a:tailEnd len="sm" w="sm" type="none"/>
                    </a:lnL>
                    <a:lnR cap="flat" cmpd="sng" w="9525">
                      <a:solidFill>
                        <a:srgbClr val="0E2356"/>
                      </a:solidFill>
                      <a:prstDash val="solid"/>
                      <a:round/>
                      <a:headEnd len="sm" w="sm" type="none"/>
                      <a:tailEnd len="sm" w="sm" type="none"/>
                    </a:lnR>
                    <a:lnT cap="flat" cmpd="sng" w="9525">
                      <a:solidFill>
                        <a:srgbClr val="0E2356"/>
                      </a:solidFill>
                      <a:prstDash val="solid"/>
                      <a:round/>
                      <a:headEnd len="sm" w="sm" type="none"/>
                      <a:tailEnd len="sm" w="sm" type="none"/>
                    </a:lnT>
                    <a:lnB cap="flat" cmpd="sng" w="9525">
                      <a:solidFill>
                        <a:srgbClr val="0E2356"/>
                      </a:solidFill>
                      <a:prstDash val="solid"/>
                      <a:round/>
                      <a:headEnd len="sm" w="sm" type="none"/>
                      <a:tailEnd len="sm" w="sm" type="none"/>
                    </a:lnB>
                  </a:tcPr>
                </a:tc>
              </a:tr>
              <a:tr h="355825">
                <a:tc>
                  <a:txBody>
                    <a:bodyPr/>
                    <a:lstStyle/>
                    <a:p>
                      <a:pPr indent="0" lvl="0" marL="0" rtl="0" algn="l">
                        <a:spcBef>
                          <a:spcPts val="0"/>
                        </a:spcBef>
                        <a:spcAft>
                          <a:spcPts val="0"/>
                        </a:spcAft>
                        <a:buNone/>
                      </a:pPr>
                      <a:r>
                        <a:rPr b="1" lang="en" sz="800">
                          <a:solidFill>
                            <a:srgbClr val="011C5D"/>
                          </a:solidFill>
                          <a:latin typeface="Ubuntu"/>
                          <a:ea typeface="Ubuntu"/>
                          <a:cs typeface="Ubuntu"/>
                          <a:sym typeface="Ubuntu"/>
                        </a:rPr>
                        <a:t>Down Projection</a:t>
                      </a:r>
                      <a:endParaRPr b="1" sz="800">
                        <a:solidFill>
                          <a:srgbClr val="011C5D"/>
                        </a:solidFill>
                        <a:latin typeface="Ubuntu"/>
                        <a:ea typeface="Ubuntu"/>
                        <a:cs typeface="Ubuntu"/>
                        <a:sym typeface="Ubuntu"/>
                      </a:endParaRPr>
                    </a:p>
                  </a:txBody>
                  <a:tcPr marT="91425" marB="91425" marR="91425" marL="91425">
                    <a:lnL cap="flat" cmpd="sng" w="9525">
                      <a:solidFill>
                        <a:srgbClr val="0E2356"/>
                      </a:solidFill>
                      <a:prstDash val="solid"/>
                      <a:round/>
                      <a:headEnd len="sm" w="sm" type="none"/>
                      <a:tailEnd len="sm" w="sm" type="none"/>
                    </a:lnL>
                    <a:lnR cap="flat" cmpd="sng" w="9525">
                      <a:solidFill>
                        <a:srgbClr val="0E2356"/>
                      </a:solidFill>
                      <a:prstDash val="solid"/>
                      <a:round/>
                      <a:headEnd len="sm" w="sm" type="none"/>
                      <a:tailEnd len="sm" w="sm" type="none"/>
                    </a:lnR>
                    <a:lnT cap="flat" cmpd="sng" w="9525">
                      <a:solidFill>
                        <a:srgbClr val="0E2356"/>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l">
                        <a:spcBef>
                          <a:spcPts val="0"/>
                        </a:spcBef>
                        <a:spcAft>
                          <a:spcPts val="0"/>
                        </a:spcAft>
                        <a:buNone/>
                      </a:pPr>
                      <a:r>
                        <a:rPr lang="en" sz="800">
                          <a:solidFill>
                            <a:srgbClr val="011C5D"/>
                          </a:solidFill>
                          <a:latin typeface="Ubuntu"/>
                          <a:ea typeface="Ubuntu"/>
                          <a:cs typeface="Ubuntu"/>
                          <a:sym typeface="Ubuntu"/>
                        </a:rPr>
                        <a:t>(Embedding Dimension, Neuron Dim)</a:t>
                      </a:r>
                      <a:endParaRPr sz="800">
                        <a:solidFill>
                          <a:srgbClr val="011C5D"/>
                        </a:solidFill>
                        <a:latin typeface="Ubuntu"/>
                        <a:ea typeface="Ubuntu"/>
                        <a:cs typeface="Ubuntu"/>
                        <a:sym typeface="Ubuntu"/>
                      </a:endParaRPr>
                    </a:p>
                  </a:txBody>
                  <a:tcPr marT="91425" marB="91425" marR="91425" marL="91425">
                    <a:lnL cap="flat" cmpd="sng" w="9525">
                      <a:solidFill>
                        <a:srgbClr val="0E2356"/>
                      </a:solidFill>
                      <a:prstDash val="solid"/>
                      <a:round/>
                      <a:headEnd len="sm" w="sm" type="none"/>
                      <a:tailEnd len="sm" w="sm" type="none"/>
                    </a:lnL>
                    <a:lnR cap="flat" cmpd="sng" w="9525">
                      <a:solidFill>
                        <a:srgbClr val="0E2356"/>
                      </a:solidFill>
                      <a:prstDash val="solid"/>
                      <a:round/>
                      <a:headEnd len="sm" w="sm" type="none"/>
                      <a:tailEnd len="sm" w="sm" type="none"/>
                    </a:lnR>
                    <a:lnT cap="flat" cmpd="sng" w="9525">
                      <a:solidFill>
                        <a:srgbClr val="0E2356"/>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sz="800">
                          <a:solidFill>
                            <a:srgbClr val="011C5D"/>
                          </a:solidFill>
                          <a:latin typeface="Ubuntu"/>
                          <a:ea typeface="Ubuntu"/>
                          <a:cs typeface="Ubuntu"/>
                          <a:sym typeface="Ubuntu"/>
                        </a:rPr>
                        <a:t>(12 288, 49 152) </a:t>
                      </a:r>
                      <a:endParaRPr sz="800">
                        <a:solidFill>
                          <a:srgbClr val="011C5D"/>
                        </a:solidFill>
                        <a:latin typeface="Ubuntu"/>
                        <a:ea typeface="Ubuntu"/>
                        <a:cs typeface="Ubuntu"/>
                        <a:sym typeface="Ubuntu"/>
                      </a:endParaRPr>
                    </a:p>
                  </a:txBody>
                  <a:tcPr marT="91425" marB="91425" marR="91425" marL="91425">
                    <a:lnL cap="flat" cmpd="sng" w="9525">
                      <a:solidFill>
                        <a:srgbClr val="0E2356"/>
                      </a:solidFill>
                      <a:prstDash val="solid"/>
                      <a:round/>
                      <a:headEnd len="sm" w="sm" type="none"/>
                      <a:tailEnd len="sm" w="sm" type="none"/>
                    </a:lnL>
                    <a:lnR cap="flat" cmpd="sng" w="9525">
                      <a:solidFill>
                        <a:srgbClr val="0E2356"/>
                      </a:solidFill>
                      <a:prstDash val="solid"/>
                      <a:round/>
                      <a:headEnd len="sm" w="sm" type="none"/>
                      <a:tailEnd len="sm" w="sm" type="none"/>
                    </a:lnR>
                    <a:lnT cap="flat" cmpd="sng" w="9525">
                      <a:solidFill>
                        <a:srgbClr val="0E2356"/>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sz="800">
                          <a:solidFill>
                            <a:srgbClr val="011C5D"/>
                          </a:solidFill>
                          <a:latin typeface="Ubuntu"/>
                          <a:ea typeface="Ubuntu"/>
                          <a:cs typeface="Ubuntu"/>
                          <a:sym typeface="Ubuntu"/>
                        </a:rPr>
                        <a:t>603 979 776 params</a:t>
                      </a:r>
                      <a:endParaRPr sz="800">
                        <a:solidFill>
                          <a:srgbClr val="011C5D"/>
                        </a:solidFill>
                        <a:latin typeface="Ubuntu"/>
                        <a:ea typeface="Ubuntu"/>
                        <a:cs typeface="Ubuntu"/>
                        <a:sym typeface="Ubuntu"/>
                      </a:endParaRPr>
                    </a:p>
                  </a:txBody>
                  <a:tcPr marT="91425" marB="91425" marR="91425" marL="91425">
                    <a:lnL cap="flat" cmpd="sng" w="9525">
                      <a:solidFill>
                        <a:srgbClr val="0E2356"/>
                      </a:solidFill>
                      <a:prstDash val="solid"/>
                      <a:round/>
                      <a:headEnd len="sm" w="sm" type="none"/>
                      <a:tailEnd len="sm" w="sm" type="none"/>
                    </a:lnL>
                    <a:lnR cap="flat" cmpd="sng" w="9525">
                      <a:solidFill>
                        <a:srgbClr val="0E2356"/>
                      </a:solidFill>
                      <a:prstDash val="solid"/>
                      <a:round/>
                      <a:headEnd len="sm" w="sm" type="none"/>
                      <a:tailEnd len="sm" w="sm" type="none"/>
                    </a:lnR>
                    <a:lnT cap="flat" cmpd="sng" w="9525">
                      <a:solidFill>
                        <a:srgbClr val="0E2356"/>
                      </a:solidFill>
                      <a:prstDash val="solid"/>
                      <a:round/>
                      <a:headEnd len="sm" w="sm" type="none"/>
                      <a:tailEnd len="sm" w="sm" type="none"/>
                    </a:lnT>
                    <a:lnB cap="flat" cmpd="sng" w="9525">
                      <a:solidFill>
                        <a:schemeClr val="lt2"/>
                      </a:solidFill>
                      <a:prstDash val="solid"/>
                      <a:round/>
                      <a:headEnd len="sm" w="sm" type="none"/>
                      <a:tailEnd len="sm" w="sm" type="none"/>
                    </a:lnB>
                  </a:tcPr>
                </a:tc>
              </a:tr>
              <a:tr h="355825">
                <a:tc>
                  <a:txBody>
                    <a:bodyPr/>
                    <a:lstStyle/>
                    <a:p>
                      <a:pPr indent="0" lvl="0" marL="0" rtl="0" algn="l">
                        <a:spcBef>
                          <a:spcPts val="0"/>
                        </a:spcBef>
                        <a:spcAft>
                          <a:spcPts val="0"/>
                        </a:spcAft>
                        <a:buNone/>
                      </a:pPr>
                      <a:r>
                        <a:rPr b="1" lang="en" sz="800">
                          <a:solidFill>
                            <a:srgbClr val="011C5D"/>
                          </a:solidFill>
                          <a:latin typeface="Ubuntu"/>
                          <a:ea typeface="Ubuntu"/>
                          <a:cs typeface="Ubuntu"/>
                          <a:sym typeface="Ubuntu"/>
                        </a:rPr>
                        <a:t>Unembedding</a:t>
                      </a:r>
                      <a:endParaRPr b="1" sz="800">
                        <a:solidFill>
                          <a:srgbClr val="011C5D"/>
                        </a:solidFill>
                        <a:latin typeface="Ubuntu"/>
                        <a:ea typeface="Ubuntu"/>
                        <a:cs typeface="Ubuntu"/>
                        <a:sym typeface="Ubuntu"/>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rgbClr val="9E9E9E"/>
                    </a:solidFill>
                  </a:tcPr>
                </a:tc>
                <a:tc>
                  <a:txBody>
                    <a:bodyPr/>
                    <a:lstStyle/>
                    <a:p>
                      <a:pPr indent="0" lvl="0" marL="0" rtl="0" algn="l">
                        <a:spcBef>
                          <a:spcPts val="0"/>
                        </a:spcBef>
                        <a:spcAft>
                          <a:spcPts val="0"/>
                        </a:spcAft>
                        <a:buNone/>
                      </a:pPr>
                      <a:r>
                        <a:rPr lang="en" sz="800">
                          <a:solidFill>
                            <a:srgbClr val="011C5D"/>
                          </a:solidFill>
                          <a:latin typeface="Ubuntu"/>
                          <a:ea typeface="Ubuntu"/>
                          <a:cs typeface="Ubuntu"/>
                          <a:sym typeface="Ubuntu"/>
                        </a:rPr>
                        <a:t>(N words, Embedding Dimension)</a:t>
                      </a:r>
                      <a:endParaRPr sz="800">
                        <a:solidFill>
                          <a:srgbClr val="011C5D"/>
                        </a:solidFill>
                        <a:latin typeface="Ubuntu"/>
                        <a:ea typeface="Ubuntu"/>
                        <a:cs typeface="Ubuntu"/>
                        <a:sym typeface="Ubuntu"/>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rgbClr val="9E9E9E"/>
                    </a:solidFill>
                  </a:tcPr>
                </a:tc>
                <a:tc>
                  <a:txBody>
                    <a:bodyPr/>
                    <a:lstStyle/>
                    <a:p>
                      <a:pPr indent="0" lvl="0" marL="0" rtl="0" algn="l">
                        <a:spcBef>
                          <a:spcPts val="0"/>
                        </a:spcBef>
                        <a:spcAft>
                          <a:spcPts val="0"/>
                        </a:spcAft>
                        <a:buNone/>
                      </a:pPr>
                      <a:r>
                        <a:rPr lang="en" sz="800">
                          <a:solidFill>
                            <a:srgbClr val="011C5D"/>
                          </a:solidFill>
                          <a:latin typeface="Ubuntu"/>
                          <a:ea typeface="Ubuntu"/>
                          <a:cs typeface="Ubuntu"/>
                          <a:sym typeface="Ubuntu"/>
                        </a:rPr>
                        <a:t>(50 257, 12 288)</a:t>
                      </a:r>
                      <a:endParaRPr sz="800">
                        <a:solidFill>
                          <a:srgbClr val="011C5D"/>
                        </a:solidFill>
                        <a:latin typeface="Ubuntu"/>
                        <a:ea typeface="Ubuntu"/>
                        <a:cs typeface="Ubuntu"/>
                        <a:sym typeface="Ubuntu"/>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rgbClr val="9E9E9E"/>
                    </a:solidFill>
                  </a:tcPr>
                </a:tc>
                <a:tc>
                  <a:txBody>
                    <a:bodyPr/>
                    <a:lstStyle/>
                    <a:p>
                      <a:pPr indent="0" lvl="0" marL="0" rtl="0" algn="l">
                        <a:spcBef>
                          <a:spcPts val="0"/>
                        </a:spcBef>
                        <a:spcAft>
                          <a:spcPts val="0"/>
                        </a:spcAft>
                        <a:buNone/>
                      </a:pPr>
                      <a:r>
                        <a:rPr lang="en" sz="800">
                          <a:solidFill>
                            <a:srgbClr val="011C5D"/>
                          </a:solidFill>
                          <a:latin typeface="Ubuntu"/>
                          <a:ea typeface="Ubuntu"/>
                          <a:cs typeface="Ubuntu"/>
                          <a:sym typeface="Ubuntu"/>
                        </a:rPr>
                        <a:t>617 558 016</a:t>
                      </a:r>
                      <a:endParaRPr sz="800">
                        <a:solidFill>
                          <a:srgbClr val="011C5D"/>
                        </a:solidFill>
                        <a:latin typeface="Ubuntu"/>
                        <a:ea typeface="Ubuntu"/>
                        <a:cs typeface="Ubuntu"/>
                        <a:sym typeface="Ubuntu"/>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rgbClr val="9E9E9E"/>
                    </a:solidFill>
                  </a:tcPr>
                </a:tc>
              </a:tr>
            </a:tbl>
          </a:graphicData>
        </a:graphic>
      </p:graphicFrame>
      <p:sp>
        <p:nvSpPr>
          <p:cNvPr id="1427" name="Google Shape;1427;p70"/>
          <p:cNvSpPr txBox="1"/>
          <p:nvPr>
            <p:ph idx="1" type="body"/>
          </p:nvPr>
        </p:nvSpPr>
        <p:spPr>
          <a:xfrm>
            <a:off x="189375" y="630300"/>
            <a:ext cx="5998800" cy="605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solidFill>
                  <a:srgbClr val="011C5D"/>
                </a:solidFill>
              </a:rPr>
              <a:t>GPT 3 dimension </a:t>
            </a:r>
            <a:r>
              <a:rPr b="1" lang="en">
                <a:solidFill>
                  <a:srgbClr val="011C5D"/>
                </a:solidFill>
              </a:rPr>
              <a:t>per layer</a:t>
            </a:r>
            <a:endParaRPr b="1">
              <a:solidFill>
                <a:srgbClr val="011C5D"/>
              </a:solidFill>
            </a:endParaRPr>
          </a:p>
        </p:txBody>
      </p:sp>
      <p:sp>
        <p:nvSpPr>
          <p:cNvPr id="1428" name="Google Shape;1428;p7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2" name="Shape 1432"/>
        <p:cNvGrpSpPr/>
        <p:nvPr/>
      </p:nvGrpSpPr>
      <p:grpSpPr>
        <a:xfrm>
          <a:off x="0" y="0"/>
          <a:ext cx="0" cy="0"/>
          <a:chOff x="0" y="0"/>
          <a:chExt cx="0" cy="0"/>
        </a:xfrm>
      </p:grpSpPr>
      <p:sp>
        <p:nvSpPr>
          <p:cNvPr id="1433" name="Google Shape;1433;p71"/>
          <p:cNvSpPr txBox="1"/>
          <p:nvPr>
            <p:ph type="title"/>
          </p:nvPr>
        </p:nvSpPr>
        <p:spPr>
          <a:xfrm>
            <a:off x="0" y="0"/>
            <a:ext cx="7595700" cy="51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II.B.4. Feed forward layer</a:t>
            </a:r>
            <a:endParaRPr/>
          </a:p>
        </p:txBody>
      </p:sp>
      <p:graphicFrame>
        <p:nvGraphicFramePr>
          <p:cNvPr id="1434" name="Google Shape;1434;p71"/>
          <p:cNvGraphicFramePr/>
          <p:nvPr/>
        </p:nvGraphicFramePr>
        <p:xfrm>
          <a:off x="574625" y="1461950"/>
          <a:ext cx="3000000" cy="3000000"/>
        </p:xfrm>
        <a:graphic>
          <a:graphicData uri="http://schemas.openxmlformats.org/drawingml/2006/table">
            <a:tbl>
              <a:tblPr>
                <a:noFill/>
                <a:tableStyleId>{6497CBBA-E030-4E24-B39F-737B80262214}</a:tableStyleId>
              </a:tblPr>
              <a:tblGrid>
                <a:gridCol w="1965675"/>
                <a:gridCol w="1965675"/>
                <a:gridCol w="1965675"/>
                <a:gridCol w="1965675"/>
              </a:tblGrid>
              <a:tr h="355825">
                <a:tc>
                  <a:txBody>
                    <a:bodyPr/>
                    <a:lstStyle/>
                    <a:p>
                      <a:pPr indent="0" lvl="0" marL="0" rtl="0" algn="l">
                        <a:spcBef>
                          <a:spcPts val="0"/>
                        </a:spcBef>
                        <a:spcAft>
                          <a:spcPts val="0"/>
                        </a:spcAft>
                        <a:buNone/>
                      </a:pPr>
                      <a:r>
                        <a:rPr b="1" lang="en" sz="800">
                          <a:solidFill>
                            <a:srgbClr val="011C5D"/>
                          </a:solidFill>
                          <a:latin typeface="Ubuntu"/>
                          <a:ea typeface="Ubuntu"/>
                          <a:cs typeface="Ubuntu"/>
                          <a:sym typeface="Ubuntu"/>
                        </a:rPr>
                        <a:t>Embedding</a:t>
                      </a:r>
                      <a:endParaRPr b="1" sz="800">
                        <a:solidFill>
                          <a:srgbClr val="011C5D"/>
                        </a:solidFill>
                        <a:latin typeface="Ubuntu"/>
                        <a:ea typeface="Ubuntu"/>
                        <a:cs typeface="Ubuntu"/>
                        <a:sym typeface="Ubuntu"/>
                      </a:endParaRPr>
                    </a:p>
                  </a:txBody>
                  <a:tcPr marT="91425" marB="91425" marR="91425" marL="91425">
                    <a:lnL cap="flat" cmpd="sng" w="9525">
                      <a:solidFill>
                        <a:srgbClr val="011C5D"/>
                      </a:solidFill>
                      <a:prstDash val="solid"/>
                      <a:round/>
                      <a:headEnd len="sm" w="sm" type="none"/>
                      <a:tailEnd len="sm" w="sm" type="none"/>
                    </a:lnL>
                    <a:lnR cap="flat" cmpd="sng" w="9525">
                      <a:solidFill>
                        <a:srgbClr val="011C5D"/>
                      </a:solidFill>
                      <a:prstDash val="solid"/>
                      <a:round/>
                      <a:headEnd len="sm" w="sm" type="none"/>
                      <a:tailEnd len="sm" w="sm" type="none"/>
                    </a:lnR>
                    <a:lnT cap="flat" cmpd="sng" w="9525">
                      <a:solidFill>
                        <a:srgbClr val="011C5D"/>
                      </a:solidFill>
                      <a:prstDash val="solid"/>
                      <a:round/>
                      <a:headEnd len="sm" w="sm" type="none"/>
                      <a:tailEnd len="sm" w="sm" type="none"/>
                    </a:lnT>
                    <a:lnB cap="flat" cmpd="sng" w="9525">
                      <a:solidFill>
                        <a:srgbClr val="011C5D"/>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lang="en" sz="800">
                          <a:solidFill>
                            <a:srgbClr val="011C5D"/>
                          </a:solidFill>
                          <a:latin typeface="Ubuntu"/>
                          <a:ea typeface="Ubuntu"/>
                          <a:cs typeface="Ubuntu"/>
                          <a:sym typeface="Ubuntu"/>
                        </a:rPr>
                        <a:t>(Embedding Dimension, N words)</a:t>
                      </a:r>
                      <a:endParaRPr sz="800">
                        <a:solidFill>
                          <a:srgbClr val="011C5D"/>
                        </a:solidFill>
                        <a:latin typeface="Ubuntu"/>
                        <a:ea typeface="Ubuntu"/>
                        <a:cs typeface="Ubuntu"/>
                        <a:sym typeface="Ubuntu"/>
                      </a:endParaRPr>
                    </a:p>
                  </a:txBody>
                  <a:tcPr marT="91425" marB="91425" marR="91425" marL="91425">
                    <a:lnL cap="flat" cmpd="sng" w="9525">
                      <a:solidFill>
                        <a:srgbClr val="011C5D"/>
                      </a:solidFill>
                      <a:prstDash val="solid"/>
                      <a:round/>
                      <a:headEnd len="sm" w="sm" type="none"/>
                      <a:tailEnd len="sm" w="sm" type="none"/>
                    </a:lnL>
                    <a:lnR cap="flat" cmpd="sng" w="9525">
                      <a:solidFill>
                        <a:srgbClr val="011C5D"/>
                      </a:solidFill>
                      <a:prstDash val="solid"/>
                      <a:round/>
                      <a:headEnd len="sm" w="sm" type="none"/>
                      <a:tailEnd len="sm" w="sm" type="none"/>
                    </a:lnR>
                    <a:lnT cap="flat" cmpd="sng" w="9525">
                      <a:solidFill>
                        <a:srgbClr val="011C5D"/>
                      </a:solidFill>
                      <a:prstDash val="solid"/>
                      <a:round/>
                      <a:headEnd len="sm" w="sm" type="none"/>
                      <a:tailEnd len="sm" w="sm" type="none"/>
                    </a:lnT>
                    <a:lnB cap="flat" cmpd="sng" w="9525">
                      <a:solidFill>
                        <a:srgbClr val="011C5D"/>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lang="en" sz="800">
                          <a:solidFill>
                            <a:srgbClr val="011C5D"/>
                          </a:solidFill>
                          <a:latin typeface="Ubuntu"/>
                          <a:ea typeface="Ubuntu"/>
                          <a:cs typeface="Ubuntu"/>
                          <a:sym typeface="Ubuntu"/>
                        </a:rPr>
                        <a:t>(12 288, 50 257) </a:t>
                      </a:r>
                      <a:endParaRPr sz="800">
                        <a:solidFill>
                          <a:srgbClr val="011C5D"/>
                        </a:solidFill>
                        <a:latin typeface="Ubuntu"/>
                        <a:ea typeface="Ubuntu"/>
                        <a:cs typeface="Ubuntu"/>
                        <a:sym typeface="Ubuntu"/>
                      </a:endParaRPr>
                    </a:p>
                  </a:txBody>
                  <a:tcPr marT="91425" marB="91425" marR="91425" marL="91425">
                    <a:lnL cap="flat" cmpd="sng" w="9525">
                      <a:solidFill>
                        <a:srgbClr val="011C5D"/>
                      </a:solidFill>
                      <a:prstDash val="solid"/>
                      <a:round/>
                      <a:headEnd len="sm" w="sm" type="none"/>
                      <a:tailEnd len="sm" w="sm" type="none"/>
                    </a:lnL>
                    <a:lnR cap="flat" cmpd="sng" w="9525">
                      <a:solidFill>
                        <a:srgbClr val="011C5D"/>
                      </a:solidFill>
                      <a:prstDash val="solid"/>
                      <a:round/>
                      <a:headEnd len="sm" w="sm" type="none"/>
                      <a:tailEnd len="sm" w="sm" type="none"/>
                    </a:lnR>
                    <a:lnT cap="flat" cmpd="sng" w="9525">
                      <a:solidFill>
                        <a:srgbClr val="011C5D"/>
                      </a:solidFill>
                      <a:prstDash val="solid"/>
                      <a:round/>
                      <a:headEnd len="sm" w="sm" type="none"/>
                      <a:tailEnd len="sm" w="sm" type="none"/>
                    </a:lnT>
                    <a:lnB cap="flat" cmpd="sng" w="9525">
                      <a:solidFill>
                        <a:srgbClr val="011C5D"/>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lang="en" sz="800">
                          <a:solidFill>
                            <a:srgbClr val="011C5D"/>
                          </a:solidFill>
                          <a:latin typeface="Ubuntu"/>
                          <a:ea typeface="Ubuntu"/>
                          <a:cs typeface="Ubuntu"/>
                          <a:sym typeface="Ubuntu"/>
                        </a:rPr>
                        <a:t>617 558 016 params</a:t>
                      </a:r>
                      <a:endParaRPr sz="800">
                        <a:solidFill>
                          <a:srgbClr val="011C5D"/>
                        </a:solidFill>
                        <a:latin typeface="Ubuntu"/>
                        <a:ea typeface="Ubuntu"/>
                        <a:cs typeface="Ubuntu"/>
                        <a:sym typeface="Ubuntu"/>
                      </a:endParaRPr>
                    </a:p>
                  </a:txBody>
                  <a:tcPr marT="91425" marB="91425" marR="91425" marL="91425">
                    <a:lnL cap="flat" cmpd="sng" w="9525">
                      <a:solidFill>
                        <a:srgbClr val="011C5D"/>
                      </a:solidFill>
                      <a:prstDash val="solid"/>
                      <a:round/>
                      <a:headEnd len="sm" w="sm" type="none"/>
                      <a:tailEnd len="sm" w="sm" type="none"/>
                    </a:lnL>
                    <a:lnR cap="flat" cmpd="sng" w="9525">
                      <a:solidFill>
                        <a:srgbClr val="011C5D"/>
                      </a:solidFill>
                      <a:prstDash val="solid"/>
                      <a:round/>
                      <a:headEnd len="sm" w="sm" type="none"/>
                      <a:tailEnd len="sm" w="sm" type="none"/>
                    </a:lnR>
                    <a:lnT cap="flat" cmpd="sng" w="9525">
                      <a:solidFill>
                        <a:srgbClr val="011C5D"/>
                      </a:solidFill>
                      <a:prstDash val="solid"/>
                      <a:round/>
                      <a:headEnd len="sm" w="sm" type="none"/>
                      <a:tailEnd len="sm" w="sm" type="none"/>
                    </a:lnT>
                    <a:lnB cap="flat" cmpd="sng" w="9525">
                      <a:solidFill>
                        <a:srgbClr val="011C5D"/>
                      </a:solidFill>
                      <a:prstDash val="solid"/>
                      <a:round/>
                      <a:headEnd len="sm" w="sm" type="none"/>
                      <a:tailEnd len="sm" w="sm" type="none"/>
                    </a:lnB>
                    <a:solidFill>
                      <a:srgbClr val="F3F3F3"/>
                    </a:solidFill>
                  </a:tcPr>
                </a:tc>
              </a:tr>
              <a:tr h="355825">
                <a:tc>
                  <a:txBody>
                    <a:bodyPr/>
                    <a:lstStyle/>
                    <a:p>
                      <a:pPr indent="0" lvl="0" marL="0" rtl="0" algn="l">
                        <a:spcBef>
                          <a:spcPts val="0"/>
                        </a:spcBef>
                        <a:spcAft>
                          <a:spcPts val="0"/>
                        </a:spcAft>
                        <a:buNone/>
                      </a:pPr>
                      <a:r>
                        <a:rPr b="1" lang="en" sz="800">
                          <a:solidFill>
                            <a:srgbClr val="011C5D"/>
                          </a:solidFill>
                          <a:latin typeface="Ubuntu"/>
                          <a:ea typeface="Ubuntu"/>
                          <a:cs typeface="Ubuntu"/>
                          <a:sym typeface="Ubuntu"/>
                        </a:rPr>
                        <a:t>Key</a:t>
                      </a:r>
                      <a:endParaRPr b="1" sz="800">
                        <a:solidFill>
                          <a:srgbClr val="011C5D"/>
                        </a:solidFill>
                        <a:latin typeface="Ubuntu"/>
                        <a:ea typeface="Ubuntu"/>
                        <a:cs typeface="Ubuntu"/>
                        <a:sym typeface="Ubuntu"/>
                      </a:endParaRPr>
                    </a:p>
                  </a:txBody>
                  <a:tcPr marT="91425" marB="91425" marR="91425" marL="91425">
                    <a:lnL cap="flat" cmpd="sng" w="9525">
                      <a:solidFill>
                        <a:srgbClr val="011C5D"/>
                      </a:solidFill>
                      <a:prstDash val="solid"/>
                      <a:round/>
                      <a:headEnd len="sm" w="sm" type="none"/>
                      <a:tailEnd len="sm" w="sm" type="none"/>
                    </a:lnL>
                    <a:lnR cap="flat" cmpd="sng" w="9525">
                      <a:solidFill>
                        <a:srgbClr val="011C5D"/>
                      </a:solidFill>
                      <a:prstDash val="solid"/>
                      <a:round/>
                      <a:headEnd len="sm" w="sm" type="none"/>
                      <a:tailEnd len="sm" w="sm" type="none"/>
                    </a:lnR>
                    <a:lnT cap="flat" cmpd="sng" w="9525">
                      <a:solidFill>
                        <a:srgbClr val="011C5D"/>
                      </a:solidFill>
                      <a:prstDash val="solid"/>
                      <a:round/>
                      <a:headEnd len="sm" w="sm" type="none"/>
                      <a:tailEnd len="sm" w="sm" type="none"/>
                    </a:lnT>
                    <a:lnB cap="flat" cmpd="sng" w="9525">
                      <a:solidFill>
                        <a:srgbClr val="011C5D"/>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lang="en" sz="800">
                          <a:solidFill>
                            <a:srgbClr val="011C5D"/>
                          </a:solidFill>
                          <a:latin typeface="Ubuntu"/>
                          <a:ea typeface="Ubuntu"/>
                          <a:cs typeface="Ubuntu"/>
                          <a:sym typeface="Ubuntu"/>
                        </a:rPr>
                        <a:t>(Key size, Embedding Dimension)</a:t>
                      </a:r>
                      <a:endParaRPr sz="800">
                        <a:solidFill>
                          <a:srgbClr val="011C5D"/>
                        </a:solidFill>
                        <a:latin typeface="Ubuntu"/>
                        <a:ea typeface="Ubuntu"/>
                        <a:cs typeface="Ubuntu"/>
                        <a:sym typeface="Ubuntu"/>
                      </a:endParaRPr>
                    </a:p>
                  </a:txBody>
                  <a:tcPr marT="91425" marB="91425" marR="91425" marL="91425">
                    <a:lnL cap="flat" cmpd="sng" w="9525">
                      <a:solidFill>
                        <a:srgbClr val="011C5D"/>
                      </a:solidFill>
                      <a:prstDash val="solid"/>
                      <a:round/>
                      <a:headEnd len="sm" w="sm" type="none"/>
                      <a:tailEnd len="sm" w="sm" type="none"/>
                    </a:lnL>
                    <a:lnR cap="flat" cmpd="sng" w="9525">
                      <a:solidFill>
                        <a:srgbClr val="011C5D"/>
                      </a:solidFill>
                      <a:prstDash val="solid"/>
                      <a:round/>
                      <a:headEnd len="sm" w="sm" type="none"/>
                      <a:tailEnd len="sm" w="sm" type="none"/>
                    </a:lnR>
                    <a:lnT cap="flat" cmpd="sng" w="9525">
                      <a:solidFill>
                        <a:srgbClr val="011C5D"/>
                      </a:solidFill>
                      <a:prstDash val="solid"/>
                      <a:round/>
                      <a:headEnd len="sm" w="sm" type="none"/>
                      <a:tailEnd len="sm" w="sm" type="none"/>
                    </a:lnT>
                    <a:lnB cap="flat" cmpd="sng" w="9525">
                      <a:solidFill>
                        <a:srgbClr val="011C5D"/>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lang="en" sz="800">
                          <a:solidFill>
                            <a:srgbClr val="011C5D"/>
                          </a:solidFill>
                          <a:latin typeface="Ubuntu"/>
                          <a:ea typeface="Ubuntu"/>
                          <a:cs typeface="Ubuntu"/>
                          <a:sym typeface="Ubuntu"/>
                        </a:rPr>
                        <a:t>(128, 12 288) x 96 heads x 96 layers</a:t>
                      </a:r>
                      <a:endParaRPr sz="800">
                        <a:solidFill>
                          <a:srgbClr val="011C5D"/>
                        </a:solidFill>
                        <a:latin typeface="Ubuntu"/>
                        <a:ea typeface="Ubuntu"/>
                        <a:cs typeface="Ubuntu"/>
                        <a:sym typeface="Ubuntu"/>
                      </a:endParaRPr>
                    </a:p>
                  </a:txBody>
                  <a:tcPr marT="91425" marB="91425" marR="91425" marL="91425">
                    <a:lnL cap="flat" cmpd="sng" w="9525">
                      <a:solidFill>
                        <a:srgbClr val="011C5D"/>
                      </a:solidFill>
                      <a:prstDash val="solid"/>
                      <a:round/>
                      <a:headEnd len="sm" w="sm" type="none"/>
                      <a:tailEnd len="sm" w="sm" type="none"/>
                    </a:lnL>
                    <a:lnR cap="flat" cmpd="sng" w="9525">
                      <a:solidFill>
                        <a:srgbClr val="011C5D"/>
                      </a:solidFill>
                      <a:prstDash val="solid"/>
                      <a:round/>
                      <a:headEnd len="sm" w="sm" type="none"/>
                      <a:tailEnd len="sm" w="sm" type="none"/>
                    </a:lnR>
                    <a:lnT cap="flat" cmpd="sng" w="9525">
                      <a:solidFill>
                        <a:srgbClr val="011C5D"/>
                      </a:solidFill>
                      <a:prstDash val="solid"/>
                      <a:round/>
                      <a:headEnd len="sm" w="sm" type="none"/>
                      <a:tailEnd len="sm" w="sm" type="none"/>
                    </a:lnT>
                    <a:lnB cap="flat" cmpd="sng" w="9525">
                      <a:solidFill>
                        <a:srgbClr val="011C5D"/>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lang="en" sz="800">
                          <a:solidFill>
                            <a:srgbClr val="011C5D"/>
                          </a:solidFill>
                          <a:latin typeface="Ubuntu"/>
                          <a:ea typeface="Ubuntu"/>
                          <a:cs typeface="Ubuntu"/>
                          <a:sym typeface="Ubuntu"/>
                        </a:rPr>
                        <a:t>14 495 514 624</a:t>
                      </a:r>
                      <a:r>
                        <a:rPr lang="en" sz="800">
                          <a:solidFill>
                            <a:srgbClr val="011C5D"/>
                          </a:solidFill>
                          <a:latin typeface="Ubuntu"/>
                          <a:ea typeface="Ubuntu"/>
                          <a:cs typeface="Ubuntu"/>
                          <a:sym typeface="Ubuntu"/>
                        </a:rPr>
                        <a:t> </a:t>
                      </a:r>
                      <a:r>
                        <a:rPr lang="en" sz="800">
                          <a:solidFill>
                            <a:srgbClr val="011C5D"/>
                          </a:solidFill>
                          <a:latin typeface="Ubuntu"/>
                          <a:ea typeface="Ubuntu"/>
                          <a:cs typeface="Ubuntu"/>
                          <a:sym typeface="Ubuntu"/>
                        </a:rPr>
                        <a:t>params</a:t>
                      </a:r>
                      <a:endParaRPr sz="800">
                        <a:solidFill>
                          <a:srgbClr val="011C5D"/>
                        </a:solidFill>
                        <a:latin typeface="Ubuntu"/>
                        <a:ea typeface="Ubuntu"/>
                        <a:cs typeface="Ubuntu"/>
                        <a:sym typeface="Ubuntu"/>
                      </a:endParaRPr>
                    </a:p>
                  </a:txBody>
                  <a:tcPr marT="91425" marB="91425" marR="91425" marL="91425">
                    <a:lnL cap="flat" cmpd="sng" w="9525">
                      <a:solidFill>
                        <a:srgbClr val="011C5D"/>
                      </a:solidFill>
                      <a:prstDash val="solid"/>
                      <a:round/>
                      <a:headEnd len="sm" w="sm" type="none"/>
                      <a:tailEnd len="sm" w="sm" type="none"/>
                    </a:lnL>
                    <a:lnR cap="flat" cmpd="sng" w="9525">
                      <a:solidFill>
                        <a:srgbClr val="011C5D"/>
                      </a:solidFill>
                      <a:prstDash val="solid"/>
                      <a:round/>
                      <a:headEnd len="sm" w="sm" type="none"/>
                      <a:tailEnd len="sm" w="sm" type="none"/>
                    </a:lnR>
                    <a:lnT cap="flat" cmpd="sng" w="9525">
                      <a:solidFill>
                        <a:srgbClr val="011C5D"/>
                      </a:solidFill>
                      <a:prstDash val="solid"/>
                      <a:round/>
                      <a:headEnd len="sm" w="sm" type="none"/>
                      <a:tailEnd len="sm" w="sm" type="none"/>
                    </a:lnT>
                    <a:lnB cap="flat" cmpd="sng" w="9525">
                      <a:solidFill>
                        <a:srgbClr val="011C5D"/>
                      </a:solidFill>
                      <a:prstDash val="solid"/>
                      <a:round/>
                      <a:headEnd len="sm" w="sm" type="none"/>
                      <a:tailEnd len="sm" w="sm" type="none"/>
                    </a:lnB>
                    <a:solidFill>
                      <a:srgbClr val="F3F3F3"/>
                    </a:solidFill>
                  </a:tcPr>
                </a:tc>
              </a:tr>
              <a:tr h="451550">
                <a:tc>
                  <a:txBody>
                    <a:bodyPr/>
                    <a:lstStyle/>
                    <a:p>
                      <a:pPr indent="0" lvl="0" marL="0" rtl="0" algn="l">
                        <a:spcBef>
                          <a:spcPts val="0"/>
                        </a:spcBef>
                        <a:spcAft>
                          <a:spcPts val="0"/>
                        </a:spcAft>
                        <a:buNone/>
                      </a:pPr>
                      <a:r>
                        <a:rPr b="1" lang="en" sz="800">
                          <a:solidFill>
                            <a:srgbClr val="011C5D"/>
                          </a:solidFill>
                          <a:latin typeface="Ubuntu"/>
                          <a:ea typeface="Ubuntu"/>
                          <a:cs typeface="Ubuntu"/>
                          <a:sym typeface="Ubuntu"/>
                        </a:rPr>
                        <a:t>Query</a:t>
                      </a:r>
                      <a:endParaRPr b="1" sz="800">
                        <a:solidFill>
                          <a:srgbClr val="011C5D"/>
                        </a:solidFill>
                        <a:latin typeface="Ubuntu"/>
                        <a:ea typeface="Ubuntu"/>
                        <a:cs typeface="Ubuntu"/>
                        <a:sym typeface="Ubuntu"/>
                      </a:endParaRPr>
                    </a:p>
                  </a:txBody>
                  <a:tcPr marT="91425" marB="91425" marR="91425" marL="91425">
                    <a:lnL cap="flat" cmpd="sng" w="9525">
                      <a:solidFill>
                        <a:srgbClr val="011C5D"/>
                      </a:solidFill>
                      <a:prstDash val="solid"/>
                      <a:round/>
                      <a:headEnd len="sm" w="sm" type="none"/>
                      <a:tailEnd len="sm" w="sm" type="none"/>
                    </a:lnL>
                    <a:lnR cap="flat" cmpd="sng" w="9525">
                      <a:solidFill>
                        <a:srgbClr val="011C5D"/>
                      </a:solidFill>
                      <a:prstDash val="solid"/>
                      <a:round/>
                      <a:headEnd len="sm" w="sm" type="none"/>
                      <a:tailEnd len="sm" w="sm" type="none"/>
                    </a:lnR>
                    <a:lnT cap="flat" cmpd="sng" w="9525">
                      <a:solidFill>
                        <a:srgbClr val="011C5D"/>
                      </a:solidFill>
                      <a:prstDash val="solid"/>
                      <a:round/>
                      <a:headEnd len="sm" w="sm" type="none"/>
                      <a:tailEnd len="sm" w="sm" type="none"/>
                    </a:lnT>
                    <a:lnB cap="flat" cmpd="sng" w="9525">
                      <a:solidFill>
                        <a:srgbClr val="011C5D"/>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lang="en" sz="800">
                          <a:solidFill>
                            <a:srgbClr val="011C5D"/>
                          </a:solidFill>
                          <a:latin typeface="Ubuntu"/>
                          <a:ea typeface="Ubuntu"/>
                          <a:cs typeface="Ubuntu"/>
                          <a:sym typeface="Ubuntu"/>
                        </a:rPr>
                        <a:t>(Query size, Embedding Dimension)</a:t>
                      </a:r>
                      <a:endParaRPr sz="800">
                        <a:solidFill>
                          <a:srgbClr val="011C5D"/>
                        </a:solidFill>
                        <a:latin typeface="Ubuntu"/>
                        <a:ea typeface="Ubuntu"/>
                        <a:cs typeface="Ubuntu"/>
                        <a:sym typeface="Ubuntu"/>
                      </a:endParaRPr>
                    </a:p>
                  </a:txBody>
                  <a:tcPr marT="91425" marB="91425" marR="91425" marL="91425">
                    <a:lnL cap="flat" cmpd="sng" w="9525">
                      <a:solidFill>
                        <a:srgbClr val="011C5D"/>
                      </a:solidFill>
                      <a:prstDash val="solid"/>
                      <a:round/>
                      <a:headEnd len="sm" w="sm" type="none"/>
                      <a:tailEnd len="sm" w="sm" type="none"/>
                    </a:lnL>
                    <a:lnR cap="flat" cmpd="sng" w="9525">
                      <a:solidFill>
                        <a:srgbClr val="011C5D"/>
                      </a:solidFill>
                      <a:prstDash val="solid"/>
                      <a:round/>
                      <a:headEnd len="sm" w="sm" type="none"/>
                      <a:tailEnd len="sm" w="sm" type="none"/>
                    </a:lnR>
                    <a:lnT cap="flat" cmpd="sng" w="9525">
                      <a:solidFill>
                        <a:srgbClr val="011C5D"/>
                      </a:solidFill>
                      <a:prstDash val="solid"/>
                      <a:round/>
                      <a:headEnd len="sm" w="sm" type="none"/>
                      <a:tailEnd len="sm" w="sm" type="none"/>
                    </a:lnT>
                    <a:lnB cap="flat" cmpd="sng" w="9525">
                      <a:solidFill>
                        <a:srgbClr val="011C5D"/>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lang="en" sz="800">
                          <a:solidFill>
                            <a:srgbClr val="011C5D"/>
                          </a:solidFill>
                          <a:latin typeface="Ubuntu"/>
                          <a:ea typeface="Ubuntu"/>
                          <a:cs typeface="Ubuntu"/>
                          <a:sym typeface="Ubuntu"/>
                        </a:rPr>
                        <a:t>(128, 12 288) x 96 heads </a:t>
                      </a:r>
                      <a:r>
                        <a:rPr lang="en" sz="800">
                          <a:solidFill>
                            <a:srgbClr val="011C5D"/>
                          </a:solidFill>
                          <a:latin typeface="Ubuntu"/>
                          <a:ea typeface="Ubuntu"/>
                          <a:cs typeface="Ubuntu"/>
                          <a:sym typeface="Ubuntu"/>
                        </a:rPr>
                        <a:t>x 96 layers</a:t>
                      </a:r>
                      <a:endParaRPr sz="800">
                        <a:solidFill>
                          <a:srgbClr val="011C5D"/>
                        </a:solidFill>
                        <a:latin typeface="Ubuntu"/>
                        <a:ea typeface="Ubuntu"/>
                        <a:cs typeface="Ubuntu"/>
                        <a:sym typeface="Ubuntu"/>
                      </a:endParaRPr>
                    </a:p>
                  </a:txBody>
                  <a:tcPr marT="91425" marB="91425" marR="91425" marL="91425">
                    <a:lnL cap="flat" cmpd="sng" w="9525">
                      <a:solidFill>
                        <a:srgbClr val="011C5D"/>
                      </a:solidFill>
                      <a:prstDash val="solid"/>
                      <a:round/>
                      <a:headEnd len="sm" w="sm" type="none"/>
                      <a:tailEnd len="sm" w="sm" type="none"/>
                    </a:lnL>
                    <a:lnR cap="flat" cmpd="sng" w="9525">
                      <a:solidFill>
                        <a:srgbClr val="011C5D"/>
                      </a:solidFill>
                      <a:prstDash val="solid"/>
                      <a:round/>
                      <a:headEnd len="sm" w="sm" type="none"/>
                      <a:tailEnd len="sm" w="sm" type="none"/>
                    </a:lnR>
                    <a:lnT cap="flat" cmpd="sng" w="9525">
                      <a:solidFill>
                        <a:srgbClr val="011C5D"/>
                      </a:solidFill>
                      <a:prstDash val="solid"/>
                      <a:round/>
                      <a:headEnd len="sm" w="sm" type="none"/>
                      <a:tailEnd len="sm" w="sm" type="none"/>
                    </a:lnT>
                    <a:lnB cap="flat" cmpd="sng" w="9525">
                      <a:solidFill>
                        <a:srgbClr val="011C5D"/>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lang="en" sz="800">
                          <a:solidFill>
                            <a:srgbClr val="011C5D"/>
                          </a:solidFill>
                          <a:latin typeface="Ubuntu"/>
                          <a:ea typeface="Ubuntu"/>
                          <a:cs typeface="Ubuntu"/>
                          <a:sym typeface="Ubuntu"/>
                        </a:rPr>
                        <a:t>14 495 514 624</a:t>
                      </a:r>
                      <a:r>
                        <a:rPr lang="en" sz="800">
                          <a:solidFill>
                            <a:srgbClr val="011C5D"/>
                          </a:solidFill>
                          <a:latin typeface="Ubuntu"/>
                          <a:ea typeface="Ubuntu"/>
                          <a:cs typeface="Ubuntu"/>
                          <a:sym typeface="Ubuntu"/>
                        </a:rPr>
                        <a:t> </a:t>
                      </a:r>
                      <a:r>
                        <a:rPr lang="en" sz="800">
                          <a:solidFill>
                            <a:srgbClr val="011C5D"/>
                          </a:solidFill>
                          <a:latin typeface="Ubuntu"/>
                          <a:ea typeface="Ubuntu"/>
                          <a:cs typeface="Ubuntu"/>
                          <a:sym typeface="Ubuntu"/>
                        </a:rPr>
                        <a:t>params</a:t>
                      </a:r>
                      <a:endParaRPr sz="800">
                        <a:solidFill>
                          <a:srgbClr val="011C5D"/>
                        </a:solidFill>
                        <a:latin typeface="Ubuntu"/>
                        <a:ea typeface="Ubuntu"/>
                        <a:cs typeface="Ubuntu"/>
                        <a:sym typeface="Ubuntu"/>
                      </a:endParaRPr>
                    </a:p>
                  </a:txBody>
                  <a:tcPr marT="91425" marB="91425" marR="91425" marL="91425">
                    <a:lnL cap="flat" cmpd="sng" w="9525">
                      <a:solidFill>
                        <a:srgbClr val="011C5D"/>
                      </a:solidFill>
                      <a:prstDash val="solid"/>
                      <a:round/>
                      <a:headEnd len="sm" w="sm" type="none"/>
                      <a:tailEnd len="sm" w="sm" type="none"/>
                    </a:lnL>
                    <a:lnR cap="flat" cmpd="sng" w="9525">
                      <a:solidFill>
                        <a:srgbClr val="011C5D"/>
                      </a:solidFill>
                      <a:prstDash val="solid"/>
                      <a:round/>
                      <a:headEnd len="sm" w="sm" type="none"/>
                      <a:tailEnd len="sm" w="sm" type="none"/>
                    </a:lnR>
                    <a:lnT cap="flat" cmpd="sng" w="9525">
                      <a:solidFill>
                        <a:srgbClr val="011C5D"/>
                      </a:solidFill>
                      <a:prstDash val="solid"/>
                      <a:round/>
                      <a:headEnd len="sm" w="sm" type="none"/>
                      <a:tailEnd len="sm" w="sm" type="none"/>
                    </a:lnT>
                    <a:lnB cap="flat" cmpd="sng" w="9525">
                      <a:solidFill>
                        <a:srgbClr val="011C5D"/>
                      </a:solidFill>
                      <a:prstDash val="solid"/>
                      <a:round/>
                      <a:headEnd len="sm" w="sm" type="none"/>
                      <a:tailEnd len="sm" w="sm" type="none"/>
                    </a:lnB>
                    <a:solidFill>
                      <a:srgbClr val="F3F3F3"/>
                    </a:solidFill>
                  </a:tcPr>
                </a:tc>
              </a:tr>
              <a:tr h="355825">
                <a:tc>
                  <a:txBody>
                    <a:bodyPr/>
                    <a:lstStyle/>
                    <a:p>
                      <a:pPr indent="0" lvl="0" marL="0" rtl="0" algn="l">
                        <a:spcBef>
                          <a:spcPts val="0"/>
                        </a:spcBef>
                        <a:spcAft>
                          <a:spcPts val="0"/>
                        </a:spcAft>
                        <a:buNone/>
                      </a:pPr>
                      <a:r>
                        <a:rPr b="1" lang="en" sz="800">
                          <a:solidFill>
                            <a:srgbClr val="011C5D"/>
                          </a:solidFill>
                          <a:latin typeface="Ubuntu"/>
                          <a:ea typeface="Ubuntu"/>
                          <a:cs typeface="Ubuntu"/>
                          <a:sym typeface="Ubuntu"/>
                        </a:rPr>
                        <a:t>Value up</a:t>
                      </a:r>
                      <a:endParaRPr b="1" sz="800">
                        <a:solidFill>
                          <a:srgbClr val="011C5D"/>
                        </a:solidFill>
                        <a:latin typeface="Ubuntu"/>
                        <a:ea typeface="Ubuntu"/>
                        <a:cs typeface="Ubuntu"/>
                        <a:sym typeface="Ubuntu"/>
                      </a:endParaRPr>
                    </a:p>
                  </a:txBody>
                  <a:tcPr marT="91425" marB="91425" marR="91425" marL="91425">
                    <a:lnL cap="flat" cmpd="sng" w="9525">
                      <a:solidFill>
                        <a:srgbClr val="011C5D"/>
                      </a:solidFill>
                      <a:prstDash val="solid"/>
                      <a:round/>
                      <a:headEnd len="sm" w="sm" type="none"/>
                      <a:tailEnd len="sm" w="sm" type="none"/>
                    </a:lnL>
                    <a:lnR cap="flat" cmpd="sng" w="9525">
                      <a:solidFill>
                        <a:srgbClr val="011C5D"/>
                      </a:solidFill>
                      <a:prstDash val="solid"/>
                      <a:round/>
                      <a:headEnd len="sm" w="sm" type="none"/>
                      <a:tailEnd len="sm" w="sm" type="none"/>
                    </a:lnR>
                    <a:lnT cap="flat" cmpd="sng" w="9525">
                      <a:solidFill>
                        <a:srgbClr val="011C5D"/>
                      </a:solidFill>
                      <a:prstDash val="solid"/>
                      <a:round/>
                      <a:headEnd len="sm" w="sm" type="none"/>
                      <a:tailEnd len="sm" w="sm" type="none"/>
                    </a:lnT>
                    <a:lnB cap="flat" cmpd="sng" w="9525">
                      <a:solidFill>
                        <a:srgbClr val="011C5D"/>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lang="en" sz="800">
                          <a:solidFill>
                            <a:srgbClr val="011C5D"/>
                          </a:solidFill>
                          <a:latin typeface="Ubuntu"/>
                          <a:ea typeface="Ubuntu"/>
                          <a:cs typeface="Ubuntu"/>
                          <a:sym typeface="Ubuntu"/>
                        </a:rPr>
                        <a:t>(Value size, Embedding Dimension)</a:t>
                      </a:r>
                      <a:endParaRPr sz="800">
                        <a:solidFill>
                          <a:srgbClr val="011C5D"/>
                        </a:solidFill>
                        <a:latin typeface="Ubuntu"/>
                        <a:ea typeface="Ubuntu"/>
                        <a:cs typeface="Ubuntu"/>
                        <a:sym typeface="Ubuntu"/>
                      </a:endParaRPr>
                    </a:p>
                  </a:txBody>
                  <a:tcPr marT="91425" marB="91425" marR="91425" marL="91425">
                    <a:lnL cap="flat" cmpd="sng" w="9525">
                      <a:solidFill>
                        <a:srgbClr val="011C5D"/>
                      </a:solidFill>
                      <a:prstDash val="solid"/>
                      <a:round/>
                      <a:headEnd len="sm" w="sm" type="none"/>
                      <a:tailEnd len="sm" w="sm" type="none"/>
                    </a:lnL>
                    <a:lnR cap="flat" cmpd="sng" w="9525">
                      <a:solidFill>
                        <a:srgbClr val="011C5D"/>
                      </a:solidFill>
                      <a:prstDash val="solid"/>
                      <a:round/>
                      <a:headEnd len="sm" w="sm" type="none"/>
                      <a:tailEnd len="sm" w="sm" type="none"/>
                    </a:lnR>
                    <a:lnT cap="flat" cmpd="sng" w="9525">
                      <a:solidFill>
                        <a:srgbClr val="011C5D"/>
                      </a:solidFill>
                      <a:prstDash val="solid"/>
                      <a:round/>
                      <a:headEnd len="sm" w="sm" type="none"/>
                      <a:tailEnd len="sm" w="sm" type="none"/>
                    </a:lnT>
                    <a:lnB cap="flat" cmpd="sng" w="9525">
                      <a:solidFill>
                        <a:srgbClr val="011C5D"/>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lang="en" sz="800">
                          <a:solidFill>
                            <a:srgbClr val="011C5D"/>
                          </a:solidFill>
                          <a:latin typeface="Ubuntu"/>
                          <a:ea typeface="Ubuntu"/>
                          <a:cs typeface="Ubuntu"/>
                          <a:sym typeface="Ubuntu"/>
                        </a:rPr>
                        <a:t>(128, 12 288)  x 96 heads </a:t>
                      </a:r>
                      <a:r>
                        <a:rPr lang="en" sz="800">
                          <a:solidFill>
                            <a:srgbClr val="011C5D"/>
                          </a:solidFill>
                          <a:latin typeface="Ubuntu"/>
                          <a:ea typeface="Ubuntu"/>
                          <a:cs typeface="Ubuntu"/>
                          <a:sym typeface="Ubuntu"/>
                        </a:rPr>
                        <a:t> x 96 layers</a:t>
                      </a:r>
                      <a:endParaRPr sz="800">
                        <a:solidFill>
                          <a:srgbClr val="011C5D"/>
                        </a:solidFill>
                        <a:latin typeface="Ubuntu"/>
                        <a:ea typeface="Ubuntu"/>
                        <a:cs typeface="Ubuntu"/>
                        <a:sym typeface="Ubuntu"/>
                      </a:endParaRPr>
                    </a:p>
                  </a:txBody>
                  <a:tcPr marT="91425" marB="91425" marR="91425" marL="91425">
                    <a:lnL cap="flat" cmpd="sng" w="9525">
                      <a:solidFill>
                        <a:srgbClr val="011C5D"/>
                      </a:solidFill>
                      <a:prstDash val="solid"/>
                      <a:round/>
                      <a:headEnd len="sm" w="sm" type="none"/>
                      <a:tailEnd len="sm" w="sm" type="none"/>
                    </a:lnL>
                    <a:lnR cap="flat" cmpd="sng" w="9525">
                      <a:solidFill>
                        <a:srgbClr val="011C5D"/>
                      </a:solidFill>
                      <a:prstDash val="solid"/>
                      <a:round/>
                      <a:headEnd len="sm" w="sm" type="none"/>
                      <a:tailEnd len="sm" w="sm" type="none"/>
                    </a:lnR>
                    <a:lnT cap="flat" cmpd="sng" w="9525">
                      <a:solidFill>
                        <a:srgbClr val="011C5D"/>
                      </a:solidFill>
                      <a:prstDash val="solid"/>
                      <a:round/>
                      <a:headEnd len="sm" w="sm" type="none"/>
                      <a:tailEnd len="sm" w="sm" type="none"/>
                    </a:lnT>
                    <a:lnB cap="flat" cmpd="sng" w="9525">
                      <a:solidFill>
                        <a:srgbClr val="011C5D"/>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lang="en" sz="800">
                          <a:solidFill>
                            <a:srgbClr val="011C5D"/>
                          </a:solidFill>
                          <a:latin typeface="Ubuntu"/>
                          <a:ea typeface="Ubuntu"/>
                          <a:cs typeface="Ubuntu"/>
                          <a:sym typeface="Ubuntu"/>
                        </a:rPr>
                        <a:t>14 495 514 624</a:t>
                      </a:r>
                      <a:r>
                        <a:rPr lang="en" sz="800">
                          <a:solidFill>
                            <a:srgbClr val="011C5D"/>
                          </a:solidFill>
                          <a:latin typeface="Ubuntu"/>
                          <a:ea typeface="Ubuntu"/>
                          <a:cs typeface="Ubuntu"/>
                          <a:sym typeface="Ubuntu"/>
                        </a:rPr>
                        <a:t> </a:t>
                      </a:r>
                      <a:r>
                        <a:rPr lang="en" sz="800">
                          <a:solidFill>
                            <a:srgbClr val="011C5D"/>
                          </a:solidFill>
                          <a:latin typeface="Ubuntu"/>
                          <a:ea typeface="Ubuntu"/>
                          <a:cs typeface="Ubuntu"/>
                          <a:sym typeface="Ubuntu"/>
                        </a:rPr>
                        <a:t>params</a:t>
                      </a:r>
                      <a:endParaRPr sz="800">
                        <a:solidFill>
                          <a:srgbClr val="011C5D"/>
                        </a:solidFill>
                        <a:latin typeface="Ubuntu"/>
                        <a:ea typeface="Ubuntu"/>
                        <a:cs typeface="Ubuntu"/>
                        <a:sym typeface="Ubuntu"/>
                      </a:endParaRPr>
                    </a:p>
                  </a:txBody>
                  <a:tcPr marT="91425" marB="91425" marR="91425" marL="91425">
                    <a:lnL cap="flat" cmpd="sng" w="9525">
                      <a:solidFill>
                        <a:srgbClr val="011C5D"/>
                      </a:solidFill>
                      <a:prstDash val="solid"/>
                      <a:round/>
                      <a:headEnd len="sm" w="sm" type="none"/>
                      <a:tailEnd len="sm" w="sm" type="none"/>
                    </a:lnL>
                    <a:lnR cap="flat" cmpd="sng" w="9525">
                      <a:solidFill>
                        <a:srgbClr val="011C5D"/>
                      </a:solidFill>
                      <a:prstDash val="solid"/>
                      <a:round/>
                      <a:headEnd len="sm" w="sm" type="none"/>
                      <a:tailEnd len="sm" w="sm" type="none"/>
                    </a:lnR>
                    <a:lnT cap="flat" cmpd="sng" w="9525">
                      <a:solidFill>
                        <a:srgbClr val="011C5D"/>
                      </a:solidFill>
                      <a:prstDash val="solid"/>
                      <a:round/>
                      <a:headEnd len="sm" w="sm" type="none"/>
                      <a:tailEnd len="sm" w="sm" type="none"/>
                    </a:lnT>
                    <a:lnB cap="flat" cmpd="sng" w="9525">
                      <a:solidFill>
                        <a:srgbClr val="011C5D"/>
                      </a:solidFill>
                      <a:prstDash val="solid"/>
                      <a:round/>
                      <a:headEnd len="sm" w="sm" type="none"/>
                      <a:tailEnd len="sm" w="sm" type="none"/>
                    </a:lnB>
                    <a:solidFill>
                      <a:srgbClr val="F3F3F3"/>
                    </a:solidFill>
                  </a:tcPr>
                </a:tc>
              </a:tr>
              <a:tr h="322525">
                <a:tc>
                  <a:txBody>
                    <a:bodyPr/>
                    <a:lstStyle/>
                    <a:p>
                      <a:pPr indent="0" lvl="0" marL="0" rtl="0" algn="l">
                        <a:spcBef>
                          <a:spcPts val="0"/>
                        </a:spcBef>
                        <a:spcAft>
                          <a:spcPts val="0"/>
                        </a:spcAft>
                        <a:buNone/>
                      </a:pPr>
                      <a:r>
                        <a:rPr b="1" lang="en" sz="800">
                          <a:solidFill>
                            <a:srgbClr val="011C5D"/>
                          </a:solidFill>
                          <a:latin typeface="Ubuntu"/>
                          <a:ea typeface="Ubuntu"/>
                          <a:cs typeface="Ubuntu"/>
                          <a:sym typeface="Ubuntu"/>
                        </a:rPr>
                        <a:t>Value down</a:t>
                      </a:r>
                      <a:endParaRPr b="1" sz="800">
                        <a:solidFill>
                          <a:srgbClr val="011C5D"/>
                        </a:solidFill>
                        <a:latin typeface="Ubuntu"/>
                        <a:ea typeface="Ubuntu"/>
                        <a:cs typeface="Ubuntu"/>
                        <a:sym typeface="Ubuntu"/>
                      </a:endParaRPr>
                    </a:p>
                  </a:txBody>
                  <a:tcPr marT="91425" marB="91425" marR="91425" marL="91425">
                    <a:lnL cap="flat" cmpd="sng" w="9525">
                      <a:solidFill>
                        <a:srgbClr val="011C5D"/>
                      </a:solidFill>
                      <a:prstDash val="solid"/>
                      <a:round/>
                      <a:headEnd len="sm" w="sm" type="none"/>
                      <a:tailEnd len="sm" w="sm" type="none"/>
                    </a:lnL>
                    <a:lnR cap="flat" cmpd="sng" w="9525">
                      <a:solidFill>
                        <a:srgbClr val="011C5D"/>
                      </a:solidFill>
                      <a:prstDash val="solid"/>
                      <a:round/>
                      <a:headEnd len="sm" w="sm" type="none"/>
                      <a:tailEnd len="sm" w="sm" type="none"/>
                    </a:lnR>
                    <a:lnT cap="flat" cmpd="sng" w="9525">
                      <a:solidFill>
                        <a:srgbClr val="011C5D"/>
                      </a:solidFill>
                      <a:prstDash val="solid"/>
                      <a:round/>
                      <a:headEnd len="sm" w="sm" type="none"/>
                      <a:tailEnd len="sm" w="sm" type="none"/>
                    </a:lnT>
                    <a:lnB cap="flat" cmpd="sng" w="9525">
                      <a:solidFill>
                        <a:srgbClr val="011C5D"/>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lang="en" sz="800">
                          <a:solidFill>
                            <a:srgbClr val="011C5D"/>
                          </a:solidFill>
                          <a:latin typeface="Ubuntu"/>
                          <a:ea typeface="Ubuntu"/>
                          <a:cs typeface="Ubuntu"/>
                          <a:sym typeface="Ubuntu"/>
                        </a:rPr>
                        <a:t>(Embedding Dimension, Value size)</a:t>
                      </a:r>
                      <a:endParaRPr sz="800">
                        <a:solidFill>
                          <a:srgbClr val="011C5D"/>
                        </a:solidFill>
                        <a:latin typeface="Ubuntu"/>
                        <a:ea typeface="Ubuntu"/>
                        <a:cs typeface="Ubuntu"/>
                        <a:sym typeface="Ubuntu"/>
                      </a:endParaRPr>
                    </a:p>
                  </a:txBody>
                  <a:tcPr marT="91425" marB="91425" marR="91425" marL="91425">
                    <a:lnL cap="flat" cmpd="sng" w="9525">
                      <a:solidFill>
                        <a:srgbClr val="011C5D"/>
                      </a:solidFill>
                      <a:prstDash val="solid"/>
                      <a:round/>
                      <a:headEnd len="sm" w="sm" type="none"/>
                      <a:tailEnd len="sm" w="sm" type="none"/>
                    </a:lnL>
                    <a:lnR cap="flat" cmpd="sng" w="9525">
                      <a:solidFill>
                        <a:srgbClr val="011C5D"/>
                      </a:solidFill>
                      <a:prstDash val="solid"/>
                      <a:round/>
                      <a:headEnd len="sm" w="sm" type="none"/>
                      <a:tailEnd len="sm" w="sm" type="none"/>
                    </a:lnR>
                    <a:lnT cap="flat" cmpd="sng" w="9525">
                      <a:solidFill>
                        <a:srgbClr val="011C5D"/>
                      </a:solidFill>
                      <a:prstDash val="solid"/>
                      <a:round/>
                      <a:headEnd len="sm" w="sm" type="none"/>
                      <a:tailEnd len="sm" w="sm" type="none"/>
                    </a:lnT>
                    <a:lnB cap="flat" cmpd="sng" w="9525">
                      <a:solidFill>
                        <a:srgbClr val="011C5D"/>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lang="en" sz="800">
                          <a:solidFill>
                            <a:srgbClr val="011C5D"/>
                          </a:solidFill>
                          <a:latin typeface="Ubuntu"/>
                          <a:ea typeface="Ubuntu"/>
                          <a:cs typeface="Ubuntu"/>
                          <a:sym typeface="Ubuntu"/>
                        </a:rPr>
                        <a:t>(12 288, 128)  x 96 heads </a:t>
                      </a:r>
                      <a:r>
                        <a:rPr lang="en" sz="800">
                          <a:solidFill>
                            <a:srgbClr val="011C5D"/>
                          </a:solidFill>
                          <a:latin typeface="Ubuntu"/>
                          <a:ea typeface="Ubuntu"/>
                          <a:cs typeface="Ubuntu"/>
                          <a:sym typeface="Ubuntu"/>
                        </a:rPr>
                        <a:t> x 96 layers</a:t>
                      </a:r>
                      <a:endParaRPr sz="800">
                        <a:solidFill>
                          <a:srgbClr val="011C5D"/>
                        </a:solidFill>
                        <a:latin typeface="Ubuntu"/>
                        <a:ea typeface="Ubuntu"/>
                        <a:cs typeface="Ubuntu"/>
                        <a:sym typeface="Ubuntu"/>
                      </a:endParaRPr>
                    </a:p>
                  </a:txBody>
                  <a:tcPr marT="91425" marB="91425" marR="91425" marL="91425">
                    <a:lnL cap="flat" cmpd="sng" w="9525">
                      <a:solidFill>
                        <a:srgbClr val="011C5D"/>
                      </a:solidFill>
                      <a:prstDash val="solid"/>
                      <a:round/>
                      <a:headEnd len="sm" w="sm" type="none"/>
                      <a:tailEnd len="sm" w="sm" type="none"/>
                    </a:lnL>
                    <a:lnR cap="flat" cmpd="sng" w="9525">
                      <a:solidFill>
                        <a:srgbClr val="011C5D"/>
                      </a:solidFill>
                      <a:prstDash val="solid"/>
                      <a:round/>
                      <a:headEnd len="sm" w="sm" type="none"/>
                      <a:tailEnd len="sm" w="sm" type="none"/>
                    </a:lnR>
                    <a:lnT cap="flat" cmpd="sng" w="9525">
                      <a:solidFill>
                        <a:srgbClr val="011C5D"/>
                      </a:solidFill>
                      <a:prstDash val="solid"/>
                      <a:round/>
                      <a:headEnd len="sm" w="sm" type="none"/>
                      <a:tailEnd len="sm" w="sm" type="none"/>
                    </a:lnT>
                    <a:lnB cap="flat" cmpd="sng" w="9525">
                      <a:solidFill>
                        <a:srgbClr val="011C5D"/>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lang="en" sz="800">
                          <a:solidFill>
                            <a:srgbClr val="011C5D"/>
                          </a:solidFill>
                          <a:latin typeface="Ubuntu"/>
                          <a:ea typeface="Ubuntu"/>
                          <a:cs typeface="Ubuntu"/>
                          <a:sym typeface="Ubuntu"/>
                        </a:rPr>
                        <a:t>14 495 514 624</a:t>
                      </a:r>
                      <a:r>
                        <a:rPr lang="en" sz="800">
                          <a:solidFill>
                            <a:srgbClr val="011C5D"/>
                          </a:solidFill>
                          <a:latin typeface="Ubuntu"/>
                          <a:ea typeface="Ubuntu"/>
                          <a:cs typeface="Ubuntu"/>
                          <a:sym typeface="Ubuntu"/>
                        </a:rPr>
                        <a:t> </a:t>
                      </a:r>
                      <a:r>
                        <a:rPr lang="en" sz="800">
                          <a:solidFill>
                            <a:srgbClr val="011C5D"/>
                          </a:solidFill>
                          <a:latin typeface="Ubuntu"/>
                          <a:ea typeface="Ubuntu"/>
                          <a:cs typeface="Ubuntu"/>
                          <a:sym typeface="Ubuntu"/>
                        </a:rPr>
                        <a:t>params</a:t>
                      </a:r>
                      <a:endParaRPr sz="800">
                        <a:solidFill>
                          <a:srgbClr val="011C5D"/>
                        </a:solidFill>
                        <a:latin typeface="Ubuntu"/>
                        <a:ea typeface="Ubuntu"/>
                        <a:cs typeface="Ubuntu"/>
                        <a:sym typeface="Ubuntu"/>
                      </a:endParaRPr>
                    </a:p>
                  </a:txBody>
                  <a:tcPr marT="91425" marB="91425" marR="91425" marL="91425">
                    <a:lnL cap="flat" cmpd="sng" w="9525">
                      <a:solidFill>
                        <a:srgbClr val="011C5D"/>
                      </a:solidFill>
                      <a:prstDash val="solid"/>
                      <a:round/>
                      <a:headEnd len="sm" w="sm" type="none"/>
                      <a:tailEnd len="sm" w="sm" type="none"/>
                    </a:lnL>
                    <a:lnR cap="flat" cmpd="sng" w="9525">
                      <a:solidFill>
                        <a:srgbClr val="011C5D"/>
                      </a:solidFill>
                      <a:prstDash val="solid"/>
                      <a:round/>
                      <a:headEnd len="sm" w="sm" type="none"/>
                      <a:tailEnd len="sm" w="sm" type="none"/>
                    </a:lnR>
                    <a:lnT cap="flat" cmpd="sng" w="9525">
                      <a:solidFill>
                        <a:srgbClr val="011C5D"/>
                      </a:solidFill>
                      <a:prstDash val="solid"/>
                      <a:round/>
                      <a:headEnd len="sm" w="sm" type="none"/>
                      <a:tailEnd len="sm" w="sm" type="none"/>
                    </a:lnT>
                    <a:lnB cap="flat" cmpd="sng" w="9525">
                      <a:solidFill>
                        <a:srgbClr val="011C5D"/>
                      </a:solidFill>
                      <a:prstDash val="solid"/>
                      <a:round/>
                      <a:headEnd len="sm" w="sm" type="none"/>
                      <a:tailEnd len="sm" w="sm" type="none"/>
                    </a:lnB>
                    <a:solidFill>
                      <a:srgbClr val="F3F3F3"/>
                    </a:solidFill>
                  </a:tcPr>
                </a:tc>
              </a:tr>
              <a:tr h="355825">
                <a:tc>
                  <a:txBody>
                    <a:bodyPr/>
                    <a:lstStyle/>
                    <a:p>
                      <a:pPr indent="0" lvl="0" marL="0" rtl="0" algn="l">
                        <a:spcBef>
                          <a:spcPts val="0"/>
                        </a:spcBef>
                        <a:spcAft>
                          <a:spcPts val="0"/>
                        </a:spcAft>
                        <a:buNone/>
                      </a:pPr>
                      <a:r>
                        <a:rPr b="1" lang="en" sz="800">
                          <a:solidFill>
                            <a:srgbClr val="011C5D"/>
                          </a:solidFill>
                          <a:latin typeface="Ubuntu"/>
                          <a:ea typeface="Ubuntu"/>
                          <a:cs typeface="Ubuntu"/>
                          <a:sym typeface="Ubuntu"/>
                        </a:rPr>
                        <a:t>Up Projection</a:t>
                      </a:r>
                      <a:endParaRPr b="1" sz="800">
                        <a:solidFill>
                          <a:srgbClr val="011C5D"/>
                        </a:solidFill>
                        <a:latin typeface="Ubuntu"/>
                        <a:ea typeface="Ubuntu"/>
                        <a:cs typeface="Ubuntu"/>
                        <a:sym typeface="Ubuntu"/>
                      </a:endParaRPr>
                    </a:p>
                  </a:txBody>
                  <a:tcPr marT="91425" marB="91425" marR="91425" marL="91425">
                    <a:lnL cap="flat" cmpd="sng" w="9525">
                      <a:solidFill>
                        <a:srgbClr val="011C5D"/>
                      </a:solidFill>
                      <a:prstDash val="solid"/>
                      <a:round/>
                      <a:headEnd len="sm" w="sm" type="none"/>
                      <a:tailEnd len="sm" w="sm" type="none"/>
                    </a:lnL>
                    <a:lnR cap="flat" cmpd="sng" w="9525">
                      <a:solidFill>
                        <a:srgbClr val="011C5D"/>
                      </a:solidFill>
                      <a:prstDash val="solid"/>
                      <a:round/>
                      <a:headEnd len="sm" w="sm" type="none"/>
                      <a:tailEnd len="sm" w="sm" type="none"/>
                    </a:lnR>
                    <a:lnT cap="flat" cmpd="sng" w="9525">
                      <a:solidFill>
                        <a:srgbClr val="011C5D"/>
                      </a:solidFill>
                      <a:prstDash val="solid"/>
                      <a:round/>
                      <a:headEnd len="sm" w="sm" type="none"/>
                      <a:tailEnd len="sm" w="sm" type="none"/>
                    </a:lnT>
                    <a:lnB cap="flat" cmpd="sng" w="9525">
                      <a:solidFill>
                        <a:srgbClr val="011C5D"/>
                      </a:solidFill>
                      <a:prstDash val="solid"/>
                      <a:round/>
                      <a:headEnd len="sm" w="sm" type="none"/>
                      <a:tailEnd len="sm" w="sm" type="none"/>
                    </a:lnB>
                  </a:tcPr>
                </a:tc>
                <a:tc>
                  <a:txBody>
                    <a:bodyPr/>
                    <a:lstStyle/>
                    <a:p>
                      <a:pPr indent="0" lvl="0" marL="0" rtl="0" algn="l">
                        <a:spcBef>
                          <a:spcPts val="0"/>
                        </a:spcBef>
                        <a:spcAft>
                          <a:spcPts val="0"/>
                        </a:spcAft>
                        <a:buNone/>
                      </a:pPr>
                      <a:r>
                        <a:rPr lang="en" sz="800">
                          <a:solidFill>
                            <a:srgbClr val="011C5D"/>
                          </a:solidFill>
                          <a:latin typeface="Ubuntu"/>
                          <a:ea typeface="Ubuntu"/>
                          <a:cs typeface="Ubuntu"/>
                          <a:sym typeface="Ubuntu"/>
                        </a:rPr>
                        <a:t>(Neuron Dim, Embedding Dimension)</a:t>
                      </a:r>
                      <a:endParaRPr sz="800">
                        <a:solidFill>
                          <a:srgbClr val="011C5D"/>
                        </a:solidFill>
                        <a:latin typeface="Ubuntu"/>
                        <a:ea typeface="Ubuntu"/>
                        <a:cs typeface="Ubuntu"/>
                        <a:sym typeface="Ubuntu"/>
                      </a:endParaRPr>
                    </a:p>
                  </a:txBody>
                  <a:tcPr marT="91425" marB="91425" marR="91425" marL="91425">
                    <a:lnL cap="flat" cmpd="sng" w="9525">
                      <a:solidFill>
                        <a:srgbClr val="011C5D"/>
                      </a:solidFill>
                      <a:prstDash val="solid"/>
                      <a:round/>
                      <a:headEnd len="sm" w="sm" type="none"/>
                      <a:tailEnd len="sm" w="sm" type="none"/>
                    </a:lnL>
                    <a:lnR cap="flat" cmpd="sng" w="9525">
                      <a:solidFill>
                        <a:srgbClr val="011C5D"/>
                      </a:solidFill>
                      <a:prstDash val="solid"/>
                      <a:round/>
                      <a:headEnd len="sm" w="sm" type="none"/>
                      <a:tailEnd len="sm" w="sm" type="none"/>
                    </a:lnR>
                    <a:lnT cap="flat" cmpd="sng" w="9525">
                      <a:solidFill>
                        <a:srgbClr val="011C5D"/>
                      </a:solidFill>
                      <a:prstDash val="solid"/>
                      <a:round/>
                      <a:headEnd len="sm" w="sm" type="none"/>
                      <a:tailEnd len="sm" w="sm" type="none"/>
                    </a:lnT>
                    <a:lnB cap="flat" cmpd="sng" w="9525">
                      <a:solidFill>
                        <a:srgbClr val="011C5D"/>
                      </a:solidFill>
                      <a:prstDash val="solid"/>
                      <a:round/>
                      <a:headEnd len="sm" w="sm" type="none"/>
                      <a:tailEnd len="sm" w="sm" type="none"/>
                    </a:lnB>
                  </a:tcPr>
                </a:tc>
                <a:tc>
                  <a:txBody>
                    <a:bodyPr/>
                    <a:lstStyle/>
                    <a:p>
                      <a:pPr indent="0" lvl="0" marL="0" rtl="0" algn="l">
                        <a:spcBef>
                          <a:spcPts val="0"/>
                        </a:spcBef>
                        <a:spcAft>
                          <a:spcPts val="0"/>
                        </a:spcAft>
                        <a:buNone/>
                      </a:pPr>
                      <a:r>
                        <a:rPr lang="en" sz="800">
                          <a:solidFill>
                            <a:srgbClr val="011C5D"/>
                          </a:solidFill>
                          <a:latin typeface="Ubuntu"/>
                          <a:ea typeface="Ubuntu"/>
                          <a:cs typeface="Ubuntu"/>
                          <a:sym typeface="Ubuntu"/>
                        </a:rPr>
                        <a:t>(49 152, 12 288) </a:t>
                      </a:r>
                      <a:r>
                        <a:rPr lang="en" sz="800">
                          <a:solidFill>
                            <a:srgbClr val="011C5D"/>
                          </a:solidFill>
                          <a:latin typeface="Ubuntu"/>
                          <a:ea typeface="Ubuntu"/>
                          <a:cs typeface="Ubuntu"/>
                          <a:sym typeface="Ubuntu"/>
                        </a:rPr>
                        <a:t> x 96 layers</a:t>
                      </a:r>
                      <a:endParaRPr sz="800">
                        <a:solidFill>
                          <a:srgbClr val="011C5D"/>
                        </a:solidFill>
                        <a:latin typeface="Ubuntu"/>
                        <a:ea typeface="Ubuntu"/>
                        <a:cs typeface="Ubuntu"/>
                        <a:sym typeface="Ubuntu"/>
                      </a:endParaRPr>
                    </a:p>
                    <a:p>
                      <a:pPr indent="0" lvl="0" marL="0" rtl="0" algn="l">
                        <a:spcBef>
                          <a:spcPts val="0"/>
                        </a:spcBef>
                        <a:spcAft>
                          <a:spcPts val="0"/>
                        </a:spcAft>
                        <a:buNone/>
                      </a:pPr>
                      <a:r>
                        <a:t/>
                      </a:r>
                      <a:endParaRPr sz="800">
                        <a:solidFill>
                          <a:srgbClr val="011C5D"/>
                        </a:solidFill>
                        <a:latin typeface="Ubuntu"/>
                        <a:ea typeface="Ubuntu"/>
                        <a:cs typeface="Ubuntu"/>
                        <a:sym typeface="Ubuntu"/>
                      </a:endParaRPr>
                    </a:p>
                  </a:txBody>
                  <a:tcPr marT="91425" marB="91425" marR="91425" marL="91425">
                    <a:lnL cap="flat" cmpd="sng" w="9525">
                      <a:solidFill>
                        <a:srgbClr val="011C5D"/>
                      </a:solidFill>
                      <a:prstDash val="solid"/>
                      <a:round/>
                      <a:headEnd len="sm" w="sm" type="none"/>
                      <a:tailEnd len="sm" w="sm" type="none"/>
                    </a:lnL>
                    <a:lnR cap="flat" cmpd="sng" w="9525">
                      <a:solidFill>
                        <a:srgbClr val="011C5D"/>
                      </a:solidFill>
                      <a:prstDash val="solid"/>
                      <a:round/>
                      <a:headEnd len="sm" w="sm" type="none"/>
                      <a:tailEnd len="sm" w="sm" type="none"/>
                    </a:lnR>
                    <a:lnT cap="flat" cmpd="sng" w="9525">
                      <a:solidFill>
                        <a:srgbClr val="011C5D"/>
                      </a:solidFill>
                      <a:prstDash val="solid"/>
                      <a:round/>
                      <a:headEnd len="sm" w="sm" type="none"/>
                      <a:tailEnd len="sm" w="sm" type="none"/>
                    </a:lnT>
                    <a:lnB cap="flat" cmpd="sng" w="9525">
                      <a:solidFill>
                        <a:srgbClr val="011C5D"/>
                      </a:solidFill>
                      <a:prstDash val="solid"/>
                      <a:round/>
                      <a:headEnd len="sm" w="sm" type="none"/>
                      <a:tailEnd len="sm" w="sm" type="none"/>
                    </a:lnB>
                  </a:tcPr>
                </a:tc>
                <a:tc>
                  <a:txBody>
                    <a:bodyPr/>
                    <a:lstStyle/>
                    <a:p>
                      <a:pPr indent="0" lvl="0" marL="0" rtl="0" algn="l">
                        <a:spcBef>
                          <a:spcPts val="0"/>
                        </a:spcBef>
                        <a:spcAft>
                          <a:spcPts val="0"/>
                        </a:spcAft>
                        <a:buNone/>
                      </a:pPr>
                      <a:r>
                        <a:rPr lang="en" sz="800">
                          <a:solidFill>
                            <a:srgbClr val="011C5D"/>
                          </a:solidFill>
                          <a:latin typeface="Ubuntu"/>
                          <a:ea typeface="Ubuntu"/>
                          <a:cs typeface="Ubuntu"/>
                          <a:sym typeface="Ubuntu"/>
                        </a:rPr>
                        <a:t>57 982 058 496 </a:t>
                      </a:r>
                      <a:r>
                        <a:rPr lang="en" sz="800">
                          <a:solidFill>
                            <a:srgbClr val="011C5D"/>
                          </a:solidFill>
                          <a:latin typeface="Ubuntu"/>
                          <a:ea typeface="Ubuntu"/>
                          <a:cs typeface="Ubuntu"/>
                          <a:sym typeface="Ubuntu"/>
                        </a:rPr>
                        <a:t>params</a:t>
                      </a:r>
                      <a:endParaRPr sz="800">
                        <a:solidFill>
                          <a:srgbClr val="011C5D"/>
                        </a:solidFill>
                        <a:latin typeface="Ubuntu"/>
                        <a:ea typeface="Ubuntu"/>
                        <a:cs typeface="Ubuntu"/>
                        <a:sym typeface="Ubuntu"/>
                      </a:endParaRPr>
                    </a:p>
                  </a:txBody>
                  <a:tcPr marT="91425" marB="91425" marR="91425" marL="91425">
                    <a:lnL cap="flat" cmpd="sng" w="9525">
                      <a:solidFill>
                        <a:srgbClr val="011C5D"/>
                      </a:solidFill>
                      <a:prstDash val="solid"/>
                      <a:round/>
                      <a:headEnd len="sm" w="sm" type="none"/>
                      <a:tailEnd len="sm" w="sm" type="none"/>
                    </a:lnL>
                    <a:lnR cap="flat" cmpd="sng" w="9525">
                      <a:solidFill>
                        <a:srgbClr val="011C5D"/>
                      </a:solidFill>
                      <a:prstDash val="solid"/>
                      <a:round/>
                      <a:headEnd len="sm" w="sm" type="none"/>
                      <a:tailEnd len="sm" w="sm" type="none"/>
                    </a:lnR>
                    <a:lnT cap="flat" cmpd="sng" w="9525">
                      <a:solidFill>
                        <a:srgbClr val="011C5D"/>
                      </a:solidFill>
                      <a:prstDash val="solid"/>
                      <a:round/>
                      <a:headEnd len="sm" w="sm" type="none"/>
                      <a:tailEnd len="sm" w="sm" type="none"/>
                    </a:lnT>
                    <a:lnB cap="flat" cmpd="sng" w="9525">
                      <a:solidFill>
                        <a:srgbClr val="011C5D"/>
                      </a:solidFill>
                      <a:prstDash val="solid"/>
                      <a:round/>
                      <a:headEnd len="sm" w="sm" type="none"/>
                      <a:tailEnd len="sm" w="sm" type="none"/>
                    </a:lnB>
                    <a:solidFill>
                      <a:schemeClr val="lt1"/>
                    </a:solidFill>
                  </a:tcPr>
                </a:tc>
              </a:tr>
              <a:tr h="355825">
                <a:tc>
                  <a:txBody>
                    <a:bodyPr/>
                    <a:lstStyle/>
                    <a:p>
                      <a:pPr indent="0" lvl="0" marL="0" rtl="0" algn="l">
                        <a:spcBef>
                          <a:spcPts val="0"/>
                        </a:spcBef>
                        <a:spcAft>
                          <a:spcPts val="0"/>
                        </a:spcAft>
                        <a:buNone/>
                      </a:pPr>
                      <a:r>
                        <a:rPr b="1" lang="en" sz="800">
                          <a:solidFill>
                            <a:srgbClr val="011C5D"/>
                          </a:solidFill>
                          <a:latin typeface="Ubuntu"/>
                          <a:ea typeface="Ubuntu"/>
                          <a:cs typeface="Ubuntu"/>
                          <a:sym typeface="Ubuntu"/>
                        </a:rPr>
                        <a:t>Down Projection</a:t>
                      </a:r>
                      <a:endParaRPr b="1" sz="800">
                        <a:solidFill>
                          <a:srgbClr val="011C5D"/>
                        </a:solidFill>
                        <a:latin typeface="Ubuntu"/>
                        <a:ea typeface="Ubuntu"/>
                        <a:cs typeface="Ubuntu"/>
                        <a:sym typeface="Ubuntu"/>
                      </a:endParaRPr>
                    </a:p>
                  </a:txBody>
                  <a:tcPr marT="91425" marB="91425" marR="91425" marL="91425">
                    <a:lnL cap="flat" cmpd="sng" w="9525">
                      <a:solidFill>
                        <a:srgbClr val="011C5D"/>
                      </a:solidFill>
                      <a:prstDash val="solid"/>
                      <a:round/>
                      <a:headEnd len="sm" w="sm" type="none"/>
                      <a:tailEnd len="sm" w="sm" type="none"/>
                    </a:lnL>
                    <a:lnR cap="flat" cmpd="sng" w="9525">
                      <a:solidFill>
                        <a:srgbClr val="011C5D"/>
                      </a:solidFill>
                      <a:prstDash val="solid"/>
                      <a:round/>
                      <a:headEnd len="sm" w="sm" type="none"/>
                      <a:tailEnd len="sm" w="sm" type="none"/>
                    </a:lnR>
                    <a:lnT cap="flat" cmpd="sng" w="9525">
                      <a:solidFill>
                        <a:srgbClr val="011C5D"/>
                      </a:solidFill>
                      <a:prstDash val="solid"/>
                      <a:round/>
                      <a:headEnd len="sm" w="sm" type="none"/>
                      <a:tailEnd len="sm" w="sm" type="none"/>
                    </a:lnT>
                    <a:lnB cap="flat" cmpd="sng" w="9525">
                      <a:solidFill>
                        <a:srgbClr val="011C5D"/>
                      </a:solidFill>
                      <a:prstDash val="solid"/>
                      <a:round/>
                      <a:headEnd len="sm" w="sm" type="none"/>
                      <a:tailEnd len="sm" w="sm" type="none"/>
                    </a:lnB>
                  </a:tcPr>
                </a:tc>
                <a:tc>
                  <a:txBody>
                    <a:bodyPr/>
                    <a:lstStyle/>
                    <a:p>
                      <a:pPr indent="0" lvl="0" marL="0" rtl="0" algn="l">
                        <a:spcBef>
                          <a:spcPts val="0"/>
                        </a:spcBef>
                        <a:spcAft>
                          <a:spcPts val="0"/>
                        </a:spcAft>
                        <a:buNone/>
                      </a:pPr>
                      <a:r>
                        <a:rPr lang="en" sz="800">
                          <a:solidFill>
                            <a:srgbClr val="011C5D"/>
                          </a:solidFill>
                          <a:latin typeface="Ubuntu"/>
                          <a:ea typeface="Ubuntu"/>
                          <a:cs typeface="Ubuntu"/>
                          <a:sym typeface="Ubuntu"/>
                        </a:rPr>
                        <a:t>(Embedding Dimension, Neuron Dim)</a:t>
                      </a:r>
                      <a:endParaRPr sz="800">
                        <a:solidFill>
                          <a:srgbClr val="011C5D"/>
                        </a:solidFill>
                        <a:latin typeface="Ubuntu"/>
                        <a:ea typeface="Ubuntu"/>
                        <a:cs typeface="Ubuntu"/>
                        <a:sym typeface="Ubuntu"/>
                      </a:endParaRPr>
                    </a:p>
                  </a:txBody>
                  <a:tcPr marT="91425" marB="91425" marR="91425" marL="91425">
                    <a:lnL cap="flat" cmpd="sng" w="9525">
                      <a:solidFill>
                        <a:srgbClr val="011C5D"/>
                      </a:solidFill>
                      <a:prstDash val="solid"/>
                      <a:round/>
                      <a:headEnd len="sm" w="sm" type="none"/>
                      <a:tailEnd len="sm" w="sm" type="none"/>
                    </a:lnL>
                    <a:lnR cap="flat" cmpd="sng" w="9525">
                      <a:solidFill>
                        <a:srgbClr val="011C5D"/>
                      </a:solidFill>
                      <a:prstDash val="solid"/>
                      <a:round/>
                      <a:headEnd len="sm" w="sm" type="none"/>
                      <a:tailEnd len="sm" w="sm" type="none"/>
                    </a:lnR>
                    <a:lnT cap="flat" cmpd="sng" w="9525">
                      <a:solidFill>
                        <a:srgbClr val="011C5D"/>
                      </a:solidFill>
                      <a:prstDash val="solid"/>
                      <a:round/>
                      <a:headEnd len="sm" w="sm" type="none"/>
                      <a:tailEnd len="sm" w="sm" type="none"/>
                    </a:lnT>
                    <a:lnB cap="flat" cmpd="sng" w="9525">
                      <a:solidFill>
                        <a:srgbClr val="011C5D"/>
                      </a:solidFill>
                      <a:prstDash val="solid"/>
                      <a:round/>
                      <a:headEnd len="sm" w="sm" type="none"/>
                      <a:tailEnd len="sm" w="sm" type="none"/>
                    </a:lnB>
                  </a:tcPr>
                </a:tc>
                <a:tc>
                  <a:txBody>
                    <a:bodyPr/>
                    <a:lstStyle/>
                    <a:p>
                      <a:pPr indent="0" lvl="0" marL="0" rtl="0" algn="l">
                        <a:spcBef>
                          <a:spcPts val="0"/>
                        </a:spcBef>
                        <a:spcAft>
                          <a:spcPts val="0"/>
                        </a:spcAft>
                        <a:buNone/>
                      </a:pPr>
                      <a:r>
                        <a:rPr lang="en" sz="800">
                          <a:solidFill>
                            <a:srgbClr val="011C5D"/>
                          </a:solidFill>
                          <a:latin typeface="Ubuntu"/>
                          <a:ea typeface="Ubuntu"/>
                          <a:cs typeface="Ubuntu"/>
                          <a:sym typeface="Ubuntu"/>
                        </a:rPr>
                        <a:t>(12 288, 49 152) </a:t>
                      </a:r>
                      <a:r>
                        <a:rPr lang="en" sz="800">
                          <a:solidFill>
                            <a:srgbClr val="011C5D"/>
                          </a:solidFill>
                          <a:latin typeface="Ubuntu"/>
                          <a:ea typeface="Ubuntu"/>
                          <a:cs typeface="Ubuntu"/>
                          <a:sym typeface="Ubuntu"/>
                        </a:rPr>
                        <a:t>x 96 layers</a:t>
                      </a:r>
                      <a:endParaRPr sz="800">
                        <a:solidFill>
                          <a:srgbClr val="011C5D"/>
                        </a:solidFill>
                        <a:latin typeface="Ubuntu"/>
                        <a:ea typeface="Ubuntu"/>
                        <a:cs typeface="Ubuntu"/>
                        <a:sym typeface="Ubuntu"/>
                      </a:endParaRPr>
                    </a:p>
                  </a:txBody>
                  <a:tcPr marT="91425" marB="91425" marR="91425" marL="91425">
                    <a:lnL cap="flat" cmpd="sng" w="9525">
                      <a:solidFill>
                        <a:srgbClr val="011C5D"/>
                      </a:solidFill>
                      <a:prstDash val="solid"/>
                      <a:round/>
                      <a:headEnd len="sm" w="sm" type="none"/>
                      <a:tailEnd len="sm" w="sm" type="none"/>
                    </a:lnL>
                    <a:lnR cap="flat" cmpd="sng" w="9525">
                      <a:solidFill>
                        <a:srgbClr val="011C5D"/>
                      </a:solidFill>
                      <a:prstDash val="solid"/>
                      <a:round/>
                      <a:headEnd len="sm" w="sm" type="none"/>
                      <a:tailEnd len="sm" w="sm" type="none"/>
                    </a:lnR>
                    <a:lnT cap="flat" cmpd="sng" w="9525">
                      <a:solidFill>
                        <a:srgbClr val="011C5D"/>
                      </a:solidFill>
                      <a:prstDash val="solid"/>
                      <a:round/>
                      <a:headEnd len="sm" w="sm" type="none"/>
                      <a:tailEnd len="sm" w="sm" type="none"/>
                    </a:lnT>
                    <a:lnB cap="flat" cmpd="sng" w="9525">
                      <a:solidFill>
                        <a:srgbClr val="011C5D"/>
                      </a:solidFill>
                      <a:prstDash val="solid"/>
                      <a:round/>
                      <a:headEnd len="sm" w="sm" type="none"/>
                      <a:tailEnd len="sm" w="sm" type="none"/>
                    </a:lnB>
                  </a:tcPr>
                </a:tc>
                <a:tc>
                  <a:txBody>
                    <a:bodyPr/>
                    <a:lstStyle/>
                    <a:p>
                      <a:pPr indent="0" lvl="0" marL="0" rtl="0" algn="l">
                        <a:spcBef>
                          <a:spcPts val="0"/>
                        </a:spcBef>
                        <a:spcAft>
                          <a:spcPts val="0"/>
                        </a:spcAft>
                        <a:buNone/>
                      </a:pPr>
                      <a:r>
                        <a:rPr lang="en" sz="800">
                          <a:solidFill>
                            <a:srgbClr val="011C5D"/>
                          </a:solidFill>
                          <a:latin typeface="Ubuntu"/>
                          <a:ea typeface="Ubuntu"/>
                          <a:cs typeface="Ubuntu"/>
                          <a:sym typeface="Ubuntu"/>
                        </a:rPr>
                        <a:t>57 982 058 496 params</a:t>
                      </a:r>
                      <a:endParaRPr sz="800">
                        <a:solidFill>
                          <a:srgbClr val="011C5D"/>
                        </a:solidFill>
                        <a:latin typeface="Ubuntu"/>
                        <a:ea typeface="Ubuntu"/>
                        <a:cs typeface="Ubuntu"/>
                        <a:sym typeface="Ubuntu"/>
                      </a:endParaRPr>
                    </a:p>
                  </a:txBody>
                  <a:tcPr marT="91425" marB="91425" marR="91425" marL="91425">
                    <a:lnL cap="flat" cmpd="sng" w="9525">
                      <a:solidFill>
                        <a:srgbClr val="011C5D"/>
                      </a:solidFill>
                      <a:prstDash val="solid"/>
                      <a:round/>
                      <a:headEnd len="sm" w="sm" type="none"/>
                      <a:tailEnd len="sm" w="sm" type="none"/>
                    </a:lnL>
                    <a:lnR cap="flat" cmpd="sng" w="9525">
                      <a:solidFill>
                        <a:srgbClr val="011C5D"/>
                      </a:solidFill>
                      <a:prstDash val="solid"/>
                      <a:round/>
                      <a:headEnd len="sm" w="sm" type="none"/>
                      <a:tailEnd len="sm" w="sm" type="none"/>
                    </a:lnR>
                    <a:lnT cap="flat" cmpd="sng" w="9525">
                      <a:solidFill>
                        <a:srgbClr val="011C5D"/>
                      </a:solidFill>
                      <a:prstDash val="solid"/>
                      <a:round/>
                      <a:headEnd len="sm" w="sm" type="none"/>
                      <a:tailEnd len="sm" w="sm" type="none"/>
                    </a:lnT>
                    <a:lnB cap="flat" cmpd="sng" w="9525">
                      <a:solidFill>
                        <a:srgbClr val="011C5D"/>
                      </a:solidFill>
                      <a:prstDash val="solid"/>
                      <a:round/>
                      <a:headEnd len="sm" w="sm" type="none"/>
                      <a:tailEnd len="sm" w="sm" type="none"/>
                    </a:lnB>
                    <a:solidFill>
                      <a:schemeClr val="lt1"/>
                    </a:solidFill>
                  </a:tcPr>
                </a:tc>
              </a:tr>
              <a:tr h="355825">
                <a:tc>
                  <a:txBody>
                    <a:bodyPr/>
                    <a:lstStyle/>
                    <a:p>
                      <a:pPr indent="0" lvl="0" marL="0" rtl="0" algn="l">
                        <a:spcBef>
                          <a:spcPts val="0"/>
                        </a:spcBef>
                        <a:spcAft>
                          <a:spcPts val="0"/>
                        </a:spcAft>
                        <a:buNone/>
                      </a:pPr>
                      <a:r>
                        <a:rPr b="1" lang="en" sz="800">
                          <a:solidFill>
                            <a:srgbClr val="011C5D"/>
                          </a:solidFill>
                          <a:latin typeface="Ubuntu"/>
                          <a:ea typeface="Ubuntu"/>
                          <a:cs typeface="Ubuntu"/>
                          <a:sym typeface="Ubuntu"/>
                        </a:rPr>
                        <a:t>Unembedding</a:t>
                      </a:r>
                      <a:endParaRPr b="1" sz="800">
                        <a:solidFill>
                          <a:srgbClr val="011C5D"/>
                        </a:solidFill>
                        <a:latin typeface="Ubuntu"/>
                        <a:ea typeface="Ubuntu"/>
                        <a:cs typeface="Ubuntu"/>
                        <a:sym typeface="Ubuntu"/>
                      </a:endParaRPr>
                    </a:p>
                  </a:txBody>
                  <a:tcPr marT="91425" marB="91425" marR="91425" marL="91425">
                    <a:lnL cap="flat" cmpd="sng" w="9525">
                      <a:solidFill>
                        <a:srgbClr val="011C5D"/>
                      </a:solidFill>
                      <a:prstDash val="solid"/>
                      <a:round/>
                      <a:headEnd len="sm" w="sm" type="none"/>
                      <a:tailEnd len="sm" w="sm" type="none"/>
                    </a:lnL>
                    <a:lnR cap="flat" cmpd="sng" w="9525">
                      <a:solidFill>
                        <a:srgbClr val="011C5D"/>
                      </a:solidFill>
                      <a:prstDash val="solid"/>
                      <a:round/>
                      <a:headEnd len="sm" w="sm" type="none"/>
                      <a:tailEnd len="sm" w="sm" type="none"/>
                    </a:lnR>
                    <a:lnT cap="flat" cmpd="sng" w="9525">
                      <a:solidFill>
                        <a:srgbClr val="011C5D"/>
                      </a:solidFill>
                      <a:prstDash val="solid"/>
                      <a:round/>
                      <a:headEnd len="sm" w="sm" type="none"/>
                      <a:tailEnd len="sm" w="sm" type="none"/>
                    </a:lnT>
                    <a:lnB cap="flat" cmpd="sng" w="9525">
                      <a:solidFill>
                        <a:srgbClr val="011C5D"/>
                      </a:solidFill>
                      <a:prstDash val="solid"/>
                      <a:round/>
                      <a:headEnd len="sm" w="sm" type="none"/>
                      <a:tailEnd len="sm" w="sm" type="none"/>
                    </a:lnB>
                    <a:solidFill>
                      <a:srgbClr val="9E9E9E"/>
                    </a:solidFill>
                  </a:tcPr>
                </a:tc>
                <a:tc>
                  <a:txBody>
                    <a:bodyPr/>
                    <a:lstStyle/>
                    <a:p>
                      <a:pPr indent="0" lvl="0" marL="0" rtl="0" algn="l">
                        <a:spcBef>
                          <a:spcPts val="0"/>
                        </a:spcBef>
                        <a:spcAft>
                          <a:spcPts val="0"/>
                        </a:spcAft>
                        <a:buNone/>
                      </a:pPr>
                      <a:r>
                        <a:rPr lang="en" sz="800">
                          <a:solidFill>
                            <a:srgbClr val="011C5D"/>
                          </a:solidFill>
                          <a:latin typeface="Ubuntu"/>
                          <a:ea typeface="Ubuntu"/>
                          <a:cs typeface="Ubuntu"/>
                          <a:sym typeface="Ubuntu"/>
                        </a:rPr>
                        <a:t>(N words, Embedding Dimension)</a:t>
                      </a:r>
                      <a:endParaRPr sz="800">
                        <a:solidFill>
                          <a:srgbClr val="011C5D"/>
                        </a:solidFill>
                        <a:latin typeface="Ubuntu"/>
                        <a:ea typeface="Ubuntu"/>
                        <a:cs typeface="Ubuntu"/>
                        <a:sym typeface="Ubuntu"/>
                      </a:endParaRPr>
                    </a:p>
                  </a:txBody>
                  <a:tcPr marT="91425" marB="91425" marR="91425" marL="91425">
                    <a:lnL cap="flat" cmpd="sng" w="9525">
                      <a:solidFill>
                        <a:srgbClr val="011C5D"/>
                      </a:solidFill>
                      <a:prstDash val="solid"/>
                      <a:round/>
                      <a:headEnd len="sm" w="sm" type="none"/>
                      <a:tailEnd len="sm" w="sm" type="none"/>
                    </a:lnL>
                    <a:lnR cap="flat" cmpd="sng" w="9525">
                      <a:solidFill>
                        <a:srgbClr val="011C5D"/>
                      </a:solidFill>
                      <a:prstDash val="solid"/>
                      <a:round/>
                      <a:headEnd len="sm" w="sm" type="none"/>
                      <a:tailEnd len="sm" w="sm" type="none"/>
                    </a:lnR>
                    <a:lnT cap="flat" cmpd="sng" w="9525">
                      <a:solidFill>
                        <a:srgbClr val="011C5D"/>
                      </a:solidFill>
                      <a:prstDash val="solid"/>
                      <a:round/>
                      <a:headEnd len="sm" w="sm" type="none"/>
                      <a:tailEnd len="sm" w="sm" type="none"/>
                    </a:lnT>
                    <a:lnB cap="flat" cmpd="sng" w="9525">
                      <a:solidFill>
                        <a:srgbClr val="011C5D"/>
                      </a:solidFill>
                      <a:prstDash val="solid"/>
                      <a:round/>
                      <a:headEnd len="sm" w="sm" type="none"/>
                      <a:tailEnd len="sm" w="sm" type="none"/>
                    </a:lnB>
                    <a:solidFill>
                      <a:srgbClr val="9E9E9E"/>
                    </a:solidFill>
                  </a:tcPr>
                </a:tc>
                <a:tc>
                  <a:txBody>
                    <a:bodyPr/>
                    <a:lstStyle/>
                    <a:p>
                      <a:pPr indent="0" lvl="0" marL="0" rtl="0" algn="l">
                        <a:spcBef>
                          <a:spcPts val="0"/>
                        </a:spcBef>
                        <a:spcAft>
                          <a:spcPts val="0"/>
                        </a:spcAft>
                        <a:buNone/>
                      </a:pPr>
                      <a:r>
                        <a:rPr lang="en" sz="800">
                          <a:solidFill>
                            <a:srgbClr val="011C5D"/>
                          </a:solidFill>
                          <a:latin typeface="Ubuntu"/>
                          <a:ea typeface="Ubuntu"/>
                          <a:cs typeface="Ubuntu"/>
                          <a:sym typeface="Ubuntu"/>
                        </a:rPr>
                        <a:t>(50 257, 12 288)</a:t>
                      </a:r>
                      <a:endParaRPr sz="800">
                        <a:solidFill>
                          <a:srgbClr val="011C5D"/>
                        </a:solidFill>
                        <a:latin typeface="Ubuntu"/>
                        <a:ea typeface="Ubuntu"/>
                        <a:cs typeface="Ubuntu"/>
                        <a:sym typeface="Ubuntu"/>
                      </a:endParaRPr>
                    </a:p>
                  </a:txBody>
                  <a:tcPr marT="91425" marB="91425" marR="91425" marL="91425">
                    <a:lnL cap="flat" cmpd="sng" w="9525">
                      <a:solidFill>
                        <a:srgbClr val="011C5D"/>
                      </a:solidFill>
                      <a:prstDash val="solid"/>
                      <a:round/>
                      <a:headEnd len="sm" w="sm" type="none"/>
                      <a:tailEnd len="sm" w="sm" type="none"/>
                    </a:lnL>
                    <a:lnR cap="flat" cmpd="sng" w="9525">
                      <a:solidFill>
                        <a:srgbClr val="011C5D"/>
                      </a:solidFill>
                      <a:prstDash val="solid"/>
                      <a:round/>
                      <a:headEnd len="sm" w="sm" type="none"/>
                      <a:tailEnd len="sm" w="sm" type="none"/>
                    </a:lnR>
                    <a:lnT cap="flat" cmpd="sng" w="9525">
                      <a:solidFill>
                        <a:srgbClr val="011C5D"/>
                      </a:solidFill>
                      <a:prstDash val="solid"/>
                      <a:round/>
                      <a:headEnd len="sm" w="sm" type="none"/>
                      <a:tailEnd len="sm" w="sm" type="none"/>
                    </a:lnT>
                    <a:lnB cap="flat" cmpd="sng" w="9525">
                      <a:solidFill>
                        <a:srgbClr val="011C5D"/>
                      </a:solidFill>
                      <a:prstDash val="solid"/>
                      <a:round/>
                      <a:headEnd len="sm" w="sm" type="none"/>
                      <a:tailEnd len="sm" w="sm" type="none"/>
                    </a:lnB>
                    <a:solidFill>
                      <a:srgbClr val="9E9E9E"/>
                    </a:solidFill>
                  </a:tcPr>
                </a:tc>
                <a:tc>
                  <a:txBody>
                    <a:bodyPr/>
                    <a:lstStyle/>
                    <a:p>
                      <a:pPr indent="0" lvl="0" marL="0" rtl="0" algn="l">
                        <a:spcBef>
                          <a:spcPts val="0"/>
                        </a:spcBef>
                        <a:spcAft>
                          <a:spcPts val="0"/>
                        </a:spcAft>
                        <a:buNone/>
                      </a:pPr>
                      <a:r>
                        <a:rPr lang="en" sz="800">
                          <a:solidFill>
                            <a:srgbClr val="011C5D"/>
                          </a:solidFill>
                          <a:latin typeface="Ubuntu"/>
                          <a:ea typeface="Ubuntu"/>
                          <a:cs typeface="Ubuntu"/>
                          <a:sym typeface="Ubuntu"/>
                        </a:rPr>
                        <a:t>617 558 016 params</a:t>
                      </a:r>
                      <a:endParaRPr sz="800">
                        <a:solidFill>
                          <a:srgbClr val="011C5D"/>
                        </a:solidFill>
                        <a:latin typeface="Ubuntu"/>
                        <a:ea typeface="Ubuntu"/>
                        <a:cs typeface="Ubuntu"/>
                        <a:sym typeface="Ubuntu"/>
                      </a:endParaRPr>
                    </a:p>
                  </a:txBody>
                  <a:tcPr marT="91425" marB="91425" marR="91425" marL="91425">
                    <a:lnL cap="flat" cmpd="sng" w="9525">
                      <a:solidFill>
                        <a:srgbClr val="011C5D"/>
                      </a:solidFill>
                      <a:prstDash val="solid"/>
                      <a:round/>
                      <a:headEnd len="sm" w="sm" type="none"/>
                      <a:tailEnd len="sm" w="sm" type="none"/>
                    </a:lnL>
                    <a:lnR cap="flat" cmpd="sng" w="9525">
                      <a:solidFill>
                        <a:srgbClr val="011C5D"/>
                      </a:solidFill>
                      <a:prstDash val="solid"/>
                      <a:round/>
                      <a:headEnd len="sm" w="sm" type="none"/>
                      <a:tailEnd len="sm" w="sm" type="none"/>
                    </a:lnR>
                    <a:lnT cap="flat" cmpd="sng" w="9525">
                      <a:solidFill>
                        <a:srgbClr val="011C5D"/>
                      </a:solidFill>
                      <a:prstDash val="solid"/>
                      <a:round/>
                      <a:headEnd len="sm" w="sm" type="none"/>
                      <a:tailEnd len="sm" w="sm" type="none"/>
                    </a:lnT>
                    <a:lnB cap="flat" cmpd="sng" w="9525">
                      <a:solidFill>
                        <a:srgbClr val="011C5D"/>
                      </a:solidFill>
                      <a:prstDash val="solid"/>
                      <a:round/>
                      <a:headEnd len="sm" w="sm" type="none"/>
                      <a:tailEnd len="sm" w="sm" type="none"/>
                    </a:lnB>
                    <a:solidFill>
                      <a:srgbClr val="9E9E9E"/>
                    </a:solidFill>
                  </a:tcPr>
                </a:tc>
              </a:tr>
            </a:tbl>
          </a:graphicData>
        </a:graphic>
      </p:graphicFrame>
      <p:sp>
        <p:nvSpPr>
          <p:cNvPr id="1435" name="Google Shape;1435;p71"/>
          <p:cNvSpPr txBox="1"/>
          <p:nvPr>
            <p:ph idx="1" type="body"/>
          </p:nvPr>
        </p:nvSpPr>
        <p:spPr>
          <a:xfrm>
            <a:off x="189375" y="630300"/>
            <a:ext cx="5998800" cy="605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solidFill>
                  <a:srgbClr val="011C5D"/>
                </a:solidFill>
              </a:rPr>
              <a:t>GPT 3 dimension (96 layers):</a:t>
            </a:r>
            <a:endParaRPr b="1">
              <a:solidFill>
                <a:srgbClr val="011C5D"/>
              </a:solidFill>
            </a:endParaRPr>
          </a:p>
        </p:txBody>
      </p:sp>
      <p:sp>
        <p:nvSpPr>
          <p:cNvPr id="1436" name="Google Shape;1436;p7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0" name="Shape 1440"/>
        <p:cNvGrpSpPr/>
        <p:nvPr/>
      </p:nvGrpSpPr>
      <p:grpSpPr>
        <a:xfrm>
          <a:off x="0" y="0"/>
          <a:ext cx="0" cy="0"/>
          <a:chOff x="0" y="0"/>
          <a:chExt cx="0" cy="0"/>
        </a:xfrm>
      </p:grpSpPr>
      <p:sp>
        <p:nvSpPr>
          <p:cNvPr id="1441" name="Google Shape;1441;p7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442" name="Google Shape;1442;p72"/>
          <p:cNvSpPr txBox="1"/>
          <p:nvPr>
            <p:ph type="title"/>
          </p:nvPr>
        </p:nvSpPr>
        <p:spPr>
          <a:xfrm>
            <a:off x="311700" y="156675"/>
            <a:ext cx="8520600" cy="841800"/>
          </a:xfrm>
          <a:prstGeom prst="rect">
            <a:avLst/>
          </a:prstGeom>
        </p:spPr>
        <p:txBody>
          <a:bodyPr anchorCtr="0" anchor="ctr" bIns="91425" lIns="91425" spcFirstLastPara="1" rIns="91425" wrap="square" tIns="91425">
            <a:normAutofit/>
          </a:bodyPr>
          <a:lstStyle/>
          <a:p>
            <a:pPr indent="0" lvl="0" marL="457200" rtl="0" algn="ctr">
              <a:spcBef>
                <a:spcPts val="0"/>
              </a:spcBef>
              <a:spcAft>
                <a:spcPts val="0"/>
              </a:spcAft>
              <a:buNone/>
            </a:pPr>
            <a:r>
              <a:rPr lang="en"/>
              <a:t>So far …</a:t>
            </a:r>
            <a:endParaRPr/>
          </a:p>
        </p:txBody>
      </p:sp>
      <p:pic>
        <p:nvPicPr>
          <p:cNvPr id="1443" name="Google Shape;1443;p72"/>
          <p:cNvPicPr preferRelativeResize="0"/>
          <p:nvPr/>
        </p:nvPicPr>
        <p:blipFill>
          <a:blip r:embed="rId3">
            <a:alphaModFix/>
          </a:blip>
          <a:stretch>
            <a:fillRect/>
          </a:stretch>
        </p:blipFill>
        <p:spPr>
          <a:xfrm>
            <a:off x="3370200" y="998475"/>
            <a:ext cx="2570110" cy="3090500"/>
          </a:xfrm>
          <a:prstGeom prst="rect">
            <a:avLst/>
          </a:prstGeom>
          <a:noFill/>
          <a:ln>
            <a:noFill/>
          </a:ln>
        </p:spPr>
      </p:pic>
      <p:sp>
        <p:nvSpPr>
          <p:cNvPr id="1444" name="Google Shape;1444;p72"/>
          <p:cNvSpPr/>
          <p:nvPr/>
        </p:nvSpPr>
        <p:spPr>
          <a:xfrm>
            <a:off x="4180575" y="2782050"/>
            <a:ext cx="439200" cy="180900"/>
          </a:xfrm>
          <a:prstGeom prst="roundRect">
            <a:avLst>
              <a:gd fmla="val 16667" name="adj"/>
            </a:avLst>
          </a:prstGeom>
          <a:noFill/>
          <a:ln cap="flat" cmpd="sng" w="2857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45" name="Google Shape;1445;p72"/>
          <p:cNvSpPr/>
          <p:nvPr/>
        </p:nvSpPr>
        <p:spPr>
          <a:xfrm>
            <a:off x="4842125" y="2708400"/>
            <a:ext cx="439200" cy="254700"/>
          </a:xfrm>
          <a:prstGeom prst="roundRect">
            <a:avLst>
              <a:gd fmla="val 16667" name="adj"/>
            </a:avLst>
          </a:prstGeom>
          <a:noFill/>
          <a:ln cap="flat" cmpd="sng" w="2857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46" name="Google Shape;1446;p72"/>
          <p:cNvSpPr/>
          <p:nvPr/>
        </p:nvSpPr>
        <p:spPr>
          <a:xfrm>
            <a:off x="4842125" y="2268050"/>
            <a:ext cx="439200" cy="180900"/>
          </a:xfrm>
          <a:prstGeom prst="roundRect">
            <a:avLst>
              <a:gd fmla="val 16667" name="adj"/>
            </a:avLst>
          </a:prstGeom>
          <a:noFill/>
          <a:ln cap="flat" cmpd="sng" w="2857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47" name="Google Shape;1447;p72"/>
          <p:cNvSpPr/>
          <p:nvPr/>
        </p:nvSpPr>
        <p:spPr>
          <a:xfrm>
            <a:off x="4180575" y="2672050"/>
            <a:ext cx="439200" cy="99900"/>
          </a:xfrm>
          <a:prstGeom prst="roundRect">
            <a:avLst>
              <a:gd fmla="val 16667" name="adj"/>
            </a:avLst>
          </a:prstGeom>
          <a:noFill/>
          <a:ln cap="flat" cmpd="sng" w="2857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48" name="Google Shape;1448;p72"/>
          <p:cNvSpPr/>
          <p:nvPr/>
        </p:nvSpPr>
        <p:spPr>
          <a:xfrm>
            <a:off x="4180575" y="2220900"/>
            <a:ext cx="439200" cy="99900"/>
          </a:xfrm>
          <a:prstGeom prst="roundRect">
            <a:avLst>
              <a:gd fmla="val 16667" name="adj"/>
            </a:avLst>
          </a:prstGeom>
          <a:noFill/>
          <a:ln cap="flat" cmpd="sng" w="2857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49" name="Google Shape;1449;p72"/>
          <p:cNvSpPr/>
          <p:nvPr/>
        </p:nvSpPr>
        <p:spPr>
          <a:xfrm>
            <a:off x="4842125" y="2147250"/>
            <a:ext cx="439200" cy="99900"/>
          </a:xfrm>
          <a:prstGeom prst="roundRect">
            <a:avLst>
              <a:gd fmla="val 16667" name="adj"/>
            </a:avLst>
          </a:prstGeom>
          <a:noFill/>
          <a:ln cap="flat" cmpd="sng" w="2857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50" name="Google Shape;1450;p72"/>
          <p:cNvSpPr/>
          <p:nvPr/>
        </p:nvSpPr>
        <p:spPr>
          <a:xfrm>
            <a:off x="4842125" y="2595075"/>
            <a:ext cx="439200" cy="99900"/>
          </a:xfrm>
          <a:prstGeom prst="roundRect">
            <a:avLst>
              <a:gd fmla="val 16667" name="adj"/>
            </a:avLst>
          </a:prstGeom>
          <a:noFill/>
          <a:ln cap="flat" cmpd="sng" w="2857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51" name="Google Shape;1451;p72"/>
          <p:cNvSpPr/>
          <p:nvPr/>
        </p:nvSpPr>
        <p:spPr>
          <a:xfrm>
            <a:off x="4842125" y="1761050"/>
            <a:ext cx="439200" cy="99900"/>
          </a:xfrm>
          <a:prstGeom prst="roundRect">
            <a:avLst>
              <a:gd fmla="val 16667" name="adj"/>
            </a:avLst>
          </a:prstGeom>
          <a:noFill/>
          <a:ln cap="flat" cmpd="sng" w="2857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52" name="Google Shape;1452;p72"/>
          <p:cNvSpPr/>
          <p:nvPr/>
        </p:nvSpPr>
        <p:spPr>
          <a:xfrm>
            <a:off x="4180575" y="2334150"/>
            <a:ext cx="439200" cy="167700"/>
          </a:xfrm>
          <a:prstGeom prst="roundRect">
            <a:avLst>
              <a:gd fmla="val 16667" name="adj"/>
            </a:avLst>
          </a:prstGeom>
          <a:noFill/>
          <a:ln cap="flat" cmpd="sng" w="2857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53" name="Google Shape;1453;p72"/>
          <p:cNvSpPr/>
          <p:nvPr/>
        </p:nvSpPr>
        <p:spPr>
          <a:xfrm>
            <a:off x="4842125" y="1883075"/>
            <a:ext cx="439200" cy="167700"/>
          </a:xfrm>
          <a:prstGeom prst="roundRect">
            <a:avLst>
              <a:gd fmla="val 16667" name="adj"/>
            </a:avLst>
          </a:prstGeom>
          <a:noFill/>
          <a:ln cap="flat" cmpd="sng" w="2857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1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48" name="Google Shape;148;p19"/>
          <p:cNvSpPr txBox="1"/>
          <p:nvPr>
            <p:ph idx="2" type="title"/>
          </p:nvPr>
        </p:nvSpPr>
        <p:spPr>
          <a:xfrm>
            <a:off x="0" y="0"/>
            <a:ext cx="7595700" cy="51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II.B Introduction</a:t>
            </a:r>
            <a:endParaRPr/>
          </a:p>
        </p:txBody>
      </p:sp>
      <p:pic>
        <p:nvPicPr>
          <p:cNvPr id="149" name="Google Shape;149;p19"/>
          <p:cNvPicPr preferRelativeResize="0"/>
          <p:nvPr/>
        </p:nvPicPr>
        <p:blipFill>
          <a:blip r:embed="rId3">
            <a:alphaModFix/>
          </a:blip>
          <a:stretch>
            <a:fillRect/>
          </a:stretch>
        </p:blipFill>
        <p:spPr>
          <a:xfrm>
            <a:off x="1462100" y="801588"/>
            <a:ext cx="5498475" cy="3540325"/>
          </a:xfrm>
          <a:prstGeom prst="rect">
            <a:avLst/>
          </a:prstGeom>
          <a:noFill/>
          <a:ln>
            <a:noFill/>
          </a:ln>
        </p:spPr>
      </p:pic>
      <p:sp>
        <p:nvSpPr>
          <p:cNvPr id="150" name="Google Shape;150;p19"/>
          <p:cNvSpPr/>
          <p:nvPr/>
        </p:nvSpPr>
        <p:spPr>
          <a:xfrm>
            <a:off x="3178050" y="1822575"/>
            <a:ext cx="1026000" cy="1969200"/>
          </a:xfrm>
          <a:prstGeom prst="rect">
            <a:avLst/>
          </a:prstGeom>
          <a:noFill/>
          <a:ln cap="flat" cmpd="sng" w="19050">
            <a:solidFill>
              <a:srgbClr val="0E235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1" name="Google Shape;151;p19"/>
          <p:cNvSpPr/>
          <p:nvPr/>
        </p:nvSpPr>
        <p:spPr>
          <a:xfrm>
            <a:off x="4204050" y="903400"/>
            <a:ext cx="1026000" cy="2888400"/>
          </a:xfrm>
          <a:prstGeom prst="rect">
            <a:avLst/>
          </a:prstGeom>
          <a:noFill/>
          <a:ln cap="flat" cmpd="sng" w="19050">
            <a:solidFill>
              <a:srgbClr val="0E235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152" name="Google Shape;152;p19"/>
          <p:cNvCxnSpPr>
            <a:endCxn id="150" idx="1"/>
          </p:cNvCxnSpPr>
          <p:nvPr/>
        </p:nvCxnSpPr>
        <p:spPr>
          <a:xfrm>
            <a:off x="2793450" y="2454375"/>
            <a:ext cx="384600" cy="352800"/>
          </a:xfrm>
          <a:prstGeom prst="straightConnector1">
            <a:avLst/>
          </a:prstGeom>
          <a:noFill/>
          <a:ln cap="flat" cmpd="sng" w="9525">
            <a:solidFill>
              <a:schemeClr val="dk2"/>
            </a:solidFill>
            <a:prstDash val="solid"/>
            <a:round/>
            <a:headEnd len="med" w="med" type="none"/>
            <a:tailEnd len="med" w="med" type="triangle"/>
          </a:ln>
        </p:spPr>
      </p:cxnSp>
      <p:cxnSp>
        <p:nvCxnSpPr>
          <p:cNvPr id="153" name="Google Shape;153;p19"/>
          <p:cNvCxnSpPr/>
          <p:nvPr/>
        </p:nvCxnSpPr>
        <p:spPr>
          <a:xfrm rot="10800000">
            <a:off x="5230125" y="2356675"/>
            <a:ext cx="393300" cy="612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7" name="Shape 1457"/>
        <p:cNvGrpSpPr/>
        <p:nvPr/>
      </p:nvGrpSpPr>
      <p:grpSpPr>
        <a:xfrm>
          <a:off x="0" y="0"/>
          <a:ext cx="0" cy="0"/>
          <a:chOff x="0" y="0"/>
          <a:chExt cx="0" cy="0"/>
        </a:xfrm>
      </p:grpSpPr>
      <p:sp>
        <p:nvSpPr>
          <p:cNvPr id="1458" name="Google Shape;1458;p7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459" name="Google Shape;1459;p73"/>
          <p:cNvSpPr txBox="1"/>
          <p:nvPr>
            <p:ph type="title"/>
          </p:nvPr>
        </p:nvSpPr>
        <p:spPr>
          <a:xfrm>
            <a:off x="311700" y="374225"/>
            <a:ext cx="8520600" cy="841800"/>
          </a:xfrm>
          <a:prstGeom prst="rect">
            <a:avLst/>
          </a:prstGeom>
        </p:spPr>
        <p:txBody>
          <a:bodyPr anchorCtr="0" anchor="ctr" bIns="91425" lIns="91425" spcFirstLastPara="1" rIns="91425" wrap="square" tIns="91425">
            <a:normAutofit/>
          </a:bodyPr>
          <a:lstStyle/>
          <a:p>
            <a:pPr indent="0" lvl="0" marL="457200" rtl="0" algn="ctr">
              <a:spcBef>
                <a:spcPts val="0"/>
              </a:spcBef>
              <a:spcAft>
                <a:spcPts val="0"/>
              </a:spcAft>
              <a:buNone/>
            </a:pPr>
            <a:r>
              <a:rPr lang="en"/>
              <a:t>II.B.  Transformers Architecture</a:t>
            </a:r>
            <a:endParaRPr/>
          </a:p>
        </p:txBody>
      </p:sp>
      <p:pic>
        <p:nvPicPr>
          <p:cNvPr id="1460" name="Google Shape;1460;p73"/>
          <p:cNvPicPr preferRelativeResize="0"/>
          <p:nvPr/>
        </p:nvPicPr>
        <p:blipFill>
          <a:blip r:embed="rId3">
            <a:alphaModFix/>
          </a:blip>
          <a:stretch>
            <a:fillRect/>
          </a:stretch>
        </p:blipFill>
        <p:spPr>
          <a:xfrm>
            <a:off x="252425" y="1216025"/>
            <a:ext cx="2403600" cy="2890274"/>
          </a:xfrm>
          <a:prstGeom prst="rect">
            <a:avLst/>
          </a:prstGeom>
          <a:noFill/>
          <a:ln>
            <a:noFill/>
          </a:ln>
        </p:spPr>
      </p:pic>
      <p:sp>
        <p:nvSpPr>
          <p:cNvPr id="1461" name="Google Shape;1461;p73"/>
          <p:cNvSpPr txBox="1"/>
          <p:nvPr/>
        </p:nvSpPr>
        <p:spPr>
          <a:xfrm>
            <a:off x="2985725" y="1721825"/>
            <a:ext cx="3828300" cy="202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p:txBody>
      </p:sp>
      <p:sp>
        <p:nvSpPr>
          <p:cNvPr id="1462" name="Google Shape;1462;p73"/>
          <p:cNvSpPr txBox="1"/>
          <p:nvPr/>
        </p:nvSpPr>
        <p:spPr>
          <a:xfrm>
            <a:off x="2985725" y="1567475"/>
            <a:ext cx="4936500" cy="2115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300">
                <a:solidFill>
                  <a:srgbClr val="0E2356"/>
                </a:solidFill>
                <a:latin typeface="Ubuntu"/>
                <a:ea typeface="Ubuntu"/>
                <a:cs typeface="Ubuntu"/>
                <a:sym typeface="Ubuntu"/>
              </a:rPr>
              <a:t>Introduction</a:t>
            </a:r>
            <a:endParaRPr b="1" sz="1300">
              <a:solidFill>
                <a:srgbClr val="0E2356"/>
              </a:solidFill>
              <a:latin typeface="Ubuntu"/>
              <a:ea typeface="Ubuntu"/>
              <a:cs typeface="Ubuntu"/>
              <a:sym typeface="Ubuntu"/>
            </a:endParaRPr>
          </a:p>
          <a:p>
            <a:pPr indent="-311150" lvl="0" marL="457200" rtl="0" algn="l">
              <a:lnSpc>
                <a:spcPct val="115000"/>
              </a:lnSpc>
              <a:spcBef>
                <a:spcPts val="0"/>
              </a:spcBef>
              <a:spcAft>
                <a:spcPts val="0"/>
              </a:spcAft>
              <a:buClr>
                <a:srgbClr val="0E2356"/>
              </a:buClr>
              <a:buSzPts val="1300"/>
              <a:buFont typeface="Ubuntu"/>
              <a:buAutoNum type="arabicPeriod"/>
            </a:pPr>
            <a:r>
              <a:rPr b="1" lang="en" sz="1300" u="sng">
                <a:solidFill>
                  <a:schemeClr val="hlink"/>
                </a:solidFill>
                <a:latin typeface="Ubuntu"/>
                <a:ea typeface="Ubuntu"/>
                <a:cs typeface="Ubuntu"/>
                <a:sym typeface="Ubuntu"/>
                <a:hlinkClick action="ppaction://hlinksldjump" r:id="rId4"/>
              </a:rPr>
              <a:t>Self Attention / Cross Attention</a:t>
            </a:r>
            <a:endParaRPr b="1" sz="1300">
              <a:solidFill>
                <a:srgbClr val="0E2356"/>
              </a:solidFill>
              <a:latin typeface="Ubuntu"/>
              <a:ea typeface="Ubuntu"/>
              <a:cs typeface="Ubuntu"/>
              <a:sym typeface="Ubuntu"/>
            </a:endParaRPr>
          </a:p>
          <a:p>
            <a:pPr indent="-311150" lvl="0" marL="457200" rtl="0" algn="l">
              <a:lnSpc>
                <a:spcPct val="115000"/>
              </a:lnSpc>
              <a:spcBef>
                <a:spcPts val="0"/>
              </a:spcBef>
              <a:spcAft>
                <a:spcPts val="0"/>
              </a:spcAft>
              <a:buClr>
                <a:srgbClr val="0E2356"/>
              </a:buClr>
              <a:buSzPts val="1300"/>
              <a:buFont typeface="Ubuntu"/>
              <a:buAutoNum type="arabicPeriod"/>
            </a:pPr>
            <a:r>
              <a:rPr b="1" lang="en" sz="1300" u="sng">
                <a:solidFill>
                  <a:schemeClr val="hlink"/>
                </a:solidFill>
                <a:latin typeface="Ubuntu"/>
                <a:ea typeface="Ubuntu"/>
                <a:cs typeface="Ubuntu"/>
                <a:sym typeface="Ubuntu"/>
                <a:hlinkClick action="ppaction://hlinksldjump" r:id="rId5"/>
              </a:rPr>
              <a:t>Multi-Head Attention</a:t>
            </a:r>
            <a:endParaRPr b="1" sz="1300">
              <a:solidFill>
                <a:srgbClr val="0E2356"/>
              </a:solidFill>
              <a:latin typeface="Ubuntu"/>
              <a:ea typeface="Ubuntu"/>
              <a:cs typeface="Ubuntu"/>
              <a:sym typeface="Ubuntu"/>
            </a:endParaRPr>
          </a:p>
          <a:p>
            <a:pPr indent="-311150" lvl="0" marL="457200" rtl="0" algn="l">
              <a:lnSpc>
                <a:spcPct val="115000"/>
              </a:lnSpc>
              <a:spcBef>
                <a:spcPts val="0"/>
              </a:spcBef>
              <a:spcAft>
                <a:spcPts val="0"/>
              </a:spcAft>
              <a:buClr>
                <a:srgbClr val="0E2356"/>
              </a:buClr>
              <a:buSzPts val="1300"/>
              <a:buFont typeface="Ubuntu"/>
              <a:buAutoNum type="arabicPeriod"/>
            </a:pPr>
            <a:r>
              <a:rPr b="1" lang="en" sz="1300" u="sng">
                <a:solidFill>
                  <a:schemeClr val="hlink"/>
                </a:solidFill>
                <a:latin typeface="Ubuntu"/>
                <a:ea typeface="Ubuntu"/>
                <a:cs typeface="Ubuntu"/>
                <a:sym typeface="Ubuntu"/>
                <a:hlinkClick action="ppaction://hlinksldjump" r:id="rId6"/>
              </a:rPr>
              <a:t>Residual connection &amp; Layer normalization</a:t>
            </a:r>
            <a:endParaRPr b="1" sz="1300">
              <a:solidFill>
                <a:srgbClr val="0E2356"/>
              </a:solidFill>
              <a:latin typeface="Ubuntu"/>
              <a:ea typeface="Ubuntu"/>
              <a:cs typeface="Ubuntu"/>
              <a:sym typeface="Ubuntu"/>
            </a:endParaRPr>
          </a:p>
          <a:p>
            <a:pPr indent="-311150" lvl="0" marL="457200" rtl="0" algn="l">
              <a:lnSpc>
                <a:spcPct val="115000"/>
              </a:lnSpc>
              <a:spcBef>
                <a:spcPts val="0"/>
              </a:spcBef>
              <a:spcAft>
                <a:spcPts val="0"/>
              </a:spcAft>
              <a:buClr>
                <a:srgbClr val="0E2356"/>
              </a:buClr>
              <a:buSzPts val="1300"/>
              <a:buFont typeface="Ubuntu"/>
              <a:buAutoNum type="arabicPeriod"/>
            </a:pPr>
            <a:r>
              <a:rPr b="1" lang="en" sz="1300">
                <a:solidFill>
                  <a:srgbClr val="0E2356"/>
                </a:solidFill>
                <a:latin typeface="Ubuntu"/>
                <a:ea typeface="Ubuntu"/>
                <a:cs typeface="Ubuntu"/>
                <a:sym typeface="Ubuntu"/>
              </a:rPr>
              <a:t>Feed forward layer</a:t>
            </a:r>
            <a:endParaRPr b="1" sz="1300">
              <a:solidFill>
                <a:srgbClr val="0E2356"/>
              </a:solidFill>
              <a:latin typeface="Ubuntu"/>
              <a:ea typeface="Ubuntu"/>
              <a:cs typeface="Ubuntu"/>
              <a:sym typeface="Ubuntu"/>
            </a:endParaRPr>
          </a:p>
          <a:p>
            <a:pPr indent="-311150" lvl="0" marL="457200" rtl="0" algn="l">
              <a:lnSpc>
                <a:spcPct val="115000"/>
              </a:lnSpc>
              <a:spcBef>
                <a:spcPts val="0"/>
              </a:spcBef>
              <a:spcAft>
                <a:spcPts val="0"/>
              </a:spcAft>
              <a:buClr>
                <a:srgbClr val="0E2356"/>
              </a:buClr>
              <a:buSzPts val="1300"/>
              <a:buFont typeface="Ubuntu"/>
              <a:buAutoNum type="arabicPeriod"/>
            </a:pPr>
            <a:r>
              <a:rPr b="1" lang="en" sz="1300">
                <a:solidFill>
                  <a:srgbClr val="0E2356"/>
                </a:solidFill>
                <a:latin typeface="Ubuntu"/>
                <a:ea typeface="Ubuntu"/>
                <a:cs typeface="Ubuntu"/>
                <a:sym typeface="Ubuntu"/>
              </a:rPr>
              <a:t>Softmax Layer</a:t>
            </a:r>
            <a:endParaRPr b="1" sz="1300">
              <a:solidFill>
                <a:srgbClr val="0E2356"/>
              </a:solidFill>
              <a:latin typeface="Ubuntu"/>
              <a:ea typeface="Ubuntu"/>
              <a:cs typeface="Ubuntu"/>
              <a:sym typeface="Ubuntu"/>
            </a:endParaRPr>
          </a:p>
          <a:p>
            <a:pPr indent="-311150" lvl="0" marL="457200" rtl="0" algn="l">
              <a:lnSpc>
                <a:spcPct val="115000"/>
              </a:lnSpc>
              <a:spcBef>
                <a:spcPts val="0"/>
              </a:spcBef>
              <a:spcAft>
                <a:spcPts val="0"/>
              </a:spcAft>
              <a:buClr>
                <a:srgbClr val="9FC5E8"/>
              </a:buClr>
              <a:buSzPts val="1300"/>
              <a:buFont typeface="Ubuntu"/>
              <a:buAutoNum type="arabicPeriod"/>
            </a:pPr>
            <a:r>
              <a:rPr b="1" lang="en" sz="1300">
                <a:solidFill>
                  <a:srgbClr val="9FC5E8"/>
                </a:solidFill>
                <a:latin typeface="Ubuntu"/>
                <a:ea typeface="Ubuntu"/>
                <a:cs typeface="Ubuntu"/>
                <a:sym typeface="Ubuntu"/>
              </a:rPr>
              <a:t>Positional Embeddings</a:t>
            </a:r>
            <a:endParaRPr b="1" sz="1300">
              <a:solidFill>
                <a:srgbClr val="9FC5E8"/>
              </a:solidFill>
              <a:latin typeface="Ubuntu"/>
              <a:ea typeface="Ubuntu"/>
              <a:cs typeface="Ubuntu"/>
              <a:sym typeface="Ubuntu"/>
            </a:endParaRPr>
          </a:p>
          <a:p>
            <a:pPr indent="0" lvl="0" marL="0" rtl="0" algn="l">
              <a:lnSpc>
                <a:spcPct val="115000"/>
              </a:lnSpc>
              <a:spcBef>
                <a:spcPts val="0"/>
              </a:spcBef>
              <a:spcAft>
                <a:spcPts val="0"/>
              </a:spcAft>
              <a:buNone/>
            </a:pPr>
            <a:r>
              <a:t/>
            </a:r>
            <a:endParaRPr b="1" sz="1300">
              <a:solidFill>
                <a:srgbClr val="9FC5E8"/>
              </a:solidFill>
              <a:latin typeface="Ubuntu"/>
              <a:ea typeface="Ubuntu"/>
              <a:cs typeface="Ubuntu"/>
              <a:sym typeface="Ubuntu"/>
            </a:endParaRPr>
          </a:p>
          <a:p>
            <a:pPr indent="-127000" lvl="0" marL="127000" rtl="0" algn="l">
              <a:lnSpc>
                <a:spcPct val="115000"/>
              </a:lnSpc>
              <a:spcBef>
                <a:spcPts val="900"/>
              </a:spcBef>
              <a:spcAft>
                <a:spcPts val="0"/>
              </a:spcAft>
              <a:buClr>
                <a:schemeClr val="dk1"/>
              </a:buClr>
              <a:buSzPts val="1100"/>
              <a:buFont typeface="Arial"/>
              <a:buNone/>
            </a:pPr>
            <a:r>
              <a:t/>
            </a:r>
            <a:endParaRPr sz="1050">
              <a:solidFill>
                <a:srgbClr val="0E2356"/>
              </a:solidFill>
              <a:latin typeface="Ubuntu"/>
              <a:ea typeface="Ubuntu"/>
              <a:cs typeface="Ubuntu"/>
              <a:sym typeface="Ubuntu"/>
            </a:endParaRPr>
          </a:p>
          <a:p>
            <a:pPr indent="0" lvl="0" marL="0" rtl="0" algn="l">
              <a:spcBef>
                <a:spcPts val="0"/>
              </a:spcBef>
              <a:spcAft>
                <a:spcPts val="0"/>
              </a:spcAft>
              <a:buNone/>
            </a:pPr>
            <a:r>
              <a:t/>
            </a:r>
            <a:endParaRPr sz="1800">
              <a:solidFill>
                <a:srgbClr val="0E2356"/>
              </a:solidFill>
              <a:latin typeface="Ubuntu"/>
              <a:ea typeface="Ubuntu"/>
              <a:cs typeface="Ubuntu"/>
              <a:sym typeface="Ubuntu"/>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6" name="Shape 1466"/>
        <p:cNvGrpSpPr/>
        <p:nvPr/>
      </p:nvGrpSpPr>
      <p:grpSpPr>
        <a:xfrm>
          <a:off x="0" y="0"/>
          <a:ext cx="0" cy="0"/>
          <a:chOff x="0" y="0"/>
          <a:chExt cx="0" cy="0"/>
        </a:xfrm>
      </p:grpSpPr>
      <p:sp>
        <p:nvSpPr>
          <p:cNvPr id="1467" name="Google Shape;1467;p7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468" name="Google Shape;1468;p74"/>
          <p:cNvSpPr txBox="1"/>
          <p:nvPr>
            <p:ph type="title"/>
          </p:nvPr>
        </p:nvSpPr>
        <p:spPr>
          <a:xfrm>
            <a:off x="311700" y="156675"/>
            <a:ext cx="8520600" cy="841800"/>
          </a:xfrm>
          <a:prstGeom prst="rect">
            <a:avLst/>
          </a:prstGeom>
        </p:spPr>
        <p:txBody>
          <a:bodyPr anchorCtr="0" anchor="ctr" bIns="91425" lIns="91425" spcFirstLastPara="1" rIns="91425" wrap="square" tIns="91425">
            <a:normAutofit/>
          </a:bodyPr>
          <a:lstStyle/>
          <a:p>
            <a:pPr indent="0" lvl="0" marL="457200" rtl="0" algn="ctr">
              <a:spcBef>
                <a:spcPts val="0"/>
              </a:spcBef>
              <a:spcAft>
                <a:spcPts val="0"/>
              </a:spcAft>
              <a:buNone/>
            </a:pPr>
            <a:r>
              <a:rPr lang="en"/>
              <a:t>II.B.5. Softmax Layer</a:t>
            </a:r>
            <a:endParaRPr/>
          </a:p>
        </p:txBody>
      </p:sp>
      <p:pic>
        <p:nvPicPr>
          <p:cNvPr id="1469" name="Google Shape;1469;p74"/>
          <p:cNvPicPr preferRelativeResize="0"/>
          <p:nvPr/>
        </p:nvPicPr>
        <p:blipFill>
          <a:blip r:embed="rId3">
            <a:alphaModFix/>
          </a:blip>
          <a:stretch>
            <a:fillRect/>
          </a:stretch>
        </p:blipFill>
        <p:spPr>
          <a:xfrm>
            <a:off x="5355325" y="1026500"/>
            <a:ext cx="2570110" cy="3090500"/>
          </a:xfrm>
          <a:prstGeom prst="rect">
            <a:avLst/>
          </a:prstGeom>
          <a:noFill/>
          <a:ln>
            <a:noFill/>
          </a:ln>
        </p:spPr>
      </p:pic>
      <p:sp>
        <p:nvSpPr>
          <p:cNvPr id="1470" name="Google Shape;1470;p74"/>
          <p:cNvSpPr/>
          <p:nvPr/>
        </p:nvSpPr>
        <p:spPr>
          <a:xfrm>
            <a:off x="6165700" y="2810075"/>
            <a:ext cx="439200" cy="180900"/>
          </a:xfrm>
          <a:prstGeom prst="roundRect">
            <a:avLst>
              <a:gd fmla="val 16667" name="adj"/>
            </a:avLst>
          </a:prstGeom>
          <a:noFill/>
          <a:ln cap="flat" cmpd="sng" w="2857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71" name="Google Shape;1471;p74"/>
          <p:cNvSpPr/>
          <p:nvPr/>
        </p:nvSpPr>
        <p:spPr>
          <a:xfrm>
            <a:off x="6827250" y="2736425"/>
            <a:ext cx="439200" cy="254700"/>
          </a:xfrm>
          <a:prstGeom prst="roundRect">
            <a:avLst>
              <a:gd fmla="val 16667" name="adj"/>
            </a:avLst>
          </a:prstGeom>
          <a:noFill/>
          <a:ln cap="flat" cmpd="sng" w="2857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72" name="Google Shape;1472;p74"/>
          <p:cNvSpPr/>
          <p:nvPr/>
        </p:nvSpPr>
        <p:spPr>
          <a:xfrm>
            <a:off x="6827250" y="2296075"/>
            <a:ext cx="439200" cy="180900"/>
          </a:xfrm>
          <a:prstGeom prst="roundRect">
            <a:avLst>
              <a:gd fmla="val 16667" name="adj"/>
            </a:avLst>
          </a:prstGeom>
          <a:noFill/>
          <a:ln cap="flat" cmpd="sng" w="2857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73" name="Google Shape;1473;p74"/>
          <p:cNvSpPr/>
          <p:nvPr/>
        </p:nvSpPr>
        <p:spPr>
          <a:xfrm>
            <a:off x="6165700" y="2700075"/>
            <a:ext cx="439200" cy="99900"/>
          </a:xfrm>
          <a:prstGeom prst="roundRect">
            <a:avLst>
              <a:gd fmla="val 16667" name="adj"/>
            </a:avLst>
          </a:prstGeom>
          <a:noFill/>
          <a:ln cap="flat" cmpd="sng" w="2857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74" name="Google Shape;1474;p74"/>
          <p:cNvSpPr/>
          <p:nvPr/>
        </p:nvSpPr>
        <p:spPr>
          <a:xfrm>
            <a:off x="6165700" y="2248925"/>
            <a:ext cx="439200" cy="99900"/>
          </a:xfrm>
          <a:prstGeom prst="roundRect">
            <a:avLst>
              <a:gd fmla="val 16667" name="adj"/>
            </a:avLst>
          </a:prstGeom>
          <a:noFill/>
          <a:ln cap="flat" cmpd="sng" w="2857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75" name="Google Shape;1475;p74"/>
          <p:cNvSpPr/>
          <p:nvPr/>
        </p:nvSpPr>
        <p:spPr>
          <a:xfrm>
            <a:off x="6827250" y="2175275"/>
            <a:ext cx="439200" cy="99900"/>
          </a:xfrm>
          <a:prstGeom prst="roundRect">
            <a:avLst>
              <a:gd fmla="val 16667" name="adj"/>
            </a:avLst>
          </a:prstGeom>
          <a:noFill/>
          <a:ln cap="flat" cmpd="sng" w="2857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76" name="Google Shape;1476;p74"/>
          <p:cNvSpPr/>
          <p:nvPr/>
        </p:nvSpPr>
        <p:spPr>
          <a:xfrm>
            <a:off x="6827250" y="2623100"/>
            <a:ext cx="439200" cy="99900"/>
          </a:xfrm>
          <a:prstGeom prst="roundRect">
            <a:avLst>
              <a:gd fmla="val 16667" name="adj"/>
            </a:avLst>
          </a:prstGeom>
          <a:noFill/>
          <a:ln cap="flat" cmpd="sng" w="2857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77" name="Google Shape;1477;p74"/>
          <p:cNvSpPr/>
          <p:nvPr/>
        </p:nvSpPr>
        <p:spPr>
          <a:xfrm>
            <a:off x="6827250" y="1789075"/>
            <a:ext cx="439200" cy="99900"/>
          </a:xfrm>
          <a:prstGeom prst="roundRect">
            <a:avLst>
              <a:gd fmla="val 16667" name="adj"/>
            </a:avLst>
          </a:prstGeom>
          <a:noFill/>
          <a:ln cap="flat" cmpd="sng" w="2857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78" name="Google Shape;1478;p74"/>
          <p:cNvSpPr txBox="1"/>
          <p:nvPr/>
        </p:nvSpPr>
        <p:spPr>
          <a:xfrm>
            <a:off x="1023725" y="1173725"/>
            <a:ext cx="4095000" cy="172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200">
                <a:solidFill>
                  <a:srgbClr val="011C5D"/>
                </a:solidFill>
                <a:latin typeface="Ubuntu"/>
                <a:ea typeface="Ubuntu"/>
                <a:cs typeface="Ubuntu"/>
                <a:sym typeface="Ubuntu"/>
              </a:rPr>
              <a:t>“Similarly to other sequence transduction models, we use learned embeddings to convert the input tokens and output tokens to vectors of dimension d</a:t>
            </a:r>
            <a:r>
              <a:rPr baseline="-25000" i="1" lang="en" sz="1200">
                <a:solidFill>
                  <a:srgbClr val="011C5D"/>
                </a:solidFill>
                <a:latin typeface="Ubuntu"/>
                <a:ea typeface="Ubuntu"/>
                <a:cs typeface="Ubuntu"/>
                <a:sym typeface="Ubuntu"/>
              </a:rPr>
              <a:t>model</a:t>
            </a:r>
            <a:r>
              <a:rPr i="1" lang="en" sz="1200">
                <a:solidFill>
                  <a:srgbClr val="011C5D"/>
                </a:solidFill>
                <a:latin typeface="Ubuntu"/>
                <a:ea typeface="Ubuntu"/>
                <a:cs typeface="Ubuntu"/>
                <a:sym typeface="Ubuntu"/>
              </a:rPr>
              <a:t> .</a:t>
            </a:r>
            <a:endParaRPr i="1" sz="1200">
              <a:solidFill>
                <a:srgbClr val="011C5D"/>
              </a:solidFill>
              <a:latin typeface="Ubuntu"/>
              <a:ea typeface="Ubuntu"/>
              <a:cs typeface="Ubuntu"/>
              <a:sym typeface="Ubuntu"/>
            </a:endParaRPr>
          </a:p>
          <a:p>
            <a:pPr indent="0" lvl="0" marL="0" rtl="0" algn="l">
              <a:spcBef>
                <a:spcPts val="0"/>
              </a:spcBef>
              <a:spcAft>
                <a:spcPts val="0"/>
              </a:spcAft>
              <a:buNone/>
            </a:pPr>
            <a:r>
              <a:t/>
            </a:r>
            <a:endParaRPr i="1" sz="1200">
              <a:solidFill>
                <a:srgbClr val="011C5D"/>
              </a:solidFill>
              <a:latin typeface="Ubuntu"/>
              <a:ea typeface="Ubuntu"/>
              <a:cs typeface="Ubuntu"/>
              <a:sym typeface="Ubuntu"/>
            </a:endParaRPr>
          </a:p>
          <a:p>
            <a:pPr indent="0" lvl="0" marL="0" rtl="0" algn="l">
              <a:spcBef>
                <a:spcPts val="0"/>
              </a:spcBef>
              <a:spcAft>
                <a:spcPts val="0"/>
              </a:spcAft>
              <a:buNone/>
            </a:pPr>
            <a:r>
              <a:rPr i="1" lang="en" sz="1200">
                <a:solidFill>
                  <a:srgbClr val="011C5D"/>
                </a:solidFill>
                <a:latin typeface="Ubuntu"/>
                <a:ea typeface="Ubuntu"/>
                <a:cs typeface="Ubuntu"/>
                <a:sym typeface="Ubuntu"/>
              </a:rPr>
              <a:t>We also use the usual learned linear transformation and softmax function to convert the decoder output to predicted next-token probabilities. </a:t>
            </a:r>
            <a:endParaRPr i="1" sz="1200">
              <a:solidFill>
                <a:srgbClr val="011C5D"/>
              </a:solidFill>
              <a:latin typeface="Ubuntu"/>
              <a:ea typeface="Ubuntu"/>
              <a:cs typeface="Ubuntu"/>
              <a:sym typeface="Ubuntu"/>
            </a:endParaRPr>
          </a:p>
          <a:p>
            <a:pPr indent="0" lvl="0" marL="0" rtl="0" algn="l">
              <a:spcBef>
                <a:spcPts val="0"/>
              </a:spcBef>
              <a:spcAft>
                <a:spcPts val="0"/>
              </a:spcAft>
              <a:buNone/>
            </a:pPr>
            <a:r>
              <a:t/>
            </a:r>
            <a:endParaRPr i="1" sz="1200">
              <a:solidFill>
                <a:srgbClr val="011C5D"/>
              </a:solidFill>
              <a:latin typeface="Ubuntu"/>
              <a:ea typeface="Ubuntu"/>
              <a:cs typeface="Ubuntu"/>
              <a:sym typeface="Ubuntu"/>
            </a:endParaRPr>
          </a:p>
          <a:p>
            <a:pPr indent="0" lvl="0" marL="0" rtl="0" algn="l">
              <a:spcBef>
                <a:spcPts val="0"/>
              </a:spcBef>
              <a:spcAft>
                <a:spcPts val="0"/>
              </a:spcAft>
              <a:buNone/>
            </a:pPr>
            <a:r>
              <a:rPr i="1" lang="en" sz="1200">
                <a:solidFill>
                  <a:srgbClr val="011C5D"/>
                </a:solidFill>
                <a:latin typeface="Ubuntu"/>
                <a:ea typeface="Ubuntu"/>
                <a:cs typeface="Ubuntu"/>
                <a:sym typeface="Ubuntu"/>
              </a:rPr>
              <a:t>In our model, we share the same weight matrix between the two embedding layers and the pre-softmax linear transformation, similar to [30]. In the embedding layers, we multiply those weights by √ d</a:t>
            </a:r>
            <a:r>
              <a:rPr baseline="-25000" i="1" lang="en" sz="1200">
                <a:solidFill>
                  <a:srgbClr val="011C5D"/>
                </a:solidFill>
                <a:latin typeface="Ubuntu"/>
                <a:ea typeface="Ubuntu"/>
                <a:cs typeface="Ubuntu"/>
                <a:sym typeface="Ubuntu"/>
              </a:rPr>
              <a:t>model </a:t>
            </a:r>
            <a:r>
              <a:rPr i="1" lang="en" sz="1200">
                <a:solidFill>
                  <a:srgbClr val="011C5D"/>
                </a:solidFill>
                <a:latin typeface="Ubuntu"/>
                <a:ea typeface="Ubuntu"/>
                <a:cs typeface="Ubuntu"/>
                <a:sym typeface="Ubuntu"/>
              </a:rPr>
              <a:t>.”</a:t>
            </a:r>
            <a:endParaRPr i="1" sz="1200">
              <a:solidFill>
                <a:srgbClr val="011C5D"/>
              </a:solidFill>
              <a:latin typeface="Ubuntu"/>
              <a:ea typeface="Ubuntu"/>
              <a:cs typeface="Ubuntu"/>
              <a:sym typeface="Ubuntu"/>
            </a:endParaRPr>
          </a:p>
        </p:txBody>
      </p:sp>
      <p:sp>
        <p:nvSpPr>
          <p:cNvPr id="1479" name="Google Shape;1479;p74"/>
          <p:cNvSpPr/>
          <p:nvPr/>
        </p:nvSpPr>
        <p:spPr>
          <a:xfrm>
            <a:off x="6165700" y="2348825"/>
            <a:ext cx="439200" cy="180900"/>
          </a:xfrm>
          <a:prstGeom prst="roundRect">
            <a:avLst>
              <a:gd fmla="val 16667" name="adj"/>
            </a:avLst>
          </a:prstGeom>
          <a:noFill/>
          <a:ln cap="flat" cmpd="sng" w="2857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80" name="Google Shape;1480;p74"/>
          <p:cNvSpPr/>
          <p:nvPr/>
        </p:nvSpPr>
        <p:spPr>
          <a:xfrm>
            <a:off x="6827250" y="1911350"/>
            <a:ext cx="439200" cy="180900"/>
          </a:xfrm>
          <a:prstGeom prst="roundRect">
            <a:avLst>
              <a:gd fmla="val 16667" name="adj"/>
            </a:avLst>
          </a:prstGeom>
          <a:noFill/>
          <a:ln cap="flat" cmpd="sng" w="2857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1481" name="Google Shape;1481;p74"/>
          <p:cNvCxnSpPr/>
          <p:nvPr/>
        </p:nvCxnSpPr>
        <p:spPr>
          <a:xfrm flipH="1" rot="10800000">
            <a:off x="5042950" y="1573025"/>
            <a:ext cx="1697400" cy="39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5" name="Shape 1485"/>
        <p:cNvGrpSpPr/>
        <p:nvPr/>
      </p:nvGrpSpPr>
      <p:grpSpPr>
        <a:xfrm>
          <a:off x="0" y="0"/>
          <a:ext cx="0" cy="0"/>
          <a:chOff x="0" y="0"/>
          <a:chExt cx="0" cy="0"/>
        </a:xfrm>
      </p:grpSpPr>
      <p:sp>
        <p:nvSpPr>
          <p:cNvPr id="1486" name="Google Shape;1486;p7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487" name="Google Shape;1487;p75"/>
          <p:cNvSpPr txBox="1"/>
          <p:nvPr>
            <p:ph type="title"/>
          </p:nvPr>
        </p:nvSpPr>
        <p:spPr>
          <a:xfrm>
            <a:off x="0" y="0"/>
            <a:ext cx="7595700" cy="514200"/>
          </a:xfrm>
          <a:prstGeom prst="rect">
            <a:avLst/>
          </a:prstGeom>
        </p:spPr>
        <p:txBody>
          <a:bodyPr anchorCtr="0" anchor="t" bIns="91425" lIns="91425" spcFirstLastPara="1" rIns="91425" wrap="square" tIns="91425">
            <a:normAutofit/>
          </a:bodyPr>
          <a:lstStyle/>
          <a:p>
            <a:pPr indent="0" lvl="0" marL="457200" rtl="0" algn="l">
              <a:spcBef>
                <a:spcPts val="0"/>
              </a:spcBef>
              <a:spcAft>
                <a:spcPts val="0"/>
              </a:spcAft>
              <a:buNone/>
            </a:pPr>
            <a:r>
              <a:rPr lang="en"/>
              <a:t>II.B.5. Softmax Layer</a:t>
            </a:r>
            <a:endParaRPr/>
          </a:p>
        </p:txBody>
      </p:sp>
      <p:sp>
        <p:nvSpPr>
          <p:cNvPr id="1488" name="Google Shape;1488;p75"/>
          <p:cNvSpPr txBox="1"/>
          <p:nvPr/>
        </p:nvSpPr>
        <p:spPr>
          <a:xfrm>
            <a:off x="464250" y="795575"/>
            <a:ext cx="4361100" cy="14418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Clr>
                <a:srgbClr val="011C5D"/>
              </a:buClr>
              <a:buSzPts val="1200"/>
              <a:buChar char="-"/>
            </a:pPr>
            <a:r>
              <a:rPr lang="en" sz="1200">
                <a:solidFill>
                  <a:srgbClr val="011C5D"/>
                </a:solidFill>
                <a:latin typeface="Ubuntu"/>
                <a:ea typeface="Ubuntu"/>
                <a:cs typeface="Ubuntu"/>
                <a:sym typeface="Ubuntu"/>
              </a:rPr>
              <a:t>The input is he vector from the </a:t>
            </a:r>
            <a:r>
              <a:rPr b="1" lang="en" sz="1200">
                <a:solidFill>
                  <a:srgbClr val="011C5D"/>
                </a:solidFill>
                <a:latin typeface="Ubuntu"/>
                <a:ea typeface="Ubuntu"/>
                <a:cs typeface="Ubuntu"/>
                <a:sym typeface="Ubuntu"/>
              </a:rPr>
              <a:t>last word</a:t>
            </a:r>
            <a:r>
              <a:rPr lang="en" sz="1200">
                <a:solidFill>
                  <a:srgbClr val="011C5D"/>
                </a:solidFill>
                <a:latin typeface="Ubuntu"/>
                <a:ea typeface="Ubuntu"/>
                <a:cs typeface="Ubuntu"/>
                <a:sym typeface="Ubuntu"/>
              </a:rPr>
              <a:t> of the sentence </a:t>
            </a:r>
            <a:endParaRPr sz="1200">
              <a:solidFill>
                <a:srgbClr val="011C5D"/>
              </a:solidFill>
              <a:latin typeface="Ubuntu"/>
              <a:ea typeface="Ubuntu"/>
              <a:cs typeface="Ubuntu"/>
              <a:sym typeface="Ubuntu"/>
            </a:endParaRPr>
          </a:p>
          <a:p>
            <a:pPr indent="-304800" lvl="0" marL="457200" rtl="0" algn="l">
              <a:spcBef>
                <a:spcPts val="0"/>
              </a:spcBef>
              <a:spcAft>
                <a:spcPts val="0"/>
              </a:spcAft>
              <a:buClr>
                <a:srgbClr val="011C5D"/>
              </a:buClr>
              <a:buSzPts val="1200"/>
              <a:buFont typeface="Ubuntu"/>
              <a:buChar char="-"/>
            </a:pPr>
            <a:r>
              <a:rPr lang="en" sz="1200">
                <a:solidFill>
                  <a:srgbClr val="011C5D"/>
                </a:solidFill>
                <a:latin typeface="Ubuntu"/>
                <a:ea typeface="Ubuntu"/>
                <a:cs typeface="Ubuntu"/>
                <a:sym typeface="Ubuntu"/>
              </a:rPr>
              <a:t>The output is the probability distribution over all words in the </a:t>
            </a:r>
            <a:r>
              <a:rPr lang="en" sz="1200">
                <a:solidFill>
                  <a:srgbClr val="011C5D"/>
                </a:solidFill>
                <a:latin typeface="Ubuntu"/>
                <a:ea typeface="Ubuntu"/>
                <a:cs typeface="Ubuntu"/>
                <a:sym typeface="Ubuntu"/>
              </a:rPr>
              <a:t>dictionary</a:t>
            </a:r>
            <a:r>
              <a:rPr lang="en" sz="1200">
                <a:solidFill>
                  <a:srgbClr val="011C5D"/>
                </a:solidFill>
                <a:latin typeface="Ubuntu"/>
                <a:ea typeface="Ubuntu"/>
                <a:cs typeface="Ubuntu"/>
                <a:sym typeface="Ubuntu"/>
              </a:rPr>
              <a:t> (50k words for GPT 3-</a:t>
            </a:r>
            <a:endParaRPr sz="1200">
              <a:solidFill>
                <a:srgbClr val="011C5D"/>
              </a:solidFill>
              <a:latin typeface="Ubuntu"/>
              <a:ea typeface="Ubuntu"/>
              <a:cs typeface="Ubuntu"/>
              <a:sym typeface="Ubuntu"/>
            </a:endParaRPr>
          </a:p>
        </p:txBody>
      </p:sp>
      <p:pic>
        <p:nvPicPr>
          <p:cNvPr id="1489" name="Google Shape;1489;p75"/>
          <p:cNvPicPr preferRelativeResize="0"/>
          <p:nvPr/>
        </p:nvPicPr>
        <p:blipFill>
          <a:blip r:embed="rId3">
            <a:alphaModFix/>
          </a:blip>
          <a:stretch>
            <a:fillRect/>
          </a:stretch>
        </p:blipFill>
        <p:spPr>
          <a:xfrm>
            <a:off x="1661375" y="1757602"/>
            <a:ext cx="6083774" cy="2655800"/>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3" name="Shape 1493"/>
        <p:cNvGrpSpPr/>
        <p:nvPr/>
      </p:nvGrpSpPr>
      <p:grpSpPr>
        <a:xfrm>
          <a:off x="0" y="0"/>
          <a:ext cx="0" cy="0"/>
          <a:chOff x="0" y="0"/>
          <a:chExt cx="0" cy="0"/>
        </a:xfrm>
      </p:grpSpPr>
      <p:sp>
        <p:nvSpPr>
          <p:cNvPr id="1494" name="Google Shape;1494;p7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495" name="Google Shape;1495;p76"/>
          <p:cNvSpPr txBox="1"/>
          <p:nvPr>
            <p:ph type="title"/>
          </p:nvPr>
        </p:nvSpPr>
        <p:spPr>
          <a:xfrm>
            <a:off x="0" y="0"/>
            <a:ext cx="7595700" cy="514200"/>
          </a:xfrm>
          <a:prstGeom prst="rect">
            <a:avLst/>
          </a:prstGeom>
        </p:spPr>
        <p:txBody>
          <a:bodyPr anchorCtr="0" anchor="t" bIns="91425" lIns="91425" spcFirstLastPara="1" rIns="91425" wrap="square" tIns="91425">
            <a:normAutofit/>
          </a:bodyPr>
          <a:lstStyle/>
          <a:p>
            <a:pPr indent="0" lvl="0" marL="457200" rtl="0" algn="l">
              <a:spcBef>
                <a:spcPts val="0"/>
              </a:spcBef>
              <a:spcAft>
                <a:spcPts val="0"/>
              </a:spcAft>
              <a:buNone/>
            </a:pPr>
            <a:r>
              <a:rPr lang="en"/>
              <a:t>II.B.5. Softmax Layer</a:t>
            </a:r>
            <a:endParaRPr/>
          </a:p>
        </p:txBody>
      </p:sp>
      <p:sp>
        <p:nvSpPr>
          <p:cNvPr id="1496" name="Google Shape;1496;p76"/>
          <p:cNvSpPr txBox="1"/>
          <p:nvPr/>
        </p:nvSpPr>
        <p:spPr>
          <a:xfrm>
            <a:off x="374375" y="677963"/>
            <a:ext cx="6670500" cy="3936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rPr lang="en">
                <a:solidFill>
                  <a:schemeClr val="dk1"/>
                </a:solidFill>
                <a:latin typeface="Ubuntu"/>
                <a:ea typeface="Ubuntu"/>
                <a:cs typeface="Ubuntu"/>
                <a:sym typeface="Ubuntu"/>
              </a:rPr>
              <a:t>Q. Why don’t we take all the previous representations of the other vectors for the inference ?</a:t>
            </a:r>
            <a:endParaRPr>
              <a:solidFill>
                <a:schemeClr val="dk1"/>
              </a:solidFill>
              <a:latin typeface="Ubuntu"/>
              <a:ea typeface="Ubuntu"/>
              <a:cs typeface="Ubuntu"/>
              <a:sym typeface="Ubuntu"/>
            </a:endParaRPr>
          </a:p>
        </p:txBody>
      </p:sp>
      <p:sp>
        <p:nvSpPr>
          <p:cNvPr id="1497" name="Google Shape;1497;p76"/>
          <p:cNvSpPr txBox="1"/>
          <p:nvPr/>
        </p:nvSpPr>
        <p:spPr>
          <a:xfrm>
            <a:off x="6299800" y="1976325"/>
            <a:ext cx="2849100" cy="21474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Clr>
                <a:srgbClr val="011C5D"/>
              </a:buClr>
              <a:buSzPts val="1200"/>
              <a:buFont typeface="Ubuntu"/>
              <a:buChar char="●"/>
            </a:pPr>
            <a:r>
              <a:rPr lang="en" sz="1200">
                <a:solidFill>
                  <a:srgbClr val="011C5D"/>
                </a:solidFill>
                <a:latin typeface="Ubuntu"/>
                <a:ea typeface="Ubuntu"/>
                <a:cs typeface="Ubuntu"/>
                <a:sym typeface="Ubuntu"/>
              </a:rPr>
              <a:t>For training, each word/token is used for next word prediction. The model is trained to predict next word from only its previous word.</a:t>
            </a:r>
            <a:endParaRPr sz="1200">
              <a:solidFill>
                <a:srgbClr val="011C5D"/>
              </a:solidFill>
              <a:latin typeface="Ubuntu"/>
              <a:ea typeface="Ubuntu"/>
              <a:cs typeface="Ubuntu"/>
              <a:sym typeface="Ubuntu"/>
            </a:endParaRPr>
          </a:p>
          <a:p>
            <a:pPr indent="-304800" lvl="0" marL="457200" rtl="0" algn="l">
              <a:spcBef>
                <a:spcPts val="0"/>
              </a:spcBef>
              <a:spcAft>
                <a:spcPts val="0"/>
              </a:spcAft>
              <a:buClr>
                <a:srgbClr val="011C5D"/>
              </a:buClr>
              <a:buSzPts val="1200"/>
              <a:buFont typeface="Ubuntu"/>
              <a:buChar char="●"/>
            </a:pPr>
            <a:r>
              <a:rPr lang="en" sz="1200">
                <a:solidFill>
                  <a:srgbClr val="011C5D"/>
                </a:solidFill>
                <a:latin typeface="Ubuntu"/>
                <a:ea typeface="Ubuntu"/>
                <a:cs typeface="Ubuntu"/>
                <a:sym typeface="Ubuntu"/>
              </a:rPr>
              <a:t>Of course, the last word context is learned with attention</a:t>
            </a:r>
            <a:endParaRPr sz="1200">
              <a:solidFill>
                <a:srgbClr val="011C5D"/>
              </a:solidFill>
              <a:latin typeface="Ubuntu"/>
              <a:ea typeface="Ubuntu"/>
              <a:cs typeface="Ubuntu"/>
              <a:sym typeface="Ubuntu"/>
            </a:endParaRPr>
          </a:p>
        </p:txBody>
      </p:sp>
      <p:pic>
        <p:nvPicPr>
          <p:cNvPr id="1498" name="Google Shape;1498;p76"/>
          <p:cNvPicPr preferRelativeResize="0"/>
          <p:nvPr/>
        </p:nvPicPr>
        <p:blipFill>
          <a:blip r:embed="rId3">
            <a:alphaModFix/>
          </a:blip>
          <a:stretch>
            <a:fillRect/>
          </a:stretch>
        </p:blipFill>
        <p:spPr>
          <a:xfrm>
            <a:off x="0" y="1399451"/>
            <a:ext cx="5849375" cy="3530174"/>
          </a:xfrm>
          <a:prstGeom prst="rect">
            <a:avLst/>
          </a:prstGeom>
          <a:noFill/>
          <a:ln>
            <a:noFill/>
          </a:ln>
        </p:spPr>
      </p:pic>
      <p:sp>
        <p:nvSpPr>
          <p:cNvPr id="1499" name="Google Shape;1499;p76"/>
          <p:cNvSpPr/>
          <p:nvPr/>
        </p:nvSpPr>
        <p:spPr>
          <a:xfrm>
            <a:off x="5414200" y="3450725"/>
            <a:ext cx="885600" cy="309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decoder</a:t>
            </a:r>
            <a:endParaRPr sz="1000"/>
          </a:p>
        </p:txBody>
      </p:sp>
      <p:sp>
        <p:nvSpPr>
          <p:cNvPr id="1500" name="Google Shape;1500;p76"/>
          <p:cNvSpPr/>
          <p:nvPr/>
        </p:nvSpPr>
        <p:spPr>
          <a:xfrm>
            <a:off x="5414200" y="2571750"/>
            <a:ext cx="885600" cy="309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encoder</a:t>
            </a:r>
            <a:endParaRPr sz="1000"/>
          </a:p>
        </p:txBody>
      </p:sp>
      <p:sp>
        <p:nvSpPr>
          <p:cNvPr id="1501" name="Google Shape;1501;p76"/>
          <p:cNvSpPr/>
          <p:nvPr/>
        </p:nvSpPr>
        <p:spPr>
          <a:xfrm>
            <a:off x="5414200" y="1667013"/>
            <a:ext cx="885600" cy="309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are</a:t>
            </a:r>
            <a:endParaRPr sz="10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9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9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50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50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5" name="Shape 1505"/>
        <p:cNvGrpSpPr/>
        <p:nvPr/>
      </p:nvGrpSpPr>
      <p:grpSpPr>
        <a:xfrm>
          <a:off x="0" y="0"/>
          <a:ext cx="0" cy="0"/>
          <a:chOff x="0" y="0"/>
          <a:chExt cx="0" cy="0"/>
        </a:xfrm>
      </p:grpSpPr>
      <p:sp>
        <p:nvSpPr>
          <p:cNvPr id="1506" name="Google Shape;1506;p7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507" name="Google Shape;1507;p77"/>
          <p:cNvSpPr txBox="1"/>
          <p:nvPr>
            <p:ph type="title"/>
          </p:nvPr>
        </p:nvSpPr>
        <p:spPr>
          <a:xfrm>
            <a:off x="0" y="0"/>
            <a:ext cx="7595700" cy="514200"/>
          </a:xfrm>
          <a:prstGeom prst="rect">
            <a:avLst/>
          </a:prstGeom>
        </p:spPr>
        <p:txBody>
          <a:bodyPr anchorCtr="0" anchor="t" bIns="91425" lIns="91425" spcFirstLastPara="1" rIns="91425" wrap="square" tIns="91425">
            <a:normAutofit/>
          </a:bodyPr>
          <a:lstStyle/>
          <a:p>
            <a:pPr indent="0" lvl="0" marL="457200" rtl="0" algn="l">
              <a:spcBef>
                <a:spcPts val="0"/>
              </a:spcBef>
              <a:spcAft>
                <a:spcPts val="0"/>
              </a:spcAft>
              <a:buNone/>
            </a:pPr>
            <a:r>
              <a:rPr lang="en"/>
              <a:t>II.B.5 </a:t>
            </a:r>
            <a:r>
              <a:rPr lang="en"/>
              <a:t>II.B.5. Softmax Layer - </a:t>
            </a:r>
            <a:r>
              <a:rPr lang="en"/>
              <a:t>Temperature</a:t>
            </a:r>
            <a:endParaRPr/>
          </a:p>
        </p:txBody>
      </p:sp>
      <p:pic>
        <p:nvPicPr>
          <p:cNvPr id="1508" name="Google Shape;1508;p77"/>
          <p:cNvPicPr preferRelativeResize="0"/>
          <p:nvPr/>
        </p:nvPicPr>
        <p:blipFill>
          <a:blip r:embed="rId3">
            <a:alphaModFix/>
          </a:blip>
          <a:stretch>
            <a:fillRect/>
          </a:stretch>
        </p:blipFill>
        <p:spPr>
          <a:xfrm>
            <a:off x="2417325" y="785876"/>
            <a:ext cx="4309345" cy="4028151"/>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2" name="Shape 1512"/>
        <p:cNvGrpSpPr/>
        <p:nvPr/>
      </p:nvGrpSpPr>
      <p:grpSpPr>
        <a:xfrm>
          <a:off x="0" y="0"/>
          <a:ext cx="0" cy="0"/>
          <a:chOff x="0" y="0"/>
          <a:chExt cx="0" cy="0"/>
        </a:xfrm>
      </p:grpSpPr>
      <p:sp>
        <p:nvSpPr>
          <p:cNvPr id="1513" name="Google Shape;1513;p78"/>
          <p:cNvSpPr txBox="1"/>
          <p:nvPr>
            <p:ph type="title"/>
          </p:nvPr>
        </p:nvSpPr>
        <p:spPr>
          <a:xfrm>
            <a:off x="0" y="0"/>
            <a:ext cx="7595700" cy="51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II.B.5. Softmax Layer</a:t>
            </a:r>
            <a:endParaRPr/>
          </a:p>
        </p:txBody>
      </p:sp>
      <p:graphicFrame>
        <p:nvGraphicFramePr>
          <p:cNvPr id="1514" name="Google Shape;1514;p78"/>
          <p:cNvGraphicFramePr/>
          <p:nvPr/>
        </p:nvGraphicFramePr>
        <p:xfrm>
          <a:off x="574625" y="1461950"/>
          <a:ext cx="3000000" cy="3000000"/>
        </p:xfrm>
        <a:graphic>
          <a:graphicData uri="http://schemas.openxmlformats.org/drawingml/2006/table">
            <a:tbl>
              <a:tblPr>
                <a:noFill/>
                <a:tableStyleId>{6497CBBA-E030-4E24-B39F-737B80262214}</a:tableStyleId>
              </a:tblPr>
              <a:tblGrid>
                <a:gridCol w="1965675"/>
                <a:gridCol w="1965675"/>
                <a:gridCol w="1965675"/>
                <a:gridCol w="1965675"/>
              </a:tblGrid>
              <a:tr h="355825">
                <a:tc>
                  <a:txBody>
                    <a:bodyPr/>
                    <a:lstStyle/>
                    <a:p>
                      <a:pPr indent="0" lvl="0" marL="0" rtl="0" algn="l">
                        <a:spcBef>
                          <a:spcPts val="0"/>
                        </a:spcBef>
                        <a:spcAft>
                          <a:spcPts val="0"/>
                        </a:spcAft>
                        <a:buNone/>
                      </a:pPr>
                      <a:r>
                        <a:rPr b="1" lang="en" sz="800">
                          <a:solidFill>
                            <a:srgbClr val="011C5D"/>
                          </a:solidFill>
                          <a:latin typeface="Ubuntu"/>
                          <a:ea typeface="Ubuntu"/>
                          <a:cs typeface="Ubuntu"/>
                          <a:sym typeface="Ubuntu"/>
                        </a:rPr>
                        <a:t>Embedding</a:t>
                      </a:r>
                      <a:endParaRPr b="1" sz="800">
                        <a:solidFill>
                          <a:srgbClr val="011C5D"/>
                        </a:solidFill>
                        <a:latin typeface="Ubuntu"/>
                        <a:ea typeface="Ubuntu"/>
                        <a:cs typeface="Ubuntu"/>
                        <a:sym typeface="Ubuntu"/>
                      </a:endParaRPr>
                    </a:p>
                  </a:txBody>
                  <a:tcPr marT="91425" marB="91425" marR="91425" marL="91425">
                    <a:lnL cap="flat" cmpd="sng" w="9525">
                      <a:solidFill>
                        <a:srgbClr val="011C5D"/>
                      </a:solidFill>
                      <a:prstDash val="solid"/>
                      <a:round/>
                      <a:headEnd len="sm" w="sm" type="none"/>
                      <a:tailEnd len="sm" w="sm" type="none"/>
                    </a:lnL>
                    <a:lnR cap="flat" cmpd="sng" w="9525">
                      <a:solidFill>
                        <a:srgbClr val="011C5D"/>
                      </a:solidFill>
                      <a:prstDash val="solid"/>
                      <a:round/>
                      <a:headEnd len="sm" w="sm" type="none"/>
                      <a:tailEnd len="sm" w="sm" type="none"/>
                    </a:lnR>
                    <a:lnT cap="flat" cmpd="sng" w="9525">
                      <a:solidFill>
                        <a:srgbClr val="011C5D"/>
                      </a:solidFill>
                      <a:prstDash val="solid"/>
                      <a:round/>
                      <a:headEnd len="sm" w="sm" type="none"/>
                      <a:tailEnd len="sm" w="sm" type="none"/>
                    </a:lnT>
                    <a:lnB cap="flat" cmpd="sng" w="9525">
                      <a:solidFill>
                        <a:srgbClr val="011C5D"/>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lang="en" sz="800">
                          <a:solidFill>
                            <a:srgbClr val="011C5D"/>
                          </a:solidFill>
                          <a:latin typeface="Ubuntu"/>
                          <a:ea typeface="Ubuntu"/>
                          <a:cs typeface="Ubuntu"/>
                          <a:sym typeface="Ubuntu"/>
                        </a:rPr>
                        <a:t>(Embedding Dimension, N words)</a:t>
                      </a:r>
                      <a:endParaRPr sz="800">
                        <a:solidFill>
                          <a:srgbClr val="011C5D"/>
                        </a:solidFill>
                        <a:latin typeface="Ubuntu"/>
                        <a:ea typeface="Ubuntu"/>
                        <a:cs typeface="Ubuntu"/>
                        <a:sym typeface="Ubuntu"/>
                      </a:endParaRPr>
                    </a:p>
                  </a:txBody>
                  <a:tcPr marT="91425" marB="91425" marR="91425" marL="91425">
                    <a:lnL cap="flat" cmpd="sng" w="9525">
                      <a:solidFill>
                        <a:srgbClr val="011C5D"/>
                      </a:solidFill>
                      <a:prstDash val="solid"/>
                      <a:round/>
                      <a:headEnd len="sm" w="sm" type="none"/>
                      <a:tailEnd len="sm" w="sm" type="none"/>
                    </a:lnL>
                    <a:lnR cap="flat" cmpd="sng" w="9525">
                      <a:solidFill>
                        <a:srgbClr val="011C5D"/>
                      </a:solidFill>
                      <a:prstDash val="solid"/>
                      <a:round/>
                      <a:headEnd len="sm" w="sm" type="none"/>
                      <a:tailEnd len="sm" w="sm" type="none"/>
                    </a:lnR>
                    <a:lnT cap="flat" cmpd="sng" w="9525">
                      <a:solidFill>
                        <a:srgbClr val="011C5D"/>
                      </a:solidFill>
                      <a:prstDash val="solid"/>
                      <a:round/>
                      <a:headEnd len="sm" w="sm" type="none"/>
                      <a:tailEnd len="sm" w="sm" type="none"/>
                    </a:lnT>
                    <a:lnB cap="flat" cmpd="sng" w="9525">
                      <a:solidFill>
                        <a:srgbClr val="011C5D"/>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lang="en" sz="800">
                          <a:solidFill>
                            <a:srgbClr val="011C5D"/>
                          </a:solidFill>
                          <a:latin typeface="Ubuntu"/>
                          <a:ea typeface="Ubuntu"/>
                          <a:cs typeface="Ubuntu"/>
                          <a:sym typeface="Ubuntu"/>
                        </a:rPr>
                        <a:t>(12 288, 50 257) </a:t>
                      </a:r>
                      <a:endParaRPr sz="800">
                        <a:solidFill>
                          <a:srgbClr val="011C5D"/>
                        </a:solidFill>
                        <a:latin typeface="Ubuntu"/>
                        <a:ea typeface="Ubuntu"/>
                        <a:cs typeface="Ubuntu"/>
                        <a:sym typeface="Ubuntu"/>
                      </a:endParaRPr>
                    </a:p>
                  </a:txBody>
                  <a:tcPr marT="91425" marB="91425" marR="91425" marL="91425">
                    <a:lnL cap="flat" cmpd="sng" w="9525">
                      <a:solidFill>
                        <a:srgbClr val="011C5D"/>
                      </a:solidFill>
                      <a:prstDash val="solid"/>
                      <a:round/>
                      <a:headEnd len="sm" w="sm" type="none"/>
                      <a:tailEnd len="sm" w="sm" type="none"/>
                    </a:lnL>
                    <a:lnR cap="flat" cmpd="sng" w="9525">
                      <a:solidFill>
                        <a:srgbClr val="011C5D"/>
                      </a:solidFill>
                      <a:prstDash val="solid"/>
                      <a:round/>
                      <a:headEnd len="sm" w="sm" type="none"/>
                      <a:tailEnd len="sm" w="sm" type="none"/>
                    </a:lnR>
                    <a:lnT cap="flat" cmpd="sng" w="9525">
                      <a:solidFill>
                        <a:srgbClr val="011C5D"/>
                      </a:solidFill>
                      <a:prstDash val="solid"/>
                      <a:round/>
                      <a:headEnd len="sm" w="sm" type="none"/>
                      <a:tailEnd len="sm" w="sm" type="none"/>
                    </a:lnT>
                    <a:lnB cap="flat" cmpd="sng" w="9525">
                      <a:solidFill>
                        <a:srgbClr val="011C5D"/>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lang="en" sz="800">
                          <a:solidFill>
                            <a:srgbClr val="011C5D"/>
                          </a:solidFill>
                          <a:latin typeface="Ubuntu"/>
                          <a:ea typeface="Ubuntu"/>
                          <a:cs typeface="Ubuntu"/>
                          <a:sym typeface="Ubuntu"/>
                        </a:rPr>
                        <a:t>617 558 016 params</a:t>
                      </a:r>
                      <a:endParaRPr sz="800">
                        <a:solidFill>
                          <a:srgbClr val="011C5D"/>
                        </a:solidFill>
                        <a:latin typeface="Ubuntu"/>
                        <a:ea typeface="Ubuntu"/>
                        <a:cs typeface="Ubuntu"/>
                        <a:sym typeface="Ubuntu"/>
                      </a:endParaRPr>
                    </a:p>
                  </a:txBody>
                  <a:tcPr marT="91425" marB="91425" marR="91425" marL="91425">
                    <a:lnL cap="flat" cmpd="sng" w="9525">
                      <a:solidFill>
                        <a:srgbClr val="011C5D"/>
                      </a:solidFill>
                      <a:prstDash val="solid"/>
                      <a:round/>
                      <a:headEnd len="sm" w="sm" type="none"/>
                      <a:tailEnd len="sm" w="sm" type="none"/>
                    </a:lnL>
                    <a:lnR cap="flat" cmpd="sng" w="9525">
                      <a:solidFill>
                        <a:srgbClr val="011C5D"/>
                      </a:solidFill>
                      <a:prstDash val="solid"/>
                      <a:round/>
                      <a:headEnd len="sm" w="sm" type="none"/>
                      <a:tailEnd len="sm" w="sm" type="none"/>
                    </a:lnR>
                    <a:lnT cap="flat" cmpd="sng" w="9525">
                      <a:solidFill>
                        <a:srgbClr val="011C5D"/>
                      </a:solidFill>
                      <a:prstDash val="solid"/>
                      <a:round/>
                      <a:headEnd len="sm" w="sm" type="none"/>
                      <a:tailEnd len="sm" w="sm" type="none"/>
                    </a:lnT>
                    <a:lnB cap="flat" cmpd="sng" w="9525">
                      <a:solidFill>
                        <a:srgbClr val="011C5D"/>
                      </a:solidFill>
                      <a:prstDash val="solid"/>
                      <a:round/>
                      <a:headEnd len="sm" w="sm" type="none"/>
                      <a:tailEnd len="sm" w="sm" type="none"/>
                    </a:lnB>
                    <a:solidFill>
                      <a:srgbClr val="F3F3F3"/>
                    </a:solidFill>
                  </a:tcPr>
                </a:tc>
              </a:tr>
              <a:tr h="355825">
                <a:tc>
                  <a:txBody>
                    <a:bodyPr/>
                    <a:lstStyle/>
                    <a:p>
                      <a:pPr indent="0" lvl="0" marL="0" rtl="0" algn="l">
                        <a:spcBef>
                          <a:spcPts val="0"/>
                        </a:spcBef>
                        <a:spcAft>
                          <a:spcPts val="0"/>
                        </a:spcAft>
                        <a:buNone/>
                      </a:pPr>
                      <a:r>
                        <a:rPr b="1" lang="en" sz="800">
                          <a:solidFill>
                            <a:srgbClr val="011C5D"/>
                          </a:solidFill>
                          <a:latin typeface="Ubuntu"/>
                          <a:ea typeface="Ubuntu"/>
                          <a:cs typeface="Ubuntu"/>
                          <a:sym typeface="Ubuntu"/>
                        </a:rPr>
                        <a:t>Key</a:t>
                      </a:r>
                      <a:endParaRPr b="1" sz="800">
                        <a:solidFill>
                          <a:srgbClr val="011C5D"/>
                        </a:solidFill>
                        <a:latin typeface="Ubuntu"/>
                        <a:ea typeface="Ubuntu"/>
                        <a:cs typeface="Ubuntu"/>
                        <a:sym typeface="Ubuntu"/>
                      </a:endParaRPr>
                    </a:p>
                  </a:txBody>
                  <a:tcPr marT="91425" marB="91425" marR="91425" marL="91425">
                    <a:lnL cap="flat" cmpd="sng" w="9525">
                      <a:solidFill>
                        <a:srgbClr val="011C5D"/>
                      </a:solidFill>
                      <a:prstDash val="solid"/>
                      <a:round/>
                      <a:headEnd len="sm" w="sm" type="none"/>
                      <a:tailEnd len="sm" w="sm" type="none"/>
                    </a:lnL>
                    <a:lnR cap="flat" cmpd="sng" w="9525">
                      <a:solidFill>
                        <a:srgbClr val="011C5D"/>
                      </a:solidFill>
                      <a:prstDash val="solid"/>
                      <a:round/>
                      <a:headEnd len="sm" w="sm" type="none"/>
                      <a:tailEnd len="sm" w="sm" type="none"/>
                    </a:lnR>
                    <a:lnT cap="flat" cmpd="sng" w="9525">
                      <a:solidFill>
                        <a:srgbClr val="011C5D"/>
                      </a:solidFill>
                      <a:prstDash val="solid"/>
                      <a:round/>
                      <a:headEnd len="sm" w="sm" type="none"/>
                      <a:tailEnd len="sm" w="sm" type="none"/>
                    </a:lnT>
                    <a:lnB cap="flat" cmpd="sng" w="9525">
                      <a:solidFill>
                        <a:srgbClr val="011C5D"/>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lang="en" sz="800">
                          <a:solidFill>
                            <a:srgbClr val="011C5D"/>
                          </a:solidFill>
                          <a:latin typeface="Ubuntu"/>
                          <a:ea typeface="Ubuntu"/>
                          <a:cs typeface="Ubuntu"/>
                          <a:sym typeface="Ubuntu"/>
                        </a:rPr>
                        <a:t>(Key size, Embedding Dimension)</a:t>
                      </a:r>
                      <a:endParaRPr sz="800">
                        <a:solidFill>
                          <a:srgbClr val="011C5D"/>
                        </a:solidFill>
                        <a:latin typeface="Ubuntu"/>
                        <a:ea typeface="Ubuntu"/>
                        <a:cs typeface="Ubuntu"/>
                        <a:sym typeface="Ubuntu"/>
                      </a:endParaRPr>
                    </a:p>
                  </a:txBody>
                  <a:tcPr marT="91425" marB="91425" marR="91425" marL="91425">
                    <a:lnL cap="flat" cmpd="sng" w="9525">
                      <a:solidFill>
                        <a:srgbClr val="011C5D"/>
                      </a:solidFill>
                      <a:prstDash val="solid"/>
                      <a:round/>
                      <a:headEnd len="sm" w="sm" type="none"/>
                      <a:tailEnd len="sm" w="sm" type="none"/>
                    </a:lnL>
                    <a:lnR cap="flat" cmpd="sng" w="9525">
                      <a:solidFill>
                        <a:srgbClr val="011C5D"/>
                      </a:solidFill>
                      <a:prstDash val="solid"/>
                      <a:round/>
                      <a:headEnd len="sm" w="sm" type="none"/>
                      <a:tailEnd len="sm" w="sm" type="none"/>
                    </a:lnR>
                    <a:lnT cap="flat" cmpd="sng" w="9525">
                      <a:solidFill>
                        <a:srgbClr val="011C5D"/>
                      </a:solidFill>
                      <a:prstDash val="solid"/>
                      <a:round/>
                      <a:headEnd len="sm" w="sm" type="none"/>
                      <a:tailEnd len="sm" w="sm" type="none"/>
                    </a:lnT>
                    <a:lnB cap="flat" cmpd="sng" w="9525">
                      <a:solidFill>
                        <a:srgbClr val="011C5D"/>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lang="en" sz="800">
                          <a:solidFill>
                            <a:srgbClr val="011C5D"/>
                          </a:solidFill>
                          <a:latin typeface="Ubuntu"/>
                          <a:ea typeface="Ubuntu"/>
                          <a:cs typeface="Ubuntu"/>
                          <a:sym typeface="Ubuntu"/>
                        </a:rPr>
                        <a:t>(128, 12 288) x 96 heads x 96 layers</a:t>
                      </a:r>
                      <a:endParaRPr sz="800">
                        <a:solidFill>
                          <a:srgbClr val="011C5D"/>
                        </a:solidFill>
                        <a:latin typeface="Ubuntu"/>
                        <a:ea typeface="Ubuntu"/>
                        <a:cs typeface="Ubuntu"/>
                        <a:sym typeface="Ubuntu"/>
                      </a:endParaRPr>
                    </a:p>
                  </a:txBody>
                  <a:tcPr marT="91425" marB="91425" marR="91425" marL="91425">
                    <a:lnL cap="flat" cmpd="sng" w="9525">
                      <a:solidFill>
                        <a:srgbClr val="011C5D"/>
                      </a:solidFill>
                      <a:prstDash val="solid"/>
                      <a:round/>
                      <a:headEnd len="sm" w="sm" type="none"/>
                      <a:tailEnd len="sm" w="sm" type="none"/>
                    </a:lnL>
                    <a:lnR cap="flat" cmpd="sng" w="9525">
                      <a:solidFill>
                        <a:srgbClr val="011C5D"/>
                      </a:solidFill>
                      <a:prstDash val="solid"/>
                      <a:round/>
                      <a:headEnd len="sm" w="sm" type="none"/>
                      <a:tailEnd len="sm" w="sm" type="none"/>
                    </a:lnR>
                    <a:lnT cap="flat" cmpd="sng" w="9525">
                      <a:solidFill>
                        <a:srgbClr val="011C5D"/>
                      </a:solidFill>
                      <a:prstDash val="solid"/>
                      <a:round/>
                      <a:headEnd len="sm" w="sm" type="none"/>
                      <a:tailEnd len="sm" w="sm" type="none"/>
                    </a:lnT>
                    <a:lnB cap="flat" cmpd="sng" w="9525">
                      <a:solidFill>
                        <a:srgbClr val="011C5D"/>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lang="en" sz="800">
                          <a:solidFill>
                            <a:srgbClr val="011C5D"/>
                          </a:solidFill>
                          <a:latin typeface="Ubuntu"/>
                          <a:ea typeface="Ubuntu"/>
                          <a:cs typeface="Ubuntu"/>
                          <a:sym typeface="Ubuntu"/>
                        </a:rPr>
                        <a:t>14 495 514 624 params</a:t>
                      </a:r>
                      <a:endParaRPr sz="800">
                        <a:solidFill>
                          <a:srgbClr val="011C5D"/>
                        </a:solidFill>
                        <a:latin typeface="Ubuntu"/>
                        <a:ea typeface="Ubuntu"/>
                        <a:cs typeface="Ubuntu"/>
                        <a:sym typeface="Ubuntu"/>
                      </a:endParaRPr>
                    </a:p>
                  </a:txBody>
                  <a:tcPr marT="91425" marB="91425" marR="91425" marL="91425">
                    <a:lnL cap="flat" cmpd="sng" w="9525">
                      <a:solidFill>
                        <a:srgbClr val="011C5D"/>
                      </a:solidFill>
                      <a:prstDash val="solid"/>
                      <a:round/>
                      <a:headEnd len="sm" w="sm" type="none"/>
                      <a:tailEnd len="sm" w="sm" type="none"/>
                    </a:lnL>
                    <a:lnR cap="flat" cmpd="sng" w="9525">
                      <a:solidFill>
                        <a:srgbClr val="011C5D"/>
                      </a:solidFill>
                      <a:prstDash val="solid"/>
                      <a:round/>
                      <a:headEnd len="sm" w="sm" type="none"/>
                      <a:tailEnd len="sm" w="sm" type="none"/>
                    </a:lnR>
                    <a:lnT cap="flat" cmpd="sng" w="9525">
                      <a:solidFill>
                        <a:srgbClr val="011C5D"/>
                      </a:solidFill>
                      <a:prstDash val="solid"/>
                      <a:round/>
                      <a:headEnd len="sm" w="sm" type="none"/>
                      <a:tailEnd len="sm" w="sm" type="none"/>
                    </a:lnT>
                    <a:lnB cap="flat" cmpd="sng" w="9525">
                      <a:solidFill>
                        <a:srgbClr val="011C5D"/>
                      </a:solidFill>
                      <a:prstDash val="solid"/>
                      <a:round/>
                      <a:headEnd len="sm" w="sm" type="none"/>
                      <a:tailEnd len="sm" w="sm" type="none"/>
                    </a:lnB>
                    <a:solidFill>
                      <a:srgbClr val="F3F3F3"/>
                    </a:solidFill>
                  </a:tcPr>
                </a:tc>
              </a:tr>
              <a:tr h="451550">
                <a:tc>
                  <a:txBody>
                    <a:bodyPr/>
                    <a:lstStyle/>
                    <a:p>
                      <a:pPr indent="0" lvl="0" marL="0" rtl="0" algn="l">
                        <a:spcBef>
                          <a:spcPts val="0"/>
                        </a:spcBef>
                        <a:spcAft>
                          <a:spcPts val="0"/>
                        </a:spcAft>
                        <a:buNone/>
                      </a:pPr>
                      <a:r>
                        <a:rPr b="1" lang="en" sz="800">
                          <a:solidFill>
                            <a:srgbClr val="011C5D"/>
                          </a:solidFill>
                          <a:latin typeface="Ubuntu"/>
                          <a:ea typeface="Ubuntu"/>
                          <a:cs typeface="Ubuntu"/>
                          <a:sym typeface="Ubuntu"/>
                        </a:rPr>
                        <a:t>Query</a:t>
                      </a:r>
                      <a:endParaRPr b="1" sz="800">
                        <a:solidFill>
                          <a:srgbClr val="011C5D"/>
                        </a:solidFill>
                        <a:latin typeface="Ubuntu"/>
                        <a:ea typeface="Ubuntu"/>
                        <a:cs typeface="Ubuntu"/>
                        <a:sym typeface="Ubuntu"/>
                      </a:endParaRPr>
                    </a:p>
                  </a:txBody>
                  <a:tcPr marT="91425" marB="91425" marR="91425" marL="91425">
                    <a:lnL cap="flat" cmpd="sng" w="9525">
                      <a:solidFill>
                        <a:srgbClr val="011C5D"/>
                      </a:solidFill>
                      <a:prstDash val="solid"/>
                      <a:round/>
                      <a:headEnd len="sm" w="sm" type="none"/>
                      <a:tailEnd len="sm" w="sm" type="none"/>
                    </a:lnL>
                    <a:lnR cap="flat" cmpd="sng" w="9525">
                      <a:solidFill>
                        <a:srgbClr val="011C5D"/>
                      </a:solidFill>
                      <a:prstDash val="solid"/>
                      <a:round/>
                      <a:headEnd len="sm" w="sm" type="none"/>
                      <a:tailEnd len="sm" w="sm" type="none"/>
                    </a:lnR>
                    <a:lnT cap="flat" cmpd="sng" w="9525">
                      <a:solidFill>
                        <a:srgbClr val="011C5D"/>
                      </a:solidFill>
                      <a:prstDash val="solid"/>
                      <a:round/>
                      <a:headEnd len="sm" w="sm" type="none"/>
                      <a:tailEnd len="sm" w="sm" type="none"/>
                    </a:lnT>
                    <a:lnB cap="flat" cmpd="sng" w="9525">
                      <a:solidFill>
                        <a:srgbClr val="011C5D"/>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lang="en" sz="800">
                          <a:solidFill>
                            <a:srgbClr val="011C5D"/>
                          </a:solidFill>
                          <a:latin typeface="Ubuntu"/>
                          <a:ea typeface="Ubuntu"/>
                          <a:cs typeface="Ubuntu"/>
                          <a:sym typeface="Ubuntu"/>
                        </a:rPr>
                        <a:t>(Query size, Embedding Dimension)</a:t>
                      </a:r>
                      <a:endParaRPr sz="800">
                        <a:solidFill>
                          <a:srgbClr val="011C5D"/>
                        </a:solidFill>
                        <a:latin typeface="Ubuntu"/>
                        <a:ea typeface="Ubuntu"/>
                        <a:cs typeface="Ubuntu"/>
                        <a:sym typeface="Ubuntu"/>
                      </a:endParaRPr>
                    </a:p>
                  </a:txBody>
                  <a:tcPr marT="91425" marB="91425" marR="91425" marL="91425">
                    <a:lnL cap="flat" cmpd="sng" w="9525">
                      <a:solidFill>
                        <a:srgbClr val="011C5D"/>
                      </a:solidFill>
                      <a:prstDash val="solid"/>
                      <a:round/>
                      <a:headEnd len="sm" w="sm" type="none"/>
                      <a:tailEnd len="sm" w="sm" type="none"/>
                    </a:lnL>
                    <a:lnR cap="flat" cmpd="sng" w="9525">
                      <a:solidFill>
                        <a:srgbClr val="011C5D"/>
                      </a:solidFill>
                      <a:prstDash val="solid"/>
                      <a:round/>
                      <a:headEnd len="sm" w="sm" type="none"/>
                      <a:tailEnd len="sm" w="sm" type="none"/>
                    </a:lnR>
                    <a:lnT cap="flat" cmpd="sng" w="9525">
                      <a:solidFill>
                        <a:srgbClr val="011C5D"/>
                      </a:solidFill>
                      <a:prstDash val="solid"/>
                      <a:round/>
                      <a:headEnd len="sm" w="sm" type="none"/>
                      <a:tailEnd len="sm" w="sm" type="none"/>
                    </a:lnT>
                    <a:lnB cap="flat" cmpd="sng" w="9525">
                      <a:solidFill>
                        <a:srgbClr val="011C5D"/>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lang="en" sz="800">
                          <a:solidFill>
                            <a:srgbClr val="011C5D"/>
                          </a:solidFill>
                          <a:latin typeface="Ubuntu"/>
                          <a:ea typeface="Ubuntu"/>
                          <a:cs typeface="Ubuntu"/>
                          <a:sym typeface="Ubuntu"/>
                        </a:rPr>
                        <a:t>(128, 12 288) x 96 heads x 96 layers</a:t>
                      </a:r>
                      <a:endParaRPr sz="800">
                        <a:solidFill>
                          <a:srgbClr val="011C5D"/>
                        </a:solidFill>
                        <a:latin typeface="Ubuntu"/>
                        <a:ea typeface="Ubuntu"/>
                        <a:cs typeface="Ubuntu"/>
                        <a:sym typeface="Ubuntu"/>
                      </a:endParaRPr>
                    </a:p>
                  </a:txBody>
                  <a:tcPr marT="91425" marB="91425" marR="91425" marL="91425">
                    <a:lnL cap="flat" cmpd="sng" w="9525">
                      <a:solidFill>
                        <a:srgbClr val="011C5D"/>
                      </a:solidFill>
                      <a:prstDash val="solid"/>
                      <a:round/>
                      <a:headEnd len="sm" w="sm" type="none"/>
                      <a:tailEnd len="sm" w="sm" type="none"/>
                    </a:lnL>
                    <a:lnR cap="flat" cmpd="sng" w="9525">
                      <a:solidFill>
                        <a:srgbClr val="011C5D"/>
                      </a:solidFill>
                      <a:prstDash val="solid"/>
                      <a:round/>
                      <a:headEnd len="sm" w="sm" type="none"/>
                      <a:tailEnd len="sm" w="sm" type="none"/>
                    </a:lnR>
                    <a:lnT cap="flat" cmpd="sng" w="9525">
                      <a:solidFill>
                        <a:srgbClr val="011C5D"/>
                      </a:solidFill>
                      <a:prstDash val="solid"/>
                      <a:round/>
                      <a:headEnd len="sm" w="sm" type="none"/>
                      <a:tailEnd len="sm" w="sm" type="none"/>
                    </a:lnT>
                    <a:lnB cap="flat" cmpd="sng" w="9525">
                      <a:solidFill>
                        <a:srgbClr val="011C5D"/>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lang="en" sz="800">
                          <a:solidFill>
                            <a:srgbClr val="011C5D"/>
                          </a:solidFill>
                          <a:latin typeface="Ubuntu"/>
                          <a:ea typeface="Ubuntu"/>
                          <a:cs typeface="Ubuntu"/>
                          <a:sym typeface="Ubuntu"/>
                        </a:rPr>
                        <a:t>14 495 514 624 params</a:t>
                      </a:r>
                      <a:endParaRPr sz="800">
                        <a:solidFill>
                          <a:srgbClr val="011C5D"/>
                        </a:solidFill>
                        <a:latin typeface="Ubuntu"/>
                        <a:ea typeface="Ubuntu"/>
                        <a:cs typeface="Ubuntu"/>
                        <a:sym typeface="Ubuntu"/>
                      </a:endParaRPr>
                    </a:p>
                  </a:txBody>
                  <a:tcPr marT="91425" marB="91425" marR="91425" marL="91425">
                    <a:lnL cap="flat" cmpd="sng" w="9525">
                      <a:solidFill>
                        <a:srgbClr val="011C5D"/>
                      </a:solidFill>
                      <a:prstDash val="solid"/>
                      <a:round/>
                      <a:headEnd len="sm" w="sm" type="none"/>
                      <a:tailEnd len="sm" w="sm" type="none"/>
                    </a:lnL>
                    <a:lnR cap="flat" cmpd="sng" w="9525">
                      <a:solidFill>
                        <a:srgbClr val="011C5D"/>
                      </a:solidFill>
                      <a:prstDash val="solid"/>
                      <a:round/>
                      <a:headEnd len="sm" w="sm" type="none"/>
                      <a:tailEnd len="sm" w="sm" type="none"/>
                    </a:lnR>
                    <a:lnT cap="flat" cmpd="sng" w="9525">
                      <a:solidFill>
                        <a:srgbClr val="011C5D"/>
                      </a:solidFill>
                      <a:prstDash val="solid"/>
                      <a:round/>
                      <a:headEnd len="sm" w="sm" type="none"/>
                      <a:tailEnd len="sm" w="sm" type="none"/>
                    </a:lnT>
                    <a:lnB cap="flat" cmpd="sng" w="9525">
                      <a:solidFill>
                        <a:srgbClr val="011C5D"/>
                      </a:solidFill>
                      <a:prstDash val="solid"/>
                      <a:round/>
                      <a:headEnd len="sm" w="sm" type="none"/>
                      <a:tailEnd len="sm" w="sm" type="none"/>
                    </a:lnB>
                    <a:solidFill>
                      <a:srgbClr val="F3F3F3"/>
                    </a:solidFill>
                  </a:tcPr>
                </a:tc>
              </a:tr>
              <a:tr h="355825">
                <a:tc>
                  <a:txBody>
                    <a:bodyPr/>
                    <a:lstStyle/>
                    <a:p>
                      <a:pPr indent="0" lvl="0" marL="0" rtl="0" algn="l">
                        <a:spcBef>
                          <a:spcPts val="0"/>
                        </a:spcBef>
                        <a:spcAft>
                          <a:spcPts val="0"/>
                        </a:spcAft>
                        <a:buNone/>
                      </a:pPr>
                      <a:r>
                        <a:rPr b="1" lang="en" sz="800">
                          <a:solidFill>
                            <a:srgbClr val="011C5D"/>
                          </a:solidFill>
                          <a:latin typeface="Ubuntu"/>
                          <a:ea typeface="Ubuntu"/>
                          <a:cs typeface="Ubuntu"/>
                          <a:sym typeface="Ubuntu"/>
                        </a:rPr>
                        <a:t>Value up</a:t>
                      </a:r>
                      <a:endParaRPr b="1" sz="800">
                        <a:solidFill>
                          <a:srgbClr val="011C5D"/>
                        </a:solidFill>
                        <a:latin typeface="Ubuntu"/>
                        <a:ea typeface="Ubuntu"/>
                        <a:cs typeface="Ubuntu"/>
                        <a:sym typeface="Ubuntu"/>
                      </a:endParaRPr>
                    </a:p>
                  </a:txBody>
                  <a:tcPr marT="91425" marB="91425" marR="91425" marL="91425">
                    <a:lnL cap="flat" cmpd="sng" w="9525">
                      <a:solidFill>
                        <a:srgbClr val="011C5D"/>
                      </a:solidFill>
                      <a:prstDash val="solid"/>
                      <a:round/>
                      <a:headEnd len="sm" w="sm" type="none"/>
                      <a:tailEnd len="sm" w="sm" type="none"/>
                    </a:lnL>
                    <a:lnR cap="flat" cmpd="sng" w="9525">
                      <a:solidFill>
                        <a:srgbClr val="011C5D"/>
                      </a:solidFill>
                      <a:prstDash val="solid"/>
                      <a:round/>
                      <a:headEnd len="sm" w="sm" type="none"/>
                      <a:tailEnd len="sm" w="sm" type="none"/>
                    </a:lnR>
                    <a:lnT cap="flat" cmpd="sng" w="9525">
                      <a:solidFill>
                        <a:srgbClr val="011C5D"/>
                      </a:solidFill>
                      <a:prstDash val="solid"/>
                      <a:round/>
                      <a:headEnd len="sm" w="sm" type="none"/>
                      <a:tailEnd len="sm" w="sm" type="none"/>
                    </a:lnT>
                    <a:lnB cap="flat" cmpd="sng" w="9525">
                      <a:solidFill>
                        <a:srgbClr val="011C5D"/>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lang="en" sz="800">
                          <a:solidFill>
                            <a:srgbClr val="011C5D"/>
                          </a:solidFill>
                          <a:latin typeface="Ubuntu"/>
                          <a:ea typeface="Ubuntu"/>
                          <a:cs typeface="Ubuntu"/>
                          <a:sym typeface="Ubuntu"/>
                        </a:rPr>
                        <a:t>(Value size, Embedding Dimension)</a:t>
                      </a:r>
                      <a:endParaRPr sz="800">
                        <a:solidFill>
                          <a:srgbClr val="011C5D"/>
                        </a:solidFill>
                        <a:latin typeface="Ubuntu"/>
                        <a:ea typeface="Ubuntu"/>
                        <a:cs typeface="Ubuntu"/>
                        <a:sym typeface="Ubuntu"/>
                      </a:endParaRPr>
                    </a:p>
                  </a:txBody>
                  <a:tcPr marT="91425" marB="91425" marR="91425" marL="91425">
                    <a:lnL cap="flat" cmpd="sng" w="9525">
                      <a:solidFill>
                        <a:srgbClr val="011C5D"/>
                      </a:solidFill>
                      <a:prstDash val="solid"/>
                      <a:round/>
                      <a:headEnd len="sm" w="sm" type="none"/>
                      <a:tailEnd len="sm" w="sm" type="none"/>
                    </a:lnL>
                    <a:lnR cap="flat" cmpd="sng" w="9525">
                      <a:solidFill>
                        <a:srgbClr val="011C5D"/>
                      </a:solidFill>
                      <a:prstDash val="solid"/>
                      <a:round/>
                      <a:headEnd len="sm" w="sm" type="none"/>
                      <a:tailEnd len="sm" w="sm" type="none"/>
                    </a:lnR>
                    <a:lnT cap="flat" cmpd="sng" w="9525">
                      <a:solidFill>
                        <a:srgbClr val="011C5D"/>
                      </a:solidFill>
                      <a:prstDash val="solid"/>
                      <a:round/>
                      <a:headEnd len="sm" w="sm" type="none"/>
                      <a:tailEnd len="sm" w="sm" type="none"/>
                    </a:lnT>
                    <a:lnB cap="flat" cmpd="sng" w="9525">
                      <a:solidFill>
                        <a:srgbClr val="011C5D"/>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lang="en" sz="800">
                          <a:solidFill>
                            <a:srgbClr val="011C5D"/>
                          </a:solidFill>
                          <a:latin typeface="Ubuntu"/>
                          <a:ea typeface="Ubuntu"/>
                          <a:cs typeface="Ubuntu"/>
                          <a:sym typeface="Ubuntu"/>
                        </a:rPr>
                        <a:t>(128, 12 288)  x 96 heads  x 96 layers</a:t>
                      </a:r>
                      <a:endParaRPr sz="800">
                        <a:solidFill>
                          <a:srgbClr val="011C5D"/>
                        </a:solidFill>
                        <a:latin typeface="Ubuntu"/>
                        <a:ea typeface="Ubuntu"/>
                        <a:cs typeface="Ubuntu"/>
                        <a:sym typeface="Ubuntu"/>
                      </a:endParaRPr>
                    </a:p>
                  </a:txBody>
                  <a:tcPr marT="91425" marB="91425" marR="91425" marL="91425">
                    <a:lnL cap="flat" cmpd="sng" w="9525">
                      <a:solidFill>
                        <a:srgbClr val="011C5D"/>
                      </a:solidFill>
                      <a:prstDash val="solid"/>
                      <a:round/>
                      <a:headEnd len="sm" w="sm" type="none"/>
                      <a:tailEnd len="sm" w="sm" type="none"/>
                    </a:lnL>
                    <a:lnR cap="flat" cmpd="sng" w="9525">
                      <a:solidFill>
                        <a:srgbClr val="011C5D"/>
                      </a:solidFill>
                      <a:prstDash val="solid"/>
                      <a:round/>
                      <a:headEnd len="sm" w="sm" type="none"/>
                      <a:tailEnd len="sm" w="sm" type="none"/>
                    </a:lnR>
                    <a:lnT cap="flat" cmpd="sng" w="9525">
                      <a:solidFill>
                        <a:srgbClr val="011C5D"/>
                      </a:solidFill>
                      <a:prstDash val="solid"/>
                      <a:round/>
                      <a:headEnd len="sm" w="sm" type="none"/>
                      <a:tailEnd len="sm" w="sm" type="none"/>
                    </a:lnT>
                    <a:lnB cap="flat" cmpd="sng" w="9525">
                      <a:solidFill>
                        <a:srgbClr val="011C5D"/>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lang="en" sz="800">
                          <a:solidFill>
                            <a:srgbClr val="011C5D"/>
                          </a:solidFill>
                          <a:latin typeface="Ubuntu"/>
                          <a:ea typeface="Ubuntu"/>
                          <a:cs typeface="Ubuntu"/>
                          <a:sym typeface="Ubuntu"/>
                        </a:rPr>
                        <a:t>14 495 514 624 params</a:t>
                      </a:r>
                      <a:endParaRPr sz="800">
                        <a:solidFill>
                          <a:srgbClr val="011C5D"/>
                        </a:solidFill>
                        <a:latin typeface="Ubuntu"/>
                        <a:ea typeface="Ubuntu"/>
                        <a:cs typeface="Ubuntu"/>
                        <a:sym typeface="Ubuntu"/>
                      </a:endParaRPr>
                    </a:p>
                  </a:txBody>
                  <a:tcPr marT="91425" marB="91425" marR="91425" marL="91425">
                    <a:lnL cap="flat" cmpd="sng" w="9525">
                      <a:solidFill>
                        <a:srgbClr val="011C5D"/>
                      </a:solidFill>
                      <a:prstDash val="solid"/>
                      <a:round/>
                      <a:headEnd len="sm" w="sm" type="none"/>
                      <a:tailEnd len="sm" w="sm" type="none"/>
                    </a:lnL>
                    <a:lnR cap="flat" cmpd="sng" w="9525">
                      <a:solidFill>
                        <a:srgbClr val="011C5D"/>
                      </a:solidFill>
                      <a:prstDash val="solid"/>
                      <a:round/>
                      <a:headEnd len="sm" w="sm" type="none"/>
                      <a:tailEnd len="sm" w="sm" type="none"/>
                    </a:lnR>
                    <a:lnT cap="flat" cmpd="sng" w="9525">
                      <a:solidFill>
                        <a:srgbClr val="011C5D"/>
                      </a:solidFill>
                      <a:prstDash val="solid"/>
                      <a:round/>
                      <a:headEnd len="sm" w="sm" type="none"/>
                      <a:tailEnd len="sm" w="sm" type="none"/>
                    </a:lnT>
                    <a:lnB cap="flat" cmpd="sng" w="9525">
                      <a:solidFill>
                        <a:srgbClr val="011C5D"/>
                      </a:solidFill>
                      <a:prstDash val="solid"/>
                      <a:round/>
                      <a:headEnd len="sm" w="sm" type="none"/>
                      <a:tailEnd len="sm" w="sm" type="none"/>
                    </a:lnB>
                    <a:solidFill>
                      <a:srgbClr val="F3F3F3"/>
                    </a:solidFill>
                  </a:tcPr>
                </a:tc>
              </a:tr>
              <a:tr h="322525">
                <a:tc>
                  <a:txBody>
                    <a:bodyPr/>
                    <a:lstStyle/>
                    <a:p>
                      <a:pPr indent="0" lvl="0" marL="0" rtl="0" algn="l">
                        <a:spcBef>
                          <a:spcPts val="0"/>
                        </a:spcBef>
                        <a:spcAft>
                          <a:spcPts val="0"/>
                        </a:spcAft>
                        <a:buNone/>
                      </a:pPr>
                      <a:r>
                        <a:rPr b="1" lang="en" sz="800">
                          <a:solidFill>
                            <a:srgbClr val="011C5D"/>
                          </a:solidFill>
                          <a:latin typeface="Ubuntu"/>
                          <a:ea typeface="Ubuntu"/>
                          <a:cs typeface="Ubuntu"/>
                          <a:sym typeface="Ubuntu"/>
                        </a:rPr>
                        <a:t>Value down</a:t>
                      </a:r>
                      <a:endParaRPr b="1" sz="800">
                        <a:solidFill>
                          <a:srgbClr val="011C5D"/>
                        </a:solidFill>
                        <a:latin typeface="Ubuntu"/>
                        <a:ea typeface="Ubuntu"/>
                        <a:cs typeface="Ubuntu"/>
                        <a:sym typeface="Ubuntu"/>
                      </a:endParaRPr>
                    </a:p>
                  </a:txBody>
                  <a:tcPr marT="91425" marB="91425" marR="91425" marL="91425">
                    <a:lnL cap="flat" cmpd="sng" w="9525">
                      <a:solidFill>
                        <a:srgbClr val="011C5D"/>
                      </a:solidFill>
                      <a:prstDash val="solid"/>
                      <a:round/>
                      <a:headEnd len="sm" w="sm" type="none"/>
                      <a:tailEnd len="sm" w="sm" type="none"/>
                    </a:lnL>
                    <a:lnR cap="flat" cmpd="sng" w="9525">
                      <a:solidFill>
                        <a:srgbClr val="011C5D"/>
                      </a:solidFill>
                      <a:prstDash val="solid"/>
                      <a:round/>
                      <a:headEnd len="sm" w="sm" type="none"/>
                      <a:tailEnd len="sm" w="sm" type="none"/>
                    </a:lnR>
                    <a:lnT cap="flat" cmpd="sng" w="9525">
                      <a:solidFill>
                        <a:srgbClr val="011C5D"/>
                      </a:solidFill>
                      <a:prstDash val="solid"/>
                      <a:round/>
                      <a:headEnd len="sm" w="sm" type="none"/>
                      <a:tailEnd len="sm" w="sm" type="none"/>
                    </a:lnT>
                    <a:lnB cap="flat" cmpd="sng" w="9525">
                      <a:solidFill>
                        <a:srgbClr val="011C5D"/>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lang="en" sz="800">
                          <a:solidFill>
                            <a:srgbClr val="011C5D"/>
                          </a:solidFill>
                          <a:latin typeface="Ubuntu"/>
                          <a:ea typeface="Ubuntu"/>
                          <a:cs typeface="Ubuntu"/>
                          <a:sym typeface="Ubuntu"/>
                        </a:rPr>
                        <a:t>(Embedding Dimension, Value size)</a:t>
                      </a:r>
                      <a:endParaRPr sz="800">
                        <a:solidFill>
                          <a:srgbClr val="011C5D"/>
                        </a:solidFill>
                        <a:latin typeface="Ubuntu"/>
                        <a:ea typeface="Ubuntu"/>
                        <a:cs typeface="Ubuntu"/>
                        <a:sym typeface="Ubuntu"/>
                      </a:endParaRPr>
                    </a:p>
                  </a:txBody>
                  <a:tcPr marT="91425" marB="91425" marR="91425" marL="91425">
                    <a:lnL cap="flat" cmpd="sng" w="9525">
                      <a:solidFill>
                        <a:srgbClr val="011C5D"/>
                      </a:solidFill>
                      <a:prstDash val="solid"/>
                      <a:round/>
                      <a:headEnd len="sm" w="sm" type="none"/>
                      <a:tailEnd len="sm" w="sm" type="none"/>
                    </a:lnL>
                    <a:lnR cap="flat" cmpd="sng" w="9525">
                      <a:solidFill>
                        <a:srgbClr val="011C5D"/>
                      </a:solidFill>
                      <a:prstDash val="solid"/>
                      <a:round/>
                      <a:headEnd len="sm" w="sm" type="none"/>
                      <a:tailEnd len="sm" w="sm" type="none"/>
                    </a:lnR>
                    <a:lnT cap="flat" cmpd="sng" w="9525">
                      <a:solidFill>
                        <a:srgbClr val="011C5D"/>
                      </a:solidFill>
                      <a:prstDash val="solid"/>
                      <a:round/>
                      <a:headEnd len="sm" w="sm" type="none"/>
                      <a:tailEnd len="sm" w="sm" type="none"/>
                    </a:lnT>
                    <a:lnB cap="flat" cmpd="sng" w="9525">
                      <a:solidFill>
                        <a:srgbClr val="011C5D"/>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lang="en" sz="800">
                          <a:solidFill>
                            <a:srgbClr val="011C5D"/>
                          </a:solidFill>
                          <a:latin typeface="Ubuntu"/>
                          <a:ea typeface="Ubuntu"/>
                          <a:cs typeface="Ubuntu"/>
                          <a:sym typeface="Ubuntu"/>
                        </a:rPr>
                        <a:t>(12 288, 128)  x 96 heads  x 96 layers</a:t>
                      </a:r>
                      <a:endParaRPr sz="800">
                        <a:solidFill>
                          <a:srgbClr val="011C5D"/>
                        </a:solidFill>
                        <a:latin typeface="Ubuntu"/>
                        <a:ea typeface="Ubuntu"/>
                        <a:cs typeface="Ubuntu"/>
                        <a:sym typeface="Ubuntu"/>
                      </a:endParaRPr>
                    </a:p>
                  </a:txBody>
                  <a:tcPr marT="91425" marB="91425" marR="91425" marL="91425">
                    <a:lnL cap="flat" cmpd="sng" w="9525">
                      <a:solidFill>
                        <a:srgbClr val="011C5D"/>
                      </a:solidFill>
                      <a:prstDash val="solid"/>
                      <a:round/>
                      <a:headEnd len="sm" w="sm" type="none"/>
                      <a:tailEnd len="sm" w="sm" type="none"/>
                    </a:lnL>
                    <a:lnR cap="flat" cmpd="sng" w="9525">
                      <a:solidFill>
                        <a:srgbClr val="011C5D"/>
                      </a:solidFill>
                      <a:prstDash val="solid"/>
                      <a:round/>
                      <a:headEnd len="sm" w="sm" type="none"/>
                      <a:tailEnd len="sm" w="sm" type="none"/>
                    </a:lnR>
                    <a:lnT cap="flat" cmpd="sng" w="9525">
                      <a:solidFill>
                        <a:srgbClr val="011C5D"/>
                      </a:solidFill>
                      <a:prstDash val="solid"/>
                      <a:round/>
                      <a:headEnd len="sm" w="sm" type="none"/>
                      <a:tailEnd len="sm" w="sm" type="none"/>
                    </a:lnT>
                    <a:lnB cap="flat" cmpd="sng" w="9525">
                      <a:solidFill>
                        <a:srgbClr val="011C5D"/>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lang="en" sz="800">
                          <a:solidFill>
                            <a:srgbClr val="011C5D"/>
                          </a:solidFill>
                          <a:latin typeface="Ubuntu"/>
                          <a:ea typeface="Ubuntu"/>
                          <a:cs typeface="Ubuntu"/>
                          <a:sym typeface="Ubuntu"/>
                        </a:rPr>
                        <a:t>14 495 514 624 params</a:t>
                      </a:r>
                      <a:endParaRPr sz="800">
                        <a:solidFill>
                          <a:srgbClr val="011C5D"/>
                        </a:solidFill>
                        <a:latin typeface="Ubuntu"/>
                        <a:ea typeface="Ubuntu"/>
                        <a:cs typeface="Ubuntu"/>
                        <a:sym typeface="Ubuntu"/>
                      </a:endParaRPr>
                    </a:p>
                  </a:txBody>
                  <a:tcPr marT="91425" marB="91425" marR="91425" marL="91425">
                    <a:lnL cap="flat" cmpd="sng" w="9525">
                      <a:solidFill>
                        <a:srgbClr val="011C5D"/>
                      </a:solidFill>
                      <a:prstDash val="solid"/>
                      <a:round/>
                      <a:headEnd len="sm" w="sm" type="none"/>
                      <a:tailEnd len="sm" w="sm" type="none"/>
                    </a:lnL>
                    <a:lnR cap="flat" cmpd="sng" w="9525">
                      <a:solidFill>
                        <a:srgbClr val="011C5D"/>
                      </a:solidFill>
                      <a:prstDash val="solid"/>
                      <a:round/>
                      <a:headEnd len="sm" w="sm" type="none"/>
                      <a:tailEnd len="sm" w="sm" type="none"/>
                    </a:lnR>
                    <a:lnT cap="flat" cmpd="sng" w="9525">
                      <a:solidFill>
                        <a:srgbClr val="011C5D"/>
                      </a:solidFill>
                      <a:prstDash val="solid"/>
                      <a:round/>
                      <a:headEnd len="sm" w="sm" type="none"/>
                      <a:tailEnd len="sm" w="sm" type="none"/>
                    </a:lnT>
                    <a:lnB cap="flat" cmpd="sng" w="9525">
                      <a:solidFill>
                        <a:srgbClr val="011C5D"/>
                      </a:solidFill>
                      <a:prstDash val="solid"/>
                      <a:round/>
                      <a:headEnd len="sm" w="sm" type="none"/>
                      <a:tailEnd len="sm" w="sm" type="none"/>
                    </a:lnB>
                    <a:solidFill>
                      <a:srgbClr val="F3F3F3"/>
                    </a:solidFill>
                  </a:tcPr>
                </a:tc>
              </a:tr>
              <a:tr h="355825">
                <a:tc>
                  <a:txBody>
                    <a:bodyPr/>
                    <a:lstStyle/>
                    <a:p>
                      <a:pPr indent="0" lvl="0" marL="0" rtl="0" algn="l">
                        <a:spcBef>
                          <a:spcPts val="0"/>
                        </a:spcBef>
                        <a:spcAft>
                          <a:spcPts val="0"/>
                        </a:spcAft>
                        <a:buNone/>
                      </a:pPr>
                      <a:r>
                        <a:rPr b="1" lang="en" sz="800">
                          <a:solidFill>
                            <a:srgbClr val="011C5D"/>
                          </a:solidFill>
                          <a:latin typeface="Ubuntu"/>
                          <a:ea typeface="Ubuntu"/>
                          <a:cs typeface="Ubuntu"/>
                          <a:sym typeface="Ubuntu"/>
                        </a:rPr>
                        <a:t>Up Projection</a:t>
                      </a:r>
                      <a:endParaRPr b="1" sz="800">
                        <a:solidFill>
                          <a:srgbClr val="011C5D"/>
                        </a:solidFill>
                        <a:latin typeface="Ubuntu"/>
                        <a:ea typeface="Ubuntu"/>
                        <a:cs typeface="Ubuntu"/>
                        <a:sym typeface="Ubuntu"/>
                      </a:endParaRPr>
                    </a:p>
                  </a:txBody>
                  <a:tcPr marT="91425" marB="91425" marR="91425" marL="91425">
                    <a:lnL cap="flat" cmpd="sng" w="9525">
                      <a:solidFill>
                        <a:srgbClr val="011C5D"/>
                      </a:solidFill>
                      <a:prstDash val="solid"/>
                      <a:round/>
                      <a:headEnd len="sm" w="sm" type="none"/>
                      <a:tailEnd len="sm" w="sm" type="none"/>
                    </a:lnL>
                    <a:lnR cap="flat" cmpd="sng" w="9525">
                      <a:solidFill>
                        <a:srgbClr val="011C5D"/>
                      </a:solidFill>
                      <a:prstDash val="solid"/>
                      <a:round/>
                      <a:headEnd len="sm" w="sm" type="none"/>
                      <a:tailEnd len="sm" w="sm" type="none"/>
                    </a:lnR>
                    <a:lnT cap="flat" cmpd="sng" w="9525">
                      <a:solidFill>
                        <a:srgbClr val="011C5D"/>
                      </a:solidFill>
                      <a:prstDash val="solid"/>
                      <a:round/>
                      <a:headEnd len="sm" w="sm" type="none"/>
                      <a:tailEnd len="sm" w="sm" type="none"/>
                    </a:lnT>
                    <a:lnB cap="flat" cmpd="sng" w="9525">
                      <a:solidFill>
                        <a:srgbClr val="011C5D"/>
                      </a:solidFill>
                      <a:prstDash val="solid"/>
                      <a:round/>
                      <a:headEnd len="sm" w="sm" type="none"/>
                      <a:tailEnd len="sm" w="sm" type="none"/>
                    </a:lnB>
                  </a:tcPr>
                </a:tc>
                <a:tc>
                  <a:txBody>
                    <a:bodyPr/>
                    <a:lstStyle/>
                    <a:p>
                      <a:pPr indent="0" lvl="0" marL="0" rtl="0" algn="l">
                        <a:spcBef>
                          <a:spcPts val="0"/>
                        </a:spcBef>
                        <a:spcAft>
                          <a:spcPts val="0"/>
                        </a:spcAft>
                        <a:buNone/>
                      </a:pPr>
                      <a:r>
                        <a:rPr lang="en" sz="800">
                          <a:solidFill>
                            <a:srgbClr val="011C5D"/>
                          </a:solidFill>
                          <a:latin typeface="Ubuntu"/>
                          <a:ea typeface="Ubuntu"/>
                          <a:cs typeface="Ubuntu"/>
                          <a:sym typeface="Ubuntu"/>
                        </a:rPr>
                        <a:t>(Neuron Dim, Embedding Dimension)</a:t>
                      </a:r>
                      <a:endParaRPr sz="800">
                        <a:solidFill>
                          <a:srgbClr val="011C5D"/>
                        </a:solidFill>
                        <a:latin typeface="Ubuntu"/>
                        <a:ea typeface="Ubuntu"/>
                        <a:cs typeface="Ubuntu"/>
                        <a:sym typeface="Ubuntu"/>
                      </a:endParaRPr>
                    </a:p>
                  </a:txBody>
                  <a:tcPr marT="91425" marB="91425" marR="91425" marL="91425">
                    <a:lnL cap="flat" cmpd="sng" w="9525">
                      <a:solidFill>
                        <a:srgbClr val="011C5D"/>
                      </a:solidFill>
                      <a:prstDash val="solid"/>
                      <a:round/>
                      <a:headEnd len="sm" w="sm" type="none"/>
                      <a:tailEnd len="sm" w="sm" type="none"/>
                    </a:lnL>
                    <a:lnR cap="flat" cmpd="sng" w="9525">
                      <a:solidFill>
                        <a:srgbClr val="011C5D"/>
                      </a:solidFill>
                      <a:prstDash val="solid"/>
                      <a:round/>
                      <a:headEnd len="sm" w="sm" type="none"/>
                      <a:tailEnd len="sm" w="sm" type="none"/>
                    </a:lnR>
                    <a:lnT cap="flat" cmpd="sng" w="9525">
                      <a:solidFill>
                        <a:srgbClr val="011C5D"/>
                      </a:solidFill>
                      <a:prstDash val="solid"/>
                      <a:round/>
                      <a:headEnd len="sm" w="sm" type="none"/>
                      <a:tailEnd len="sm" w="sm" type="none"/>
                    </a:lnT>
                    <a:lnB cap="flat" cmpd="sng" w="9525">
                      <a:solidFill>
                        <a:srgbClr val="011C5D"/>
                      </a:solidFill>
                      <a:prstDash val="solid"/>
                      <a:round/>
                      <a:headEnd len="sm" w="sm" type="none"/>
                      <a:tailEnd len="sm" w="sm" type="none"/>
                    </a:lnB>
                  </a:tcPr>
                </a:tc>
                <a:tc>
                  <a:txBody>
                    <a:bodyPr/>
                    <a:lstStyle/>
                    <a:p>
                      <a:pPr indent="0" lvl="0" marL="0" rtl="0" algn="l">
                        <a:spcBef>
                          <a:spcPts val="0"/>
                        </a:spcBef>
                        <a:spcAft>
                          <a:spcPts val="0"/>
                        </a:spcAft>
                        <a:buNone/>
                      </a:pPr>
                      <a:r>
                        <a:rPr lang="en" sz="800">
                          <a:solidFill>
                            <a:srgbClr val="011C5D"/>
                          </a:solidFill>
                          <a:latin typeface="Ubuntu"/>
                          <a:ea typeface="Ubuntu"/>
                          <a:cs typeface="Ubuntu"/>
                          <a:sym typeface="Ubuntu"/>
                        </a:rPr>
                        <a:t>(49 152, 12 288)  x 96 layers</a:t>
                      </a:r>
                      <a:endParaRPr sz="800">
                        <a:solidFill>
                          <a:srgbClr val="011C5D"/>
                        </a:solidFill>
                        <a:latin typeface="Ubuntu"/>
                        <a:ea typeface="Ubuntu"/>
                        <a:cs typeface="Ubuntu"/>
                        <a:sym typeface="Ubuntu"/>
                      </a:endParaRPr>
                    </a:p>
                    <a:p>
                      <a:pPr indent="0" lvl="0" marL="0" rtl="0" algn="l">
                        <a:spcBef>
                          <a:spcPts val="0"/>
                        </a:spcBef>
                        <a:spcAft>
                          <a:spcPts val="0"/>
                        </a:spcAft>
                        <a:buNone/>
                      </a:pPr>
                      <a:r>
                        <a:t/>
                      </a:r>
                      <a:endParaRPr sz="800">
                        <a:solidFill>
                          <a:srgbClr val="011C5D"/>
                        </a:solidFill>
                        <a:latin typeface="Ubuntu"/>
                        <a:ea typeface="Ubuntu"/>
                        <a:cs typeface="Ubuntu"/>
                        <a:sym typeface="Ubuntu"/>
                      </a:endParaRPr>
                    </a:p>
                  </a:txBody>
                  <a:tcPr marT="91425" marB="91425" marR="91425" marL="91425">
                    <a:lnL cap="flat" cmpd="sng" w="9525">
                      <a:solidFill>
                        <a:srgbClr val="011C5D"/>
                      </a:solidFill>
                      <a:prstDash val="solid"/>
                      <a:round/>
                      <a:headEnd len="sm" w="sm" type="none"/>
                      <a:tailEnd len="sm" w="sm" type="none"/>
                    </a:lnL>
                    <a:lnR cap="flat" cmpd="sng" w="9525">
                      <a:solidFill>
                        <a:srgbClr val="011C5D"/>
                      </a:solidFill>
                      <a:prstDash val="solid"/>
                      <a:round/>
                      <a:headEnd len="sm" w="sm" type="none"/>
                      <a:tailEnd len="sm" w="sm" type="none"/>
                    </a:lnR>
                    <a:lnT cap="flat" cmpd="sng" w="9525">
                      <a:solidFill>
                        <a:srgbClr val="011C5D"/>
                      </a:solidFill>
                      <a:prstDash val="solid"/>
                      <a:round/>
                      <a:headEnd len="sm" w="sm" type="none"/>
                      <a:tailEnd len="sm" w="sm" type="none"/>
                    </a:lnT>
                    <a:lnB cap="flat" cmpd="sng" w="9525">
                      <a:solidFill>
                        <a:srgbClr val="011C5D"/>
                      </a:solidFill>
                      <a:prstDash val="solid"/>
                      <a:round/>
                      <a:headEnd len="sm" w="sm" type="none"/>
                      <a:tailEnd len="sm" w="sm" type="none"/>
                    </a:lnB>
                  </a:tcPr>
                </a:tc>
                <a:tc>
                  <a:txBody>
                    <a:bodyPr/>
                    <a:lstStyle/>
                    <a:p>
                      <a:pPr indent="0" lvl="0" marL="0" rtl="0" algn="l">
                        <a:spcBef>
                          <a:spcPts val="0"/>
                        </a:spcBef>
                        <a:spcAft>
                          <a:spcPts val="0"/>
                        </a:spcAft>
                        <a:buNone/>
                      </a:pPr>
                      <a:r>
                        <a:rPr lang="en" sz="800">
                          <a:solidFill>
                            <a:srgbClr val="011C5D"/>
                          </a:solidFill>
                          <a:latin typeface="Ubuntu"/>
                          <a:ea typeface="Ubuntu"/>
                          <a:cs typeface="Ubuntu"/>
                          <a:sym typeface="Ubuntu"/>
                        </a:rPr>
                        <a:t>57 982 058 496 params</a:t>
                      </a:r>
                      <a:endParaRPr sz="800">
                        <a:solidFill>
                          <a:srgbClr val="011C5D"/>
                        </a:solidFill>
                        <a:latin typeface="Ubuntu"/>
                        <a:ea typeface="Ubuntu"/>
                        <a:cs typeface="Ubuntu"/>
                        <a:sym typeface="Ubuntu"/>
                      </a:endParaRPr>
                    </a:p>
                  </a:txBody>
                  <a:tcPr marT="91425" marB="91425" marR="91425" marL="91425">
                    <a:lnL cap="flat" cmpd="sng" w="9525">
                      <a:solidFill>
                        <a:srgbClr val="011C5D"/>
                      </a:solidFill>
                      <a:prstDash val="solid"/>
                      <a:round/>
                      <a:headEnd len="sm" w="sm" type="none"/>
                      <a:tailEnd len="sm" w="sm" type="none"/>
                    </a:lnL>
                    <a:lnR cap="flat" cmpd="sng" w="9525">
                      <a:solidFill>
                        <a:srgbClr val="011C5D"/>
                      </a:solidFill>
                      <a:prstDash val="solid"/>
                      <a:round/>
                      <a:headEnd len="sm" w="sm" type="none"/>
                      <a:tailEnd len="sm" w="sm" type="none"/>
                    </a:lnR>
                    <a:lnT cap="flat" cmpd="sng" w="9525">
                      <a:solidFill>
                        <a:srgbClr val="011C5D"/>
                      </a:solidFill>
                      <a:prstDash val="solid"/>
                      <a:round/>
                      <a:headEnd len="sm" w="sm" type="none"/>
                      <a:tailEnd len="sm" w="sm" type="none"/>
                    </a:lnT>
                    <a:lnB cap="flat" cmpd="sng" w="9525">
                      <a:solidFill>
                        <a:srgbClr val="011C5D"/>
                      </a:solidFill>
                      <a:prstDash val="solid"/>
                      <a:round/>
                      <a:headEnd len="sm" w="sm" type="none"/>
                      <a:tailEnd len="sm" w="sm" type="none"/>
                    </a:lnB>
                    <a:solidFill>
                      <a:schemeClr val="lt1"/>
                    </a:solidFill>
                  </a:tcPr>
                </a:tc>
              </a:tr>
              <a:tr h="355825">
                <a:tc>
                  <a:txBody>
                    <a:bodyPr/>
                    <a:lstStyle/>
                    <a:p>
                      <a:pPr indent="0" lvl="0" marL="0" rtl="0" algn="l">
                        <a:spcBef>
                          <a:spcPts val="0"/>
                        </a:spcBef>
                        <a:spcAft>
                          <a:spcPts val="0"/>
                        </a:spcAft>
                        <a:buNone/>
                      </a:pPr>
                      <a:r>
                        <a:rPr b="1" lang="en" sz="800">
                          <a:solidFill>
                            <a:srgbClr val="011C5D"/>
                          </a:solidFill>
                          <a:latin typeface="Ubuntu"/>
                          <a:ea typeface="Ubuntu"/>
                          <a:cs typeface="Ubuntu"/>
                          <a:sym typeface="Ubuntu"/>
                        </a:rPr>
                        <a:t>Down Projection</a:t>
                      </a:r>
                      <a:endParaRPr b="1" sz="800">
                        <a:solidFill>
                          <a:srgbClr val="011C5D"/>
                        </a:solidFill>
                        <a:latin typeface="Ubuntu"/>
                        <a:ea typeface="Ubuntu"/>
                        <a:cs typeface="Ubuntu"/>
                        <a:sym typeface="Ubuntu"/>
                      </a:endParaRPr>
                    </a:p>
                  </a:txBody>
                  <a:tcPr marT="91425" marB="91425" marR="91425" marL="91425">
                    <a:lnL cap="flat" cmpd="sng" w="9525">
                      <a:solidFill>
                        <a:srgbClr val="011C5D"/>
                      </a:solidFill>
                      <a:prstDash val="solid"/>
                      <a:round/>
                      <a:headEnd len="sm" w="sm" type="none"/>
                      <a:tailEnd len="sm" w="sm" type="none"/>
                    </a:lnL>
                    <a:lnR cap="flat" cmpd="sng" w="9525">
                      <a:solidFill>
                        <a:srgbClr val="011C5D"/>
                      </a:solidFill>
                      <a:prstDash val="solid"/>
                      <a:round/>
                      <a:headEnd len="sm" w="sm" type="none"/>
                      <a:tailEnd len="sm" w="sm" type="none"/>
                    </a:lnR>
                    <a:lnT cap="flat" cmpd="sng" w="9525">
                      <a:solidFill>
                        <a:srgbClr val="011C5D"/>
                      </a:solidFill>
                      <a:prstDash val="solid"/>
                      <a:round/>
                      <a:headEnd len="sm" w="sm" type="none"/>
                      <a:tailEnd len="sm" w="sm" type="none"/>
                    </a:lnT>
                    <a:lnB cap="flat" cmpd="sng" w="9525">
                      <a:solidFill>
                        <a:srgbClr val="011C5D"/>
                      </a:solidFill>
                      <a:prstDash val="solid"/>
                      <a:round/>
                      <a:headEnd len="sm" w="sm" type="none"/>
                      <a:tailEnd len="sm" w="sm" type="none"/>
                    </a:lnB>
                  </a:tcPr>
                </a:tc>
                <a:tc>
                  <a:txBody>
                    <a:bodyPr/>
                    <a:lstStyle/>
                    <a:p>
                      <a:pPr indent="0" lvl="0" marL="0" rtl="0" algn="l">
                        <a:spcBef>
                          <a:spcPts val="0"/>
                        </a:spcBef>
                        <a:spcAft>
                          <a:spcPts val="0"/>
                        </a:spcAft>
                        <a:buNone/>
                      </a:pPr>
                      <a:r>
                        <a:rPr lang="en" sz="800">
                          <a:solidFill>
                            <a:srgbClr val="011C5D"/>
                          </a:solidFill>
                          <a:latin typeface="Ubuntu"/>
                          <a:ea typeface="Ubuntu"/>
                          <a:cs typeface="Ubuntu"/>
                          <a:sym typeface="Ubuntu"/>
                        </a:rPr>
                        <a:t>(Embedding Dimension, Neuron Dim)</a:t>
                      </a:r>
                      <a:endParaRPr sz="800">
                        <a:solidFill>
                          <a:srgbClr val="011C5D"/>
                        </a:solidFill>
                        <a:latin typeface="Ubuntu"/>
                        <a:ea typeface="Ubuntu"/>
                        <a:cs typeface="Ubuntu"/>
                        <a:sym typeface="Ubuntu"/>
                      </a:endParaRPr>
                    </a:p>
                  </a:txBody>
                  <a:tcPr marT="91425" marB="91425" marR="91425" marL="91425">
                    <a:lnL cap="flat" cmpd="sng" w="9525">
                      <a:solidFill>
                        <a:srgbClr val="011C5D"/>
                      </a:solidFill>
                      <a:prstDash val="solid"/>
                      <a:round/>
                      <a:headEnd len="sm" w="sm" type="none"/>
                      <a:tailEnd len="sm" w="sm" type="none"/>
                    </a:lnL>
                    <a:lnR cap="flat" cmpd="sng" w="9525">
                      <a:solidFill>
                        <a:srgbClr val="011C5D"/>
                      </a:solidFill>
                      <a:prstDash val="solid"/>
                      <a:round/>
                      <a:headEnd len="sm" w="sm" type="none"/>
                      <a:tailEnd len="sm" w="sm" type="none"/>
                    </a:lnR>
                    <a:lnT cap="flat" cmpd="sng" w="9525">
                      <a:solidFill>
                        <a:srgbClr val="011C5D"/>
                      </a:solidFill>
                      <a:prstDash val="solid"/>
                      <a:round/>
                      <a:headEnd len="sm" w="sm" type="none"/>
                      <a:tailEnd len="sm" w="sm" type="none"/>
                    </a:lnT>
                    <a:lnB cap="flat" cmpd="sng" w="9525">
                      <a:solidFill>
                        <a:srgbClr val="011C5D"/>
                      </a:solidFill>
                      <a:prstDash val="solid"/>
                      <a:round/>
                      <a:headEnd len="sm" w="sm" type="none"/>
                      <a:tailEnd len="sm" w="sm" type="none"/>
                    </a:lnB>
                  </a:tcPr>
                </a:tc>
                <a:tc>
                  <a:txBody>
                    <a:bodyPr/>
                    <a:lstStyle/>
                    <a:p>
                      <a:pPr indent="0" lvl="0" marL="0" rtl="0" algn="l">
                        <a:spcBef>
                          <a:spcPts val="0"/>
                        </a:spcBef>
                        <a:spcAft>
                          <a:spcPts val="0"/>
                        </a:spcAft>
                        <a:buNone/>
                      </a:pPr>
                      <a:r>
                        <a:rPr lang="en" sz="800">
                          <a:solidFill>
                            <a:srgbClr val="011C5D"/>
                          </a:solidFill>
                          <a:latin typeface="Ubuntu"/>
                          <a:ea typeface="Ubuntu"/>
                          <a:cs typeface="Ubuntu"/>
                          <a:sym typeface="Ubuntu"/>
                        </a:rPr>
                        <a:t>(12 288, 49 152) x 96 layers</a:t>
                      </a:r>
                      <a:endParaRPr sz="800">
                        <a:solidFill>
                          <a:srgbClr val="011C5D"/>
                        </a:solidFill>
                        <a:latin typeface="Ubuntu"/>
                        <a:ea typeface="Ubuntu"/>
                        <a:cs typeface="Ubuntu"/>
                        <a:sym typeface="Ubuntu"/>
                      </a:endParaRPr>
                    </a:p>
                  </a:txBody>
                  <a:tcPr marT="91425" marB="91425" marR="91425" marL="91425">
                    <a:lnL cap="flat" cmpd="sng" w="9525">
                      <a:solidFill>
                        <a:srgbClr val="011C5D"/>
                      </a:solidFill>
                      <a:prstDash val="solid"/>
                      <a:round/>
                      <a:headEnd len="sm" w="sm" type="none"/>
                      <a:tailEnd len="sm" w="sm" type="none"/>
                    </a:lnL>
                    <a:lnR cap="flat" cmpd="sng" w="9525">
                      <a:solidFill>
                        <a:srgbClr val="011C5D"/>
                      </a:solidFill>
                      <a:prstDash val="solid"/>
                      <a:round/>
                      <a:headEnd len="sm" w="sm" type="none"/>
                      <a:tailEnd len="sm" w="sm" type="none"/>
                    </a:lnR>
                    <a:lnT cap="flat" cmpd="sng" w="9525">
                      <a:solidFill>
                        <a:srgbClr val="011C5D"/>
                      </a:solidFill>
                      <a:prstDash val="solid"/>
                      <a:round/>
                      <a:headEnd len="sm" w="sm" type="none"/>
                      <a:tailEnd len="sm" w="sm" type="none"/>
                    </a:lnT>
                    <a:lnB cap="flat" cmpd="sng" w="9525">
                      <a:solidFill>
                        <a:srgbClr val="011C5D"/>
                      </a:solidFill>
                      <a:prstDash val="solid"/>
                      <a:round/>
                      <a:headEnd len="sm" w="sm" type="none"/>
                      <a:tailEnd len="sm" w="sm" type="none"/>
                    </a:lnB>
                  </a:tcPr>
                </a:tc>
                <a:tc>
                  <a:txBody>
                    <a:bodyPr/>
                    <a:lstStyle/>
                    <a:p>
                      <a:pPr indent="0" lvl="0" marL="0" rtl="0" algn="l">
                        <a:spcBef>
                          <a:spcPts val="0"/>
                        </a:spcBef>
                        <a:spcAft>
                          <a:spcPts val="0"/>
                        </a:spcAft>
                        <a:buNone/>
                      </a:pPr>
                      <a:r>
                        <a:rPr lang="en" sz="800">
                          <a:solidFill>
                            <a:srgbClr val="011C5D"/>
                          </a:solidFill>
                          <a:latin typeface="Ubuntu"/>
                          <a:ea typeface="Ubuntu"/>
                          <a:cs typeface="Ubuntu"/>
                          <a:sym typeface="Ubuntu"/>
                        </a:rPr>
                        <a:t>57 982 058 496 params</a:t>
                      </a:r>
                      <a:endParaRPr sz="800">
                        <a:solidFill>
                          <a:srgbClr val="011C5D"/>
                        </a:solidFill>
                        <a:latin typeface="Ubuntu"/>
                        <a:ea typeface="Ubuntu"/>
                        <a:cs typeface="Ubuntu"/>
                        <a:sym typeface="Ubuntu"/>
                      </a:endParaRPr>
                    </a:p>
                  </a:txBody>
                  <a:tcPr marT="91425" marB="91425" marR="91425" marL="91425">
                    <a:lnL cap="flat" cmpd="sng" w="9525">
                      <a:solidFill>
                        <a:srgbClr val="011C5D"/>
                      </a:solidFill>
                      <a:prstDash val="solid"/>
                      <a:round/>
                      <a:headEnd len="sm" w="sm" type="none"/>
                      <a:tailEnd len="sm" w="sm" type="none"/>
                    </a:lnL>
                    <a:lnR cap="flat" cmpd="sng" w="9525">
                      <a:solidFill>
                        <a:srgbClr val="011C5D"/>
                      </a:solidFill>
                      <a:prstDash val="solid"/>
                      <a:round/>
                      <a:headEnd len="sm" w="sm" type="none"/>
                      <a:tailEnd len="sm" w="sm" type="none"/>
                    </a:lnR>
                    <a:lnT cap="flat" cmpd="sng" w="9525">
                      <a:solidFill>
                        <a:srgbClr val="011C5D"/>
                      </a:solidFill>
                      <a:prstDash val="solid"/>
                      <a:round/>
                      <a:headEnd len="sm" w="sm" type="none"/>
                      <a:tailEnd len="sm" w="sm" type="none"/>
                    </a:lnT>
                    <a:lnB cap="flat" cmpd="sng" w="9525">
                      <a:solidFill>
                        <a:srgbClr val="011C5D"/>
                      </a:solidFill>
                      <a:prstDash val="solid"/>
                      <a:round/>
                      <a:headEnd len="sm" w="sm" type="none"/>
                      <a:tailEnd len="sm" w="sm" type="none"/>
                    </a:lnB>
                    <a:solidFill>
                      <a:schemeClr val="lt1"/>
                    </a:solidFill>
                  </a:tcPr>
                </a:tc>
              </a:tr>
              <a:tr h="355825">
                <a:tc>
                  <a:txBody>
                    <a:bodyPr/>
                    <a:lstStyle/>
                    <a:p>
                      <a:pPr indent="0" lvl="0" marL="0" rtl="0" algn="l">
                        <a:spcBef>
                          <a:spcPts val="0"/>
                        </a:spcBef>
                        <a:spcAft>
                          <a:spcPts val="0"/>
                        </a:spcAft>
                        <a:buNone/>
                      </a:pPr>
                      <a:r>
                        <a:rPr b="1" lang="en" sz="800">
                          <a:solidFill>
                            <a:srgbClr val="011C5D"/>
                          </a:solidFill>
                          <a:latin typeface="Ubuntu"/>
                          <a:ea typeface="Ubuntu"/>
                          <a:cs typeface="Ubuntu"/>
                          <a:sym typeface="Ubuntu"/>
                        </a:rPr>
                        <a:t>Unembedding</a:t>
                      </a:r>
                      <a:endParaRPr b="1" sz="800">
                        <a:solidFill>
                          <a:srgbClr val="011C5D"/>
                        </a:solidFill>
                        <a:latin typeface="Ubuntu"/>
                        <a:ea typeface="Ubuntu"/>
                        <a:cs typeface="Ubuntu"/>
                        <a:sym typeface="Ubuntu"/>
                      </a:endParaRPr>
                    </a:p>
                  </a:txBody>
                  <a:tcPr marT="91425" marB="91425" marR="91425" marL="91425">
                    <a:lnL cap="flat" cmpd="sng" w="9525">
                      <a:solidFill>
                        <a:srgbClr val="011C5D"/>
                      </a:solidFill>
                      <a:prstDash val="solid"/>
                      <a:round/>
                      <a:headEnd len="sm" w="sm" type="none"/>
                      <a:tailEnd len="sm" w="sm" type="none"/>
                    </a:lnL>
                    <a:lnR cap="flat" cmpd="sng" w="9525">
                      <a:solidFill>
                        <a:srgbClr val="011C5D"/>
                      </a:solidFill>
                      <a:prstDash val="solid"/>
                      <a:round/>
                      <a:headEnd len="sm" w="sm" type="none"/>
                      <a:tailEnd len="sm" w="sm" type="none"/>
                    </a:lnR>
                    <a:lnT cap="flat" cmpd="sng" w="9525">
                      <a:solidFill>
                        <a:srgbClr val="011C5D"/>
                      </a:solidFill>
                      <a:prstDash val="solid"/>
                      <a:round/>
                      <a:headEnd len="sm" w="sm" type="none"/>
                      <a:tailEnd len="sm" w="sm" type="none"/>
                    </a:lnT>
                    <a:lnB cap="flat" cmpd="sng" w="9525">
                      <a:solidFill>
                        <a:srgbClr val="011C5D"/>
                      </a:solidFill>
                      <a:prstDash val="solid"/>
                      <a:round/>
                      <a:headEnd len="sm" w="sm" type="none"/>
                      <a:tailEnd len="sm" w="sm" type="none"/>
                    </a:lnB>
                    <a:solidFill>
                      <a:srgbClr val="D9EAD3"/>
                    </a:solidFill>
                  </a:tcPr>
                </a:tc>
                <a:tc>
                  <a:txBody>
                    <a:bodyPr/>
                    <a:lstStyle/>
                    <a:p>
                      <a:pPr indent="0" lvl="0" marL="0" rtl="0" algn="l">
                        <a:spcBef>
                          <a:spcPts val="0"/>
                        </a:spcBef>
                        <a:spcAft>
                          <a:spcPts val="0"/>
                        </a:spcAft>
                        <a:buNone/>
                      </a:pPr>
                      <a:r>
                        <a:rPr lang="en" sz="800">
                          <a:solidFill>
                            <a:srgbClr val="011C5D"/>
                          </a:solidFill>
                          <a:latin typeface="Ubuntu"/>
                          <a:ea typeface="Ubuntu"/>
                          <a:cs typeface="Ubuntu"/>
                          <a:sym typeface="Ubuntu"/>
                        </a:rPr>
                        <a:t>(N words, Embedding Dimension)</a:t>
                      </a:r>
                      <a:endParaRPr sz="800">
                        <a:solidFill>
                          <a:srgbClr val="011C5D"/>
                        </a:solidFill>
                        <a:latin typeface="Ubuntu"/>
                        <a:ea typeface="Ubuntu"/>
                        <a:cs typeface="Ubuntu"/>
                        <a:sym typeface="Ubuntu"/>
                      </a:endParaRPr>
                    </a:p>
                  </a:txBody>
                  <a:tcPr marT="91425" marB="91425" marR="91425" marL="91425">
                    <a:lnL cap="flat" cmpd="sng" w="9525">
                      <a:solidFill>
                        <a:srgbClr val="011C5D"/>
                      </a:solidFill>
                      <a:prstDash val="solid"/>
                      <a:round/>
                      <a:headEnd len="sm" w="sm" type="none"/>
                      <a:tailEnd len="sm" w="sm" type="none"/>
                    </a:lnL>
                    <a:lnR cap="flat" cmpd="sng" w="9525">
                      <a:solidFill>
                        <a:srgbClr val="011C5D"/>
                      </a:solidFill>
                      <a:prstDash val="solid"/>
                      <a:round/>
                      <a:headEnd len="sm" w="sm" type="none"/>
                      <a:tailEnd len="sm" w="sm" type="none"/>
                    </a:lnR>
                    <a:lnT cap="flat" cmpd="sng" w="9525">
                      <a:solidFill>
                        <a:srgbClr val="011C5D"/>
                      </a:solidFill>
                      <a:prstDash val="solid"/>
                      <a:round/>
                      <a:headEnd len="sm" w="sm" type="none"/>
                      <a:tailEnd len="sm" w="sm" type="none"/>
                    </a:lnT>
                    <a:lnB cap="flat" cmpd="sng" w="9525">
                      <a:solidFill>
                        <a:srgbClr val="011C5D"/>
                      </a:solidFill>
                      <a:prstDash val="solid"/>
                      <a:round/>
                      <a:headEnd len="sm" w="sm" type="none"/>
                      <a:tailEnd len="sm" w="sm" type="none"/>
                    </a:lnB>
                    <a:solidFill>
                      <a:srgbClr val="D9EAD3"/>
                    </a:solidFill>
                  </a:tcPr>
                </a:tc>
                <a:tc>
                  <a:txBody>
                    <a:bodyPr/>
                    <a:lstStyle/>
                    <a:p>
                      <a:pPr indent="0" lvl="0" marL="0" rtl="0" algn="l">
                        <a:spcBef>
                          <a:spcPts val="0"/>
                        </a:spcBef>
                        <a:spcAft>
                          <a:spcPts val="0"/>
                        </a:spcAft>
                        <a:buNone/>
                      </a:pPr>
                      <a:r>
                        <a:rPr lang="en" sz="800">
                          <a:solidFill>
                            <a:srgbClr val="011C5D"/>
                          </a:solidFill>
                          <a:latin typeface="Ubuntu"/>
                          <a:ea typeface="Ubuntu"/>
                          <a:cs typeface="Ubuntu"/>
                          <a:sym typeface="Ubuntu"/>
                        </a:rPr>
                        <a:t>(50 257, 12 288)</a:t>
                      </a:r>
                      <a:endParaRPr sz="800">
                        <a:solidFill>
                          <a:srgbClr val="011C5D"/>
                        </a:solidFill>
                        <a:latin typeface="Ubuntu"/>
                        <a:ea typeface="Ubuntu"/>
                        <a:cs typeface="Ubuntu"/>
                        <a:sym typeface="Ubuntu"/>
                      </a:endParaRPr>
                    </a:p>
                  </a:txBody>
                  <a:tcPr marT="91425" marB="91425" marR="91425" marL="91425">
                    <a:lnL cap="flat" cmpd="sng" w="9525">
                      <a:solidFill>
                        <a:srgbClr val="011C5D"/>
                      </a:solidFill>
                      <a:prstDash val="solid"/>
                      <a:round/>
                      <a:headEnd len="sm" w="sm" type="none"/>
                      <a:tailEnd len="sm" w="sm" type="none"/>
                    </a:lnL>
                    <a:lnR cap="flat" cmpd="sng" w="9525">
                      <a:solidFill>
                        <a:srgbClr val="011C5D"/>
                      </a:solidFill>
                      <a:prstDash val="solid"/>
                      <a:round/>
                      <a:headEnd len="sm" w="sm" type="none"/>
                      <a:tailEnd len="sm" w="sm" type="none"/>
                    </a:lnR>
                    <a:lnT cap="flat" cmpd="sng" w="9525">
                      <a:solidFill>
                        <a:srgbClr val="011C5D"/>
                      </a:solidFill>
                      <a:prstDash val="solid"/>
                      <a:round/>
                      <a:headEnd len="sm" w="sm" type="none"/>
                      <a:tailEnd len="sm" w="sm" type="none"/>
                    </a:lnT>
                    <a:lnB cap="flat" cmpd="sng" w="9525">
                      <a:solidFill>
                        <a:srgbClr val="011C5D"/>
                      </a:solidFill>
                      <a:prstDash val="solid"/>
                      <a:round/>
                      <a:headEnd len="sm" w="sm" type="none"/>
                      <a:tailEnd len="sm" w="sm" type="none"/>
                    </a:lnB>
                    <a:solidFill>
                      <a:srgbClr val="D9EAD3"/>
                    </a:solidFill>
                  </a:tcPr>
                </a:tc>
                <a:tc>
                  <a:txBody>
                    <a:bodyPr/>
                    <a:lstStyle/>
                    <a:p>
                      <a:pPr indent="0" lvl="0" marL="0" rtl="0" algn="l">
                        <a:spcBef>
                          <a:spcPts val="0"/>
                        </a:spcBef>
                        <a:spcAft>
                          <a:spcPts val="0"/>
                        </a:spcAft>
                        <a:buNone/>
                      </a:pPr>
                      <a:r>
                        <a:rPr lang="en" sz="800">
                          <a:solidFill>
                            <a:srgbClr val="011C5D"/>
                          </a:solidFill>
                          <a:latin typeface="Ubuntu"/>
                          <a:ea typeface="Ubuntu"/>
                          <a:cs typeface="Ubuntu"/>
                          <a:sym typeface="Ubuntu"/>
                        </a:rPr>
                        <a:t>617 558 016 params</a:t>
                      </a:r>
                      <a:endParaRPr sz="800">
                        <a:solidFill>
                          <a:srgbClr val="011C5D"/>
                        </a:solidFill>
                        <a:latin typeface="Ubuntu"/>
                        <a:ea typeface="Ubuntu"/>
                        <a:cs typeface="Ubuntu"/>
                        <a:sym typeface="Ubuntu"/>
                      </a:endParaRPr>
                    </a:p>
                  </a:txBody>
                  <a:tcPr marT="91425" marB="91425" marR="91425" marL="91425">
                    <a:lnL cap="flat" cmpd="sng" w="9525">
                      <a:solidFill>
                        <a:srgbClr val="011C5D"/>
                      </a:solidFill>
                      <a:prstDash val="solid"/>
                      <a:round/>
                      <a:headEnd len="sm" w="sm" type="none"/>
                      <a:tailEnd len="sm" w="sm" type="none"/>
                    </a:lnL>
                    <a:lnR cap="flat" cmpd="sng" w="9525">
                      <a:solidFill>
                        <a:srgbClr val="011C5D"/>
                      </a:solidFill>
                      <a:prstDash val="solid"/>
                      <a:round/>
                      <a:headEnd len="sm" w="sm" type="none"/>
                      <a:tailEnd len="sm" w="sm" type="none"/>
                    </a:lnR>
                    <a:lnT cap="flat" cmpd="sng" w="9525">
                      <a:solidFill>
                        <a:srgbClr val="011C5D"/>
                      </a:solidFill>
                      <a:prstDash val="solid"/>
                      <a:round/>
                      <a:headEnd len="sm" w="sm" type="none"/>
                      <a:tailEnd len="sm" w="sm" type="none"/>
                    </a:lnT>
                    <a:lnB cap="flat" cmpd="sng" w="9525">
                      <a:solidFill>
                        <a:srgbClr val="011C5D"/>
                      </a:solidFill>
                      <a:prstDash val="solid"/>
                      <a:round/>
                      <a:headEnd len="sm" w="sm" type="none"/>
                      <a:tailEnd len="sm" w="sm" type="none"/>
                    </a:lnB>
                    <a:solidFill>
                      <a:srgbClr val="D9EAD3"/>
                    </a:solidFill>
                  </a:tcPr>
                </a:tc>
              </a:tr>
            </a:tbl>
          </a:graphicData>
        </a:graphic>
      </p:graphicFrame>
      <p:sp>
        <p:nvSpPr>
          <p:cNvPr id="1515" name="Google Shape;1515;p78"/>
          <p:cNvSpPr txBox="1"/>
          <p:nvPr>
            <p:ph idx="1" type="body"/>
          </p:nvPr>
        </p:nvSpPr>
        <p:spPr>
          <a:xfrm>
            <a:off x="189375" y="630300"/>
            <a:ext cx="5998800" cy="605100"/>
          </a:xfrm>
          <a:prstGeom prst="rect">
            <a:avLst/>
          </a:prstGeom>
        </p:spPr>
        <p:txBody>
          <a:bodyPr anchorCtr="0" anchor="ctr" bIns="91425" lIns="91425" spcFirstLastPara="1" rIns="91425" wrap="square" tIns="91425">
            <a:normAutofit fontScale="92500" lnSpcReduction="20000"/>
          </a:bodyPr>
          <a:lstStyle/>
          <a:p>
            <a:pPr indent="0" lvl="0" marL="0" rtl="0" algn="l">
              <a:spcBef>
                <a:spcPts val="0"/>
              </a:spcBef>
              <a:spcAft>
                <a:spcPts val="0"/>
              </a:spcAft>
              <a:buNone/>
            </a:pPr>
            <a:r>
              <a:rPr lang="en">
                <a:solidFill>
                  <a:srgbClr val="011C5D"/>
                </a:solidFill>
              </a:rPr>
              <a:t>GPT 3 dimension (96 layers):</a:t>
            </a:r>
            <a:endParaRPr>
              <a:solidFill>
                <a:srgbClr val="011C5D"/>
              </a:solidFill>
            </a:endParaRPr>
          </a:p>
          <a:p>
            <a:pPr indent="0" lvl="0" marL="0" rtl="0" algn="l">
              <a:spcBef>
                <a:spcPts val="0"/>
              </a:spcBef>
              <a:spcAft>
                <a:spcPts val="0"/>
              </a:spcAft>
              <a:buNone/>
            </a:pPr>
            <a:r>
              <a:rPr b="1" lang="en">
                <a:solidFill>
                  <a:srgbClr val="011C5D"/>
                </a:solidFill>
              </a:rPr>
              <a:t>175 181 291 520 trainable parameters</a:t>
            </a:r>
            <a:endParaRPr b="1">
              <a:solidFill>
                <a:srgbClr val="011C5D"/>
              </a:solidFill>
            </a:endParaRPr>
          </a:p>
        </p:txBody>
      </p:sp>
      <p:sp>
        <p:nvSpPr>
          <p:cNvPr id="1516" name="Google Shape;1516;p7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0" name="Shape 1520"/>
        <p:cNvGrpSpPr/>
        <p:nvPr/>
      </p:nvGrpSpPr>
      <p:grpSpPr>
        <a:xfrm>
          <a:off x="0" y="0"/>
          <a:ext cx="0" cy="0"/>
          <a:chOff x="0" y="0"/>
          <a:chExt cx="0" cy="0"/>
        </a:xfrm>
      </p:grpSpPr>
      <p:sp>
        <p:nvSpPr>
          <p:cNvPr id="1521" name="Google Shape;1521;p7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522" name="Google Shape;1522;p79"/>
          <p:cNvSpPr txBox="1"/>
          <p:nvPr>
            <p:ph type="title"/>
          </p:nvPr>
        </p:nvSpPr>
        <p:spPr>
          <a:xfrm>
            <a:off x="311700" y="156675"/>
            <a:ext cx="8520600" cy="841800"/>
          </a:xfrm>
          <a:prstGeom prst="rect">
            <a:avLst/>
          </a:prstGeom>
        </p:spPr>
        <p:txBody>
          <a:bodyPr anchorCtr="0" anchor="ctr" bIns="91425" lIns="91425" spcFirstLastPara="1" rIns="91425" wrap="square" tIns="91425">
            <a:normAutofit/>
          </a:bodyPr>
          <a:lstStyle/>
          <a:p>
            <a:pPr indent="0" lvl="0" marL="457200" rtl="0" algn="ctr">
              <a:spcBef>
                <a:spcPts val="0"/>
              </a:spcBef>
              <a:spcAft>
                <a:spcPts val="0"/>
              </a:spcAft>
              <a:buNone/>
            </a:pPr>
            <a:r>
              <a:rPr lang="en"/>
              <a:t>So far …</a:t>
            </a:r>
            <a:endParaRPr/>
          </a:p>
        </p:txBody>
      </p:sp>
      <p:pic>
        <p:nvPicPr>
          <p:cNvPr id="1523" name="Google Shape;1523;p79"/>
          <p:cNvPicPr preferRelativeResize="0"/>
          <p:nvPr/>
        </p:nvPicPr>
        <p:blipFill>
          <a:blip r:embed="rId3">
            <a:alphaModFix/>
          </a:blip>
          <a:stretch>
            <a:fillRect/>
          </a:stretch>
        </p:blipFill>
        <p:spPr>
          <a:xfrm>
            <a:off x="3370200" y="998475"/>
            <a:ext cx="2570110" cy="3090500"/>
          </a:xfrm>
          <a:prstGeom prst="rect">
            <a:avLst/>
          </a:prstGeom>
          <a:noFill/>
          <a:ln>
            <a:noFill/>
          </a:ln>
        </p:spPr>
      </p:pic>
      <p:sp>
        <p:nvSpPr>
          <p:cNvPr id="1524" name="Google Shape;1524;p79"/>
          <p:cNvSpPr/>
          <p:nvPr/>
        </p:nvSpPr>
        <p:spPr>
          <a:xfrm>
            <a:off x="4180575" y="2782050"/>
            <a:ext cx="439200" cy="180900"/>
          </a:xfrm>
          <a:prstGeom prst="roundRect">
            <a:avLst>
              <a:gd fmla="val 16667" name="adj"/>
            </a:avLst>
          </a:prstGeom>
          <a:noFill/>
          <a:ln cap="flat" cmpd="sng" w="2857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25" name="Google Shape;1525;p79"/>
          <p:cNvSpPr/>
          <p:nvPr/>
        </p:nvSpPr>
        <p:spPr>
          <a:xfrm>
            <a:off x="4842125" y="2708400"/>
            <a:ext cx="439200" cy="254700"/>
          </a:xfrm>
          <a:prstGeom prst="roundRect">
            <a:avLst>
              <a:gd fmla="val 16667" name="adj"/>
            </a:avLst>
          </a:prstGeom>
          <a:noFill/>
          <a:ln cap="flat" cmpd="sng" w="2857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26" name="Google Shape;1526;p79"/>
          <p:cNvSpPr/>
          <p:nvPr/>
        </p:nvSpPr>
        <p:spPr>
          <a:xfrm>
            <a:off x="4842125" y="2268050"/>
            <a:ext cx="439200" cy="180900"/>
          </a:xfrm>
          <a:prstGeom prst="roundRect">
            <a:avLst>
              <a:gd fmla="val 16667" name="adj"/>
            </a:avLst>
          </a:prstGeom>
          <a:noFill/>
          <a:ln cap="flat" cmpd="sng" w="2857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27" name="Google Shape;1527;p79"/>
          <p:cNvSpPr/>
          <p:nvPr/>
        </p:nvSpPr>
        <p:spPr>
          <a:xfrm>
            <a:off x="4180575" y="2672050"/>
            <a:ext cx="439200" cy="99900"/>
          </a:xfrm>
          <a:prstGeom prst="roundRect">
            <a:avLst>
              <a:gd fmla="val 16667" name="adj"/>
            </a:avLst>
          </a:prstGeom>
          <a:noFill/>
          <a:ln cap="flat" cmpd="sng" w="2857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28" name="Google Shape;1528;p79"/>
          <p:cNvSpPr/>
          <p:nvPr/>
        </p:nvSpPr>
        <p:spPr>
          <a:xfrm>
            <a:off x="4180575" y="2220900"/>
            <a:ext cx="439200" cy="99900"/>
          </a:xfrm>
          <a:prstGeom prst="roundRect">
            <a:avLst>
              <a:gd fmla="val 16667" name="adj"/>
            </a:avLst>
          </a:prstGeom>
          <a:noFill/>
          <a:ln cap="flat" cmpd="sng" w="2857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29" name="Google Shape;1529;p79"/>
          <p:cNvSpPr/>
          <p:nvPr/>
        </p:nvSpPr>
        <p:spPr>
          <a:xfrm>
            <a:off x="4842125" y="2147250"/>
            <a:ext cx="439200" cy="99900"/>
          </a:xfrm>
          <a:prstGeom prst="roundRect">
            <a:avLst>
              <a:gd fmla="val 16667" name="adj"/>
            </a:avLst>
          </a:prstGeom>
          <a:noFill/>
          <a:ln cap="flat" cmpd="sng" w="2857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30" name="Google Shape;1530;p79"/>
          <p:cNvSpPr/>
          <p:nvPr/>
        </p:nvSpPr>
        <p:spPr>
          <a:xfrm>
            <a:off x="4842125" y="2595075"/>
            <a:ext cx="439200" cy="99900"/>
          </a:xfrm>
          <a:prstGeom prst="roundRect">
            <a:avLst>
              <a:gd fmla="val 16667" name="adj"/>
            </a:avLst>
          </a:prstGeom>
          <a:noFill/>
          <a:ln cap="flat" cmpd="sng" w="2857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31" name="Google Shape;1531;p79"/>
          <p:cNvSpPr/>
          <p:nvPr/>
        </p:nvSpPr>
        <p:spPr>
          <a:xfrm>
            <a:off x="4842125" y="1761050"/>
            <a:ext cx="439200" cy="99900"/>
          </a:xfrm>
          <a:prstGeom prst="roundRect">
            <a:avLst>
              <a:gd fmla="val 16667" name="adj"/>
            </a:avLst>
          </a:prstGeom>
          <a:noFill/>
          <a:ln cap="flat" cmpd="sng" w="2857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32" name="Google Shape;1532;p79"/>
          <p:cNvSpPr/>
          <p:nvPr/>
        </p:nvSpPr>
        <p:spPr>
          <a:xfrm>
            <a:off x="4180575" y="2334150"/>
            <a:ext cx="439200" cy="167700"/>
          </a:xfrm>
          <a:prstGeom prst="roundRect">
            <a:avLst>
              <a:gd fmla="val 16667" name="adj"/>
            </a:avLst>
          </a:prstGeom>
          <a:noFill/>
          <a:ln cap="flat" cmpd="sng" w="2857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33" name="Google Shape;1533;p79"/>
          <p:cNvSpPr/>
          <p:nvPr/>
        </p:nvSpPr>
        <p:spPr>
          <a:xfrm>
            <a:off x="4842125" y="1883075"/>
            <a:ext cx="439200" cy="167700"/>
          </a:xfrm>
          <a:prstGeom prst="roundRect">
            <a:avLst>
              <a:gd fmla="val 16667" name="adj"/>
            </a:avLst>
          </a:prstGeom>
          <a:noFill/>
          <a:ln cap="flat" cmpd="sng" w="2857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34" name="Google Shape;1534;p79"/>
          <p:cNvSpPr/>
          <p:nvPr/>
        </p:nvSpPr>
        <p:spPr>
          <a:xfrm>
            <a:off x="4842125" y="1583313"/>
            <a:ext cx="439200" cy="99900"/>
          </a:xfrm>
          <a:prstGeom prst="roundRect">
            <a:avLst>
              <a:gd fmla="val 16667" name="adj"/>
            </a:avLst>
          </a:prstGeom>
          <a:noFill/>
          <a:ln cap="flat" cmpd="sng" w="2857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35" name="Google Shape;1535;p79"/>
          <p:cNvSpPr/>
          <p:nvPr/>
        </p:nvSpPr>
        <p:spPr>
          <a:xfrm>
            <a:off x="4842125" y="1405600"/>
            <a:ext cx="439200" cy="99900"/>
          </a:xfrm>
          <a:prstGeom prst="roundRect">
            <a:avLst>
              <a:gd fmla="val 16667" name="adj"/>
            </a:avLst>
          </a:prstGeom>
          <a:noFill/>
          <a:ln cap="flat" cmpd="sng" w="2857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9" name="Shape 1539"/>
        <p:cNvGrpSpPr/>
        <p:nvPr/>
      </p:nvGrpSpPr>
      <p:grpSpPr>
        <a:xfrm>
          <a:off x="0" y="0"/>
          <a:ext cx="0" cy="0"/>
          <a:chOff x="0" y="0"/>
          <a:chExt cx="0" cy="0"/>
        </a:xfrm>
      </p:grpSpPr>
      <p:sp>
        <p:nvSpPr>
          <p:cNvPr id="1540" name="Google Shape;1540;p8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541" name="Google Shape;1541;p80"/>
          <p:cNvSpPr txBox="1"/>
          <p:nvPr>
            <p:ph type="title"/>
          </p:nvPr>
        </p:nvSpPr>
        <p:spPr>
          <a:xfrm>
            <a:off x="311700" y="374225"/>
            <a:ext cx="8520600" cy="841800"/>
          </a:xfrm>
          <a:prstGeom prst="rect">
            <a:avLst/>
          </a:prstGeom>
        </p:spPr>
        <p:txBody>
          <a:bodyPr anchorCtr="0" anchor="ctr" bIns="91425" lIns="91425" spcFirstLastPara="1" rIns="91425" wrap="square" tIns="91425">
            <a:normAutofit/>
          </a:bodyPr>
          <a:lstStyle/>
          <a:p>
            <a:pPr indent="0" lvl="0" marL="457200" rtl="0" algn="ctr">
              <a:spcBef>
                <a:spcPts val="0"/>
              </a:spcBef>
              <a:spcAft>
                <a:spcPts val="0"/>
              </a:spcAft>
              <a:buNone/>
            </a:pPr>
            <a:r>
              <a:rPr lang="en"/>
              <a:t>II.B.  Transformers Architecture</a:t>
            </a:r>
            <a:endParaRPr/>
          </a:p>
        </p:txBody>
      </p:sp>
      <p:pic>
        <p:nvPicPr>
          <p:cNvPr id="1542" name="Google Shape;1542;p80"/>
          <p:cNvPicPr preferRelativeResize="0"/>
          <p:nvPr/>
        </p:nvPicPr>
        <p:blipFill>
          <a:blip r:embed="rId3">
            <a:alphaModFix/>
          </a:blip>
          <a:stretch>
            <a:fillRect/>
          </a:stretch>
        </p:blipFill>
        <p:spPr>
          <a:xfrm>
            <a:off x="252425" y="1216025"/>
            <a:ext cx="2403600" cy="2890274"/>
          </a:xfrm>
          <a:prstGeom prst="rect">
            <a:avLst/>
          </a:prstGeom>
          <a:noFill/>
          <a:ln>
            <a:noFill/>
          </a:ln>
        </p:spPr>
      </p:pic>
      <p:sp>
        <p:nvSpPr>
          <p:cNvPr id="1543" name="Google Shape;1543;p80"/>
          <p:cNvSpPr txBox="1"/>
          <p:nvPr/>
        </p:nvSpPr>
        <p:spPr>
          <a:xfrm>
            <a:off x="2985725" y="1721825"/>
            <a:ext cx="3828300" cy="202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p:txBody>
      </p:sp>
      <p:sp>
        <p:nvSpPr>
          <p:cNvPr id="1544" name="Google Shape;1544;p80"/>
          <p:cNvSpPr txBox="1"/>
          <p:nvPr/>
        </p:nvSpPr>
        <p:spPr>
          <a:xfrm>
            <a:off x="2985725" y="1567475"/>
            <a:ext cx="4936500" cy="1787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300">
                <a:solidFill>
                  <a:srgbClr val="0E2356"/>
                </a:solidFill>
                <a:latin typeface="Ubuntu"/>
                <a:ea typeface="Ubuntu"/>
                <a:cs typeface="Ubuntu"/>
                <a:sym typeface="Ubuntu"/>
              </a:rPr>
              <a:t>Introduction</a:t>
            </a:r>
            <a:endParaRPr b="1" sz="1300">
              <a:solidFill>
                <a:srgbClr val="0E2356"/>
              </a:solidFill>
              <a:latin typeface="Ubuntu"/>
              <a:ea typeface="Ubuntu"/>
              <a:cs typeface="Ubuntu"/>
              <a:sym typeface="Ubuntu"/>
            </a:endParaRPr>
          </a:p>
          <a:p>
            <a:pPr indent="-311150" lvl="0" marL="457200" rtl="0" algn="l">
              <a:lnSpc>
                <a:spcPct val="115000"/>
              </a:lnSpc>
              <a:spcBef>
                <a:spcPts val="0"/>
              </a:spcBef>
              <a:spcAft>
                <a:spcPts val="0"/>
              </a:spcAft>
              <a:buClr>
                <a:srgbClr val="0E2356"/>
              </a:buClr>
              <a:buSzPts val="1300"/>
              <a:buFont typeface="Ubuntu"/>
              <a:buAutoNum type="arabicPeriod"/>
            </a:pPr>
            <a:r>
              <a:rPr b="1" lang="en" sz="1300" u="sng">
                <a:solidFill>
                  <a:schemeClr val="hlink"/>
                </a:solidFill>
                <a:latin typeface="Ubuntu"/>
                <a:ea typeface="Ubuntu"/>
                <a:cs typeface="Ubuntu"/>
                <a:sym typeface="Ubuntu"/>
                <a:hlinkClick action="ppaction://hlinksldjump" r:id="rId4"/>
              </a:rPr>
              <a:t>Self Attention / Cross Attention</a:t>
            </a:r>
            <a:endParaRPr b="1" sz="1300">
              <a:solidFill>
                <a:srgbClr val="0E2356"/>
              </a:solidFill>
              <a:latin typeface="Ubuntu"/>
              <a:ea typeface="Ubuntu"/>
              <a:cs typeface="Ubuntu"/>
              <a:sym typeface="Ubuntu"/>
            </a:endParaRPr>
          </a:p>
          <a:p>
            <a:pPr indent="-311150" lvl="0" marL="457200" rtl="0" algn="l">
              <a:lnSpc>
                <a:spcPct val="115000"/>
              </a:lnSpc>
              <a:spcBef>
                <a:spcPts val="0"/>
              </a:spcBef>
              <a:spcAft>
                <a:spcPts val="0"/>
              </a:spcAft>
              <a:buClr>
                <a:srgbClr val="0E2356"/>
              </a:buClr>
              <a:buSzPts val="1300"/>
              <a:buFont typeface="Ubuntu"/>
              <a:buAutoNum type="arabicPeriod"/>
            </a:pPr>
            <a:r>
              <a:rPr b="1" lang="en" sz="1300" u="sng">
                <a:solidFill>
                  <a:schemeClr val="hlink"/>
                </a:solidFill>
                <a:latin typeface="Ubuntu"/>
                <a:ea typeface="Ubuntu"/>
                <a:cs typeface="Ubuntu"/>
                <a:sym typeface="Ubuntu"/>
                <a:hlinkClick action="ppaction://hlinksldjump" r:id="rId5"/>
              </a:rPr>
              <a:t>Multi-Head Attention</a:t>
            </a:r>
            <a:endParaRPr b="1" sz="1300">
              <a:solidFill>
                <a:srgbClr val="0E2356"/>
              </a:solidFill>
              <a:latin typeface="Ubuntu"/>
              <a:ea typeface="Ubuntu"/>
              <a:cs typeface="Ubuntu"/>
              <a:sym typeface="Ubuntu"/>
            </a:endParaRPr>
          </a:p>
          <a:p>
            <a:pPr indent="-311150" lvl="0" marL="457200" rtl="0" algn="l">
              <a:lnSpc>
                <a:spcPct val="115000"/>
              </a:lnSpc>
              <a:spcBef>
                <a:spcPts val="0"/>
              </a:spcBef>
              <a:spcAft>
                <a:spcPts val="0"/>
              </a:spcAft>
              <a:buClr>
                <a:srgbClr val="0E2356"/>
              </a:buClr>
              <a:buSzPts val="1300"/>
              <a:buFont typeface="Ubuntu"/>
              <a:buAutoNum type="arabicPeriod"/>
            </a:pPr>
            <a:r>
              <a:rPr b="1" lang="en" sz="1300" u="sng">
                <a:solidFill>
                  <a:schemeClr val="hlink"/>
                </a:solidFill>
                <a:latin typeface="Ubuntu"/>
                <a:ea typeface="Ubuntu"/>
                <a:cs typeface="Ubuntu"/>
                <a:sym typeface="Ubuntu"/>
                <a:hlinkClick action="ppaction://hlinksldjump" r:id="rId6"/>
              </a:rPr>
              <a:t>Residual connection &amp; Layer normalization</a:t>
            </a:r>
            <a:endParaRPr b="1" sz="1300">
              <a:solidFill>
                <a:srgbClr val="0E2356"/>
              </a:solidFill>
              <a:latin typeface="Ubuntu"/>
              <a:ea typeface="Ubuntu"/>
              <a:cs typeface="Ubuntu"/>
              <a:sym typeface="Ubuntu"/>
            </a:endParaRPr>
          </a:p>
          <a:p>
            <a:pPr indent="-311150" lvl="0" marL="457200" rtl="0" algn="l">
              <a:lnSpc>
                <a:spcPct val="115000"/>
              </a:lnSpc>
              <a:spcBef>
                <a:spcPts val="0"/>
              </a:spcBef>
              <a:spcAft>
                <a:spcPts val="0"/>
              </a:spcAft>
              <a:buClr>
                <a:srgbClr val="0E2356"/>
              </a:buClr>
              <a:buSzPts val="1300"/>
              <a:buFont typeface="Ubuntu"/>
              <a:buAutoNum type="arabicPeriod"/>
            </a:pPr>
            <a:r>
              <a:rPr b="1" lang="en" sz="1300" u="sng">
                <a:solidFill>
                  <a:schemeClr val="hlink"/>
                </a:solidFill>
                <a:latin typeface="Ubuntu"/>
                <a:ea typeface="Ubuntu"/>
                <a:cs typeface="Ubuntu"/>
                <a:sym typeface="Ubuntu"/>
                <a:hlinkClick action="ppaction://hlinksldjump" r:id="rId7"/>
              </a:rPr>
              <a:t>Feed forward layer</a:t>
            </a:r>
            <a:endParaRPr b="1" sz="1300">
              <a:solidFill>
                <a:srgbClr val="0E2356"/>
              </a:solidFill>
              <a:latin typeface="Ubuntu"/>
              <a:ea typeface="Ubuntu"/>
              <a:cs typeface="Ubuntu"/>
              <a:sym typeface="Ubuntu"/>
            </a:endParaRPr>
          </a:p>
          <a:p>
            <a:pPr indent="-311150" lvl="0" marL="457200" rtl="0" algn="l">
              <a:lnSpc>
                <a:spcPct val="115000"/>
              </a:lnSpc>
              <a:spcBef>
                <a:spcPts val="0"/>
              </a:spcBef>
              <a:spcAft>
                <a:spcPts val="0"/>
              </a:spcAft>
              <a:buClr>
                <a:srgbClr val="0E2356"/>
              </a:buClr>
              <a:buSzPts val="1300"/>
              <a:buFont typeface="Ubuntu"/>
              <a:buAutoNum type="arabicPeriod"/>
            </a:pPr>
            <a:r>
              <a:rPr b="1" lang="en" sz="1300" u="sng">
                <a:solidFill>
                  <a:schemeClr val="hlink"/>
                </a:solidFill>
                <a:latin typeface="Ubuntu"/>
                <a:ea typeface="Ubuntu"/>
                <a:cs typeface="Ubuntu"/>
                <a:sym typeface="Ubuntu"/>
                <a:hlinkClick action="ppaction://hlinksldjump" r:id="rId8"/>
              </a:rPr>
              <a:t>Softmax Layer</a:t>
            </a:r>
            <a:endParaRPr b="1" sz="1300">
              <a:solidFill>
                <a:srgbClr val="0E2356"/>
              </a:solidFill>
              <a:latin typeface="Ubuntu"/>
              <a:ea typeface="Ubuntu"/>
              <a:cs typeface="Ubuntu"/>
              <a:sym typeface="Ubuntu"/>
            </a:endParaRPr>
          </a:p>
          <a:p>
            <a:pPr indent="-311150" lvl="0" marL="457200" rtl="0" algn="l">
              <a:lnSpc>
                <a:spcPct val="115000"/>
              </a:lnSpc>
              <a:spcBef>
                <a:spcPts val="0"/>
              </a:spcBef>
              <a:spcAft>
                <a:spcPts val="0"/>
              </a:spcAft>
              <a:buClr>
                <a:srgbClr val="0E2356"/>
              </a:buClr>
              <a:buSzPts val="1300"/>
              <a:buFont typeface="Ubuntu"/>
              <a:buAutoNum type="arabicPeriod"/>
            </a:pPr>
            <a:r>
              <a:rPr b="1" lang="en" sz="1300">
                <a:solidFill>
                  <a:srgbClr val="0E2356"/>
                </a:solidFill>
                <a:latin typeface="Ubuntu"/>
                <a:ea typeface="Ubuntu"/>
                <a:cs typeface="Ubuntu"/>
                <a:sym typeface="Ubuntu"/>
              </a:rPr>
              <a:t>Positional Embeddings</a:t>
            </a:r>
            <a:endParaRPr b="1" sz="1300">
              <a:solidFill>
                <a:srgbClr val="0E2356"/>
              </a:solidFill>
              <a:latin typeface="Ubuntu"/>
              <a:ea typeface="Ubuntu"/>
              <a:cs typeface="Ubuntu"/>
              <a:sym typeface="Ubuntu"/>
            </a:endParaRPr>
          </a:p>
          <a:p>
            <a:pPr indent="0" lvl="0" marL="0" rtl="0" algn="l">
              <a:lnSpc>
                <a:spcPct val="115000"/>
              </a:lnSpc>
              <a:spcBef>
                <a:spcPts val="900"/>
              </a:spcBef>
              <a:spcAft>
                <a:spcPts val="0"/>
              </a:spcAft>
              <a:buClr>
                <a:schemeClr val="dk1"/>
              </a:buClr>
              <a:buSzPts val="1100"/>
              <a:buFont typeface="Arial"/>
              <a:buNone/>
            </a:pPr>
            <a:r>
              <a:t/>
            </a:r>
            <a:endParaRPr sz="1050">
              <a:solidFill>
                <a:srgbClr val="0E2356"/>
              </a:solidFill>
              <a:latin typeface="Ubuntu"/>
              <a:ea typeface="Ubuntu"/>
              <a:cs typeface="Ubuntu"/>
              <a:sym typeface="Ubuntu"/>
            </a:endParaRPr>
          </a:p>
          <a:p>
            <a:pPr indent="0" lvl="0" marL="0" rtl="0" algn="l">
              <a:spcBef>
                <a:spcPts val="0"/>
              </a:spcBef>
              <a:spcAft>
                <a:spcPts val="0"/>
              </a:spcAft>
              <a:buNone/>
            </a:pPr>
            <a:r>
              <a:t/>
            </a:r>
            <a:endParaRPr sz="1800">
              <a:solidFill>
                <a:srgbClr val="0E2356"/>
              </a:solidFill>
              <a:latin typeface="Ubuntu"/>
              <a:ea typeface="Ubuntu"/>
              <a:cs typeface="Ubuntu"/>
              <a:sym typeface="Ubuntu"/>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8" name="Shape 1548"/>
        <p:cNvGrpSpPr/>
        <p:nvPr/>
      </p:nvGrpSpPr>
      <p:grpSpPr>
        <a:xfrm>
          <a:off x="0" y="0"/>
          <a:ext cx="0" cy="0"/>
          <a:chOff x="0" y="0"/>
          <a:chExt cx="0" cy="0"/>
        </a:xfrm>
      </p:grpSpPr>
      <p:sp>
        <p:nvSpPr>
          <p:cNvPr id="1549" name="Google Shape;1549;p8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550" name="Google Shape;1550;p81"/>
          <p:cNvSpPr txBox="1"/>
          <p:nvPr>
            <p:ph type="title"/>
          </p:nvPr>
        </p:nvSpPr>
        <p:spPr>
          <a:xfrm>
            <a:off x="311700" y="156675"/>
            <a:ext cx="8520600" cy="841800"/>
          </a:xfrm>
          <a:prstGeom prst="rect">
            <a:avLst/>
          </a:prstGeom>
        </p:spPr>
        <p:txBody>
          <a:bodyPr anchorCtr="0" anchor="ctr" bIns="91425" lIns="91425" spcFirstLastPara="1" rIns="91425" wrap="square" tIns="91425">
            <a:normAutofit/>
          </a:bodyPr>
          <a:lstStyle/>
          <a:p>
            <a:pPr indent="0" lvl="0" marL="457200" rtl="0" algn="ctr">
              <a:spcBef>
                <a:spcPts val="0"/>
              </a:spcBef>
              <a:spcAft>
                <a:spcPts val="0"/>
              </a:spcAft>
              <a:buNone/>
            </a:pPr>
            <a:r>
              <a:rPr lang="en"/>
              <a:t>II.B.6. </a:t>
            </a:r>
            <a:r>
              <a:rPr lang="en"/>
              <a:t>Positional Embeddings</a:t>
            </a:r>
            <a:endParaRPr/>
          </a:p>
        </p:txBody>
      </p:sp>
      <p:sp>
        <p:nvSpPr>
          <p:cNvPr id="1551" name="Google Shape;1551;p81"/>
          <p:cNvSpPr txBox="1"/>
          <p:nvPr/>
        </p:nvSpPr>
        <p:spPr>
          <a:xfrm>
            <a:off x="311700" y="1082975"/>
            <a:ext cx="5375700" cy="172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200">
                <a:solidFill>
                  <a:srgbClr val="011C5D"/>
                </a:solidFill>
                <a:latin typeface="Ubuntu"/>
                <a:ea typeface="Ubuntu"/>
                <a:cs typeface="Ubuntu"/>
                <a:sym typeface="Ubuntu"/>
              </a:rPr>
              <a:t>“Since our model contains no recurrence and no convolution, in order for the model to make use of the order of the sequence, we must inject some information about the relative or absolute position of the tokens in the sequence. </a:t>
            </a:r>
            <a:endParaRPr i="1" sz="1200">
              <a:solidFill>
                <a:srgbClr val="011C5D"/>
              </a:solidFill>
              <a:latin typeface="Ubuntu"/>
              <a:ea typeface="Ubuntu"/>
              <a:cs typeface="Ubuntu"/>
              <a:sym typeface="Ubuntu"/>
            </a:endParaRPr>
          </a:p>
          <a:p>
            <a:pPr indent="0" lvl="0" marL="0" rtl="0" algn="l">
              <a:spcBef>
                <a:spcPts val="0"/>
              </a:spcBef>
              <a:spcAft>
                <a:spcPts val="0"/>
              </a:spcAft>
              <a:buNone/>
            </a:pPr>
            <a:r>
              <a:rPr i="1" lang="en" sz="1200">
                <a:solidFill>
                  <a:srgbClr val="011C5D"/>
                </a:solidFill>
                <a:latin typeface="Ubuntu"/>
                <a:ea typeface="Ubuntu"/>
                <a:cs typeface="Ubuntu"/>
                <a:sym typeface="Ubuntu"/>
              </a:rPr>
              <a:t>To this end, we add "positional encodings" to the input embeddings at the bottoms of the encoder and decoder stacks. The positional encodings have the same dimension d</a:t>
            </a:r>
            <a:r>
              <a:rPr baseline="-25000" i="1" lang="en" sz="1200">
                <a:solidFill>
                  <a:srgbClr val="011C5D"/>
                </a:solidFill>
                <a:latin typeface="Ubuntu"/>
                <a:ea typeface="Ubuntu"/>
                <a:cs typeface="Ubuntu"/>
                <a:sym typeface="Ubuntu"/>
              </a:rPr>
              <a:t>model</a:t>
            </a:r>
            <a:r>
              <a:rPr i="1" lang="en" sz="1200">
                <a:solidFill>
                  <a:srgbClr val="011C5D"/>
                </a:solidFill>
                <a:latin typeface="Ubuntu"/>
                <a:ea typeface="Ubuntu"/>
                <a:cs typeface="Ubuntu"/>
                <a:sym typeface="Ubuntu"/>
              </a:rPr>
              <a:t> as the embeddings, so that the two can be summed.”</a:t>
            </a:r>
            <a:endParaRPr i="1" sz="1200">
              <a:solidFill>
                <a:srgbClr val="011C5D"/>
              </a:solidFill>
              <a:latin typeface="Ubuntu"/>
              <a:ea typeface="Ubuntu"/>
              <a:cs typeface="Ubuntu"/>
              <a:sym typeface="Ubuntu"/>
            </a:endParaRPr>
          </a:p>
        </p:txBody>
      </p:sp>
      <p:pic>
        <p:nvPicPr>
          <p:cNvPr id="1552" name="Google Shape;1552;p81"/>
          <p:cNvPicPr preferRelativeResize="0"/>
          <p:nvPr/>
        </p:nvPicPr>
        <p:blipFill>
          <a:blip r:embed="rId3">
            <a:alphaModFix/>
          </a:blip>
          <a:stretch>
            <a:fillRect/>
          </a:stretch>
        </p:blipFill>
        <p:spPr>
          <a:xfrm>
            <a:off x="5778950" y="1082975"/>
            <a:ext cx="2570110" cy="3090500"/>
          </a:xfrm>
          <a:prstGeom prst="rect">
            <a:avLst/>
          </a:prstGeom>
          <a:noFill/>
          <a:ln>
            <a:noFill/>
          </a:ln>
        </p:spPr>
      </p:pic>
      <p:sp>
        <p:nvSpPr>
          <p:cNvPr id="1553" name="Google Shape;1553;p81"/>
          <p:cNvSpPr/>
          <p:nvPr/>
        </p:nvSpPr>
        <p:spPr>
          <a:xfrm>
            <a:off x="6589325" y="2866550"/>
            <a:ext cx="439200" cy="180900"/>
          </a:xfrm>
          <a:prstGeom prst="roundRect">
            <a:avLst>
              <a:gd fmla="val 16667" name="adj"/>
            </a:avLst>
          </a:prstGeom>
          <a:noFill/>
          <a:ln cap="flat" cmpd="sng" w="2857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54" name="Google Shape;1554;p81"/>
          <p:cNvSpPr/>
          <p:nvPr/>
        </p:nvSpPr>
        <p:spPr>
          <a:xfrm>
            <a:off x="7250875" y="2792900"/>
            <a:ext cx="439200" cy="254700"/>
          </a:xfrm>
          <a:prstGeom prst="roundRect">
            <a:avLst>
              <a:gd fmla="val 16667" name="adj"/>
            </a:avLst>
          </a:prstGeom>
          <a:noFill/>
          <a:ln cap="flat" cmpd="sng" w="2857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55" name="Google Shape;1555;p81"/>
          <p:cNvSpPr/>
          <p:nvPr/>
        </p:nvSpPr>
        <p:spPr>
          <a:xfrm>
            <a:off x="7250875" y="2352550"/>
            <a:ext cx="439200" cy="180900"/>
          </a:xfrm>
          <a:prstGeom prst="roundRect">
            <a:avLst>
              <a:gd fmla="val 16667" name="adj"/>
            </a:avLst>
          </a:prstGeom>
          <a:noFill/>
          <a:ln cap="flat" cmpd="sng" w="2857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56" name="Google Shape;1556;p81"/>
          <p:cNvSpPr/>
          <p:nvPr/>
        </p:nvSpPr>
        <p:spPr>
          <a:xfrm>
            <a:off x="6589325" y="2756550"/>
            <a:ext cx="439200" cy="99900"/>
          </a:xfrm>
          <a:prstGeom prst="roundRect">
            <a:avLst>
              <a:gd fmla="val 16667" name="adj"/>
            </a:avLst>
          </a:prstGeom>
          <a:noFill/>
          <a:ln cap="flat" cmpd="sng" w="2857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57" name="Google Shape;1557;p81"/>
          <p:cNvSpPr/>
          <p:nvPr/>
        </p:nvSpPr>
        <p:spPr>
          <a:xfrm>
            <a:off x="6589325" y="2305400"/>
            <a:ext cx="439200" cy="99900"/>
          </a:xfrm>
          <a:prstGeom prst="roundRect">
            <a:avLst>
              <a:gd fmla="val 16667" name="adj"/>
            </a:avLst>
          </a:prstGeom>
          <a:noFill/>
          <a:ln cap="flat" cmpd="sng" w="2857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58" name="Google Shape;1558;p81"/>
          <p:cNvSpPr/>
          <p:nvPr/>
        </p:nvSpPr>
        <p:spPr>
          <a:xfrm>
            <a:off x="7250875" y="2231750"/>
            <a:ext cx="439200" cy="99900"/>
          </a:xfrm>
          <a:prstGeom prst="roundRect">
            <a:avLst>
              <a:gd fmla="val 16667" name="adj"/>
            </a:avLst>
          </a:prstGeom>
          <a:noFill/>
          <a:ln cap="flat" cmpd="sng" w="2857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59" name="Google Shape;1559;p81"/>
          <p:cNvSpPr/>
          <p:nvPr/>
        </p:nvSpPr>
        <p:spPr>
          <a:xfrm>
            <a:off x="7250875" y="2679575"/>
            <a:ext cx="439200" cy="99900"/>
          </a:xfrm>
          <a:prstGeom prst="roundRect">
            <a:avLst>
              <a:gd fmla="val 16667" name="adj"/>
            </a:avLst>
          </a:prstGeom>
          <a:noFill/>
          <a:ln cap="flat" cmpd="sng" w="2857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60" name="Google Shape;1560;p81"/>
          <p:cNvSpPr/>
          <p:nvPr/>
        </p:nvSpPr>
        <p:spPr>
          <a:xfrm>
            <a:off x="7250875" y="1845550"/>
            <a:ext cx="439200" cy="99900"/>
          </a:xfrm>
          <a:prstGeom prst="roundRect">
            <a:avLst>
              <a:gd fmla="val 16667" name="adj"/>
            </a:avLst>
          </a:prstGeom>
          <a:noFill/>
          <a:ln cap="flat" cmpd="sng" w="2857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61" name="Google Shape;1561;p81"/>
          <p:cNvSpPr/>
          <p:nvPr/>
        </p:nvSpPr>
        <p:spPr>
          <a:xfrm>
            <a:off x="6589325" y="2418650"/>
            <a:ext cx="439200" cy="167700"/>
          </a:xfrm>
          <a:prstGeom prst="roundRect">
            <a:avLst>
              <a:gd fmla="val 16667" name="adj"/>
            </a:avLst>
          </a:prstGeom>
          <a:noFill/>
          <a:ln cap="flat" cmpd="sng" w="2857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62" name="Google Shape;1562;p81"/>
          <p:cNvSpPr/>
          <p:nvPr/>
        </p:nvSpPr>
        <p:spPr>
          <a:xfrm>
            <a:off x="7250875" y="1967575"/>
            <a:ext cx="439200" cy="167700"/>
          </a:xfrm>
          <a:prstGeom prst="roundRect">
            <a:avLst>
              <a:gd fmla="val 16667" name="adj"/>
            </a:avLst>
          </a:prstGeom>
          <a:noFill/>
          <a:ln cap="flat" cmpd="sng" w="2857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63" name="Google Shape;1563;p81"/>
          <p:cNvSpPr/>
          <p:nvPr/>
        </p:nvSpPr>
        <p:spPr>
          <a:xfrm>
            <a:off x="7250875" y="1667813"/>
            <a:ext cx="439200" cy="99900"/>
          </a:xfrm>
          <a:prstGeom prst="roundRect">
            <a:avLst>
              <a:gd fmla="val 16667" name="adj"/>
            </a:avLst>
          </a:prstGeom>
          <a:noFill/>
          <a:ln cap="flat" cmpd="sng" w="2857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64" name="Google Shape;1564;p81"/>
          <p:cNvSpPr/>
          <p:nvPr/>
        </p:nvSpPr>
        <p:spPr>
          <a:xfrm>
            <a:off x="7250875" y="1490100"/>
            <a:ext cx="439200" cy="99900"/>
          </a:xfrm>
          <a:prstGeom prst="roundRect">
            <a:avLst>
              <a:gd fmla="val 16667" name="adj"/>
            </a:avLst>
          </a:prstGeom>
          <a:noFill/>
          <a:ln cap="flat" cmpd="sng" w="2857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1565" name="Google Shape;1565;p81"/>
          <p:cNvCxnSpPr/>
          <p:nvPr/>
        </p:nvCxnSpPr>
        <p:spPr>
          <a:xfrm>
            <a:off x="5028100" y="2656000"/>
            <a:ext cx="1163100" cy="604500"/>
          </a:xfrm>
          <a:prstGeom prst="straightConnector1">
            <a:avLst/>
          </a:prstGeom>
          <a:noFill/>
          <a:ln cap="flat" cmpd="sng" w="9525">
            <a:solidFill>
              <a:srgbClr val="011C5D"/>
            </a:solidFill>
            <a:prstDash val="solid"/>
            <a:round/>
            <a:headEnd len="med" w="med" type="none"/>
            <a:tailEnd len="med" w="med" type="triangle"/>
          </a:ln>
        </p:spPr>
      </p:cxn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9" name="Shape 1569"/>
        <p:cNvGrpSpPr/>
        <p:nvPr/>
      </p:nvGrpSpPr>
      <p:grpSpPr>
        <a:xfrm>
          <a:off x="0" y="0"/>
          <a:ext cx="0" cy="0"/>
          <a:chOff x="0" y="0"/>
          <a:chExt cx="0" cy="0"/>
        </a:xfrm>
      </p:grpSpPr>
      <p:sp>
        <p:nvSpPr>
          <p:cNvPr id="1570" name="Google Shape;1570;p82"/>
          <p:cNvSpPr txBox="1"/>
          <p:nvPr>
            <p:ph type="title"/>
          </p:nvPr>
        </p:nvSpPr>
        <p:spPr>
          <a:xfrm>
            <a:off x="0" y="0"/>
            <a:ext cx="7595700" cy="51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II.B.6. Positional Embeddings</a:t>
            </a:r>
            <a:endParaRPr/>
          </a:p>
        </p:txBody>
      </p:sp>
      <p:sp>
        <p:nvSpPr>
          <p:cNvPr id="1571" name="Google Shape;1571;p8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572" name="Google Shape;1572;p82"/>
          <p:cNvSpPr txBox="1"/>
          <p:nvPr/>
        </p:nvSpPr>
        <p:spPr>
          <a:xfrm>
            <a:off x="205650" y="763150"/>
            <a:ext cx="7836600" cy="3696300"/>
          </a:xfrm>
          <a:prstGeom prst="rect">
            <a:avLst/>
          </a:prstGeom>
          <a:noFill/>
          <a:ln>
            <a:noFill/>
          </a:ln>
        </p:spPr>
        <p:txBody>
          <a:bodyPr anchorCtr="0" anchor="t" bIns="91425" lIns="91425" spcFirstLastPara="1" rIns="91425" wrap="square" tIns="91425">
            <a:noAutofit/>
          </a:bodyPr>
          <a:lstStyle/>
          <a:p>
            <a:pPr indent="-292100" lvl="0" marL="457200" rtl="0" algn="l">
              <a:spcBef>
                <a:spcPts val="0"/>
              </a:spcBef>
              <a:spcAft>
                <a:spcPts val="0"/>
              </a:spcAft>
              <a:buClr>
                <a:srgbClr val="0E2356"/>
              </a:buClr>
              <a:buSzPts val="1000"/>
              <a:buChar char="●"/>
            </a:pPr>
            <a:r>
              <a:rPr lang="en" sz="1800">
                <a:solidFill>
                  <a:srgbClr val="0E2356"/>
                </a:solidFill>
              </a:rPr>
              <a:t>Computations are not done sequentially (unlike RNN and LSTM)</a:t>
            </a:r>
            <a:endParaRPr sz="1800">
              <a:solidFill>
                <a:srgbClr val="0E2356"/>
              </a:solidFill>
            </a:endParaRPr>
          </a:p>
          <a:p>
            <a:pPr indent="-292100" lvl="0" marL="457200" rtl="0" algn="l">
              <a:spcBef>
                <a:spcPts val="0"/>
              </a:spcBef>
              <a:spcAft>
                <a:spcPts val="0"/>
              </a:spcAft>
              <a:buClr>
                <a:srgbClr val="0E2356"/>
              </a:buClr>
              <a:buSzPts val="1000"/>
              <a:buChar char="●"/>
            </a:pPr>
            <a:r>
              <a:rPr lang="en" sz="1800">
                <a:solidFill>
                  <a:srgbClr val="0E2356"/>
                </a:solidFill>
              </a:rPr>
              <a:t>How to compare “A B C” and “C A B” ?</a:t>
            </a:r>
            <a:endParaRPr sz="1800">
              <a:solidFill>
                <a:srgbClr val="0E2356"/>
              </a:solidFill>
            </a:endParaRPr>
          </a:p>
          <a:p>
            <a:pPr indent="0" lvl="0" marL="0" rtl="0" algn="l">
              <a:spcBef>
                <a:spcPts val="0"/>
              </a:spcBef>
              <a:spcAft>
                <a:spcPts val="0"/>
              </a:spcAft>
              <a:buNone/>
            </a:pPr>
            <a:r>
              <a:t/>
            </a:r>
            <a:endParaRPr sz="1800">
              <a:solidFill>
                <a:srgbClr val="0E2356"/>
              </a:solidFill>
            </a:endParaRPr>
          </a:p>
          <a:p>
            <a:pPr indent="0" lvl="0" marL="0" rtl="0" algn="l">
              <a:spcBef>
                <a:spcPts val="0"/>
              </a:spcBef>
              <a:spcAft>
                <a:spcPts val="0"/>
              </a:spcAft>
              <a:buNone/>
            </a:pPr>
            <a:r>
              <a:rPr lang="en" sz="1800">
                <a:solidFill>
                  <a:srgbClr val="0E2356"/>
                </a:solidFill>
              </a:rPr>
              <a:t>Beneficial to find a method that satisfy the </a:t>
            </a:r>
            <a:r>
              <a:rPr b="1" lang="en" sz="1800">
                <a:solidFill>
                  <a:srgbClr val="0E2356"/>
                </a:solidFill>
              </a:rPr>
              <a:t>following points:</a:t>
            </a:r>
            <a:endParaRPr b="1" sz="1800">
              <a:solidFill>
                <a:srgbClr val="0E2356"/>
              </a:solidFill>
            </a:endParaRPr>
          </a:p>
          <a:p>
            <a:pPr indent="0" lvl="0" marL="0" rtl="0" algn="l">
              <a:spcBef>
                <a:spcPts val="0"/>
              </a:spcBef>
              <a:spcAft>
                <a:spcPts val="0"/>
              </a:spcAft>
              <a:buNone/>
            </a:pPr>
            <a:r>
              <a:t/>
            </a:r>
            <a:endParaRPr sz="1800">
              <a:solidFill>
                <a:srgbClr val="0E2356"/>
              </a:solidFill>
            </a:endParaRPr>
          </a:p>
          <a:p>
            <a:pPr indent="-342900" lvl="0" marL="457200" rtl="0" algn="l">
              <a:spcBef>
                <a:spcPts val="0"/>
              </a:spcBef>
              <a:spcAft>
                <a:spcPts val="0"/>
              </a:spcAft>
              <a:buClr>
                <a:srgbClr val="0E2356"/>
              </a:buClr>
              <a:buSzPts val="1800"/>
              <a:buAutoNum type="arabicPeriod"/>
            </a:pPr>
            <a:r>
              <a:rPr lang="en" sz="1800">
                <a:solidFill>
                  <a:srgbClr val="0E2356"/>
                </a:solidFill>
              </a:rPr>
              <a:t>Unambiguous (each position have its own value)</a:t>
            </a:r>
            <a:endParaRPr sz="1800">
              <a:solidFill>
                <a:srgbClr val="0E2356"/>
              </a:solidFill>
            </a:endParaRPr>
          </a:p>
          <a:p>
            <a:pPr indent="-342900" lvl="0" marL="457200" rtl="0" algn="l">
              <a:spcBef>
                <a:spcPts val="0"/>
              </a:spcBef>
              <a:spcAft>
                <a:spcPts val="0"/>
              </a:spcAft>
              <a:buClr>
                <a:srgbClr val="0E2356"/>
              </a:buClr>
              <a:buSzPts val="1800"/>
              <a:buAutoNum type="arabicPeriod"/>
            </a:pPr>
            <a:r>
              <a:rPr lang="en" sz="1800">
                <a:solidFill>
                  <a:srgbClr val="0E2356"/>
                </a:solidFill>
              </a:rPr>
              <a:t>Deterministic </a:t>
            </a:r>
            <a:endParaRPr sz="1800">
              <a:solidFill>
                <a:srgbClr val="0E2356"/>
              </a:solidFill>
            </a:endParaRPr>
          </a:p>
          <a:p>
            <a:pPr indent="-342900" lvl="0" marL="457200" rtl="0" algn="l">
              <a:spcBef>
                <a:spcPts val="0"/>
              </a:spcBef>
              <a:spcAft>
                <a:spcPts val="0"/>
              </a:spcAft>
              <a:buClr>
                <a:srgbClr val="0E2356"/>
              </a:buClr>
              <a:buSzPts val="1800"/>
              <a:buAutoNum type="arabicPeriod"/>
            </a:pPr>
            <a:r>
              <a:rPr lang="en" sz="1800">
                <a:solidFill>
                  <a:srgbClr val="0E2356"/>
                </a:solidFill>
              </a:rPr>
              <a:t>Allows to estimate distance between tokens</a:t>
            </a:r>
            <a:endParaRPr sz="1800">
              <a:solidFill>
                <a:srgbClr val="0E2356"/>
              </a:solidFill>
            </a:endParaRPr>
          </a:p>
          <a:p>
            <a:pPr indent="-342900" lvl="0" marL="457200" rtl="0" algn="l">
              <a:spcBef>
                <a:spcPts val="0"/>
              </a:spcBef>
              <a:spcAft>
                <a:spcPts val="0"/>
              </a:spcAft>
              <a:buClr>
                <a:srgbClr val="0E2356"/>
              </a:buClr>
              <a:buSzPts val="1800"/>
              <a:buAutoNum type="arabicPeriod"/>
            </a:pPr>
            <a:r>
              <a:rPr lang="en" sz="1800">
                <a:solidFill>
                  <a:srgbClr val="0E2356"/>
                </a:solidFill>
              </a:rPr>
              <a:t>Works with longer sequence than seen during training</a:t>
            </a:r>
            <a:endParaRPr sz="1800">
              <a:solidFill>
                <a:srgbClr val="0E2356"/>
              </a:solidFill>
            </a:endParaRPr>
          </a:p>
          <a:p>
            <a:pPr indent="0" lvl="0" marL="0" rtl="0" algn="l">
              <a:spcBef>
                <a:spcPts val="0"/>
              </a:spcBef>
              <a:spcAft>
                <a:spcPts val="0"/>
              </a:spcAft>
              <a:buNone/>
            </a:pPr>
            <a:r>
              <a:t/>
            </a:r>
            <a:endParaRPr sz="1800">
              <a:solidFill>
                <a:srgbClr val="0E2356"/>
              </a:solidFill>
            </a:endParaRPr>
          </a:p>
          <a:p>
            <a:pPr indent="0" lvl="0" marL="0" rtl="0" algn="l">
              <a:spcBef>
                <a:spcPts val="0"/>
              </a:spcBef>
              <a:spcAft>
                <a:spcPts val="0"/>
              </a:spcAft>
              <a:buNone/>
            </a:pPr>
            <a:r>
              <a:t/>
            </a:r>
            <a:endParaRPr sz="1800">
              <a:solidFill>
                <a:srgbClr val="0E2356"/>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72">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72">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72">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72">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72">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72">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72">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72">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72">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72">
                                            <p:txEl>
                                              <p:pRg end="9" st="9"/>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72">
                                            <p:txEl>
                                              <p:pRg end="10" st="10"/>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2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59" name="Google Shape;159;p20"/>
          <p:cNvSpPr txBox="1"/>
          <p:nvPr>
            <p:ph idx="2" type="title"/>
          </p:nvPr>
        </p:nvSpPr>
        <p:spPr>
          <a:xfrm>
            <a:off x="0" y="0"/>
            <a:ext cx="7595700" cy="51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II.B. </a:t>
            </a:r>
            <a:r>
              <a:rPr lang="en"/>
              <a:t>Introduction</a:t>
            </a:r>
            <a:endParaRPr/>
          </a:p>
        </p:txBody>
      </p:sp>
      <p:pic>
        <p:nvPicPr>
          <p:cNvPr id="160" name="Google Shape;160;p20"/>
          <p:cNvPicPr preferRelativeResize="0"/>
          <p:nvPr/>
        </p:nvPicPr>
        <p:blipFill>
          <a:blip r:embed="rId3">
            <a:alphaModFix/>
          </a:blip>
          <a:stretch>
            <a:fillRect/>
          </a:stretch>
        </p:blipFill>
        <p:spPr>
          <a:xfrm>
            <a:off x="1181875" y="714825"/>
            <a:ext cx="6780248" cy="3874425"/>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6" name="Shape 1576"/>
        <p:cNvGrpSpPr/>
        <p:nvPr/>
      </p:nvGrpSpPr>
      <p:grpSpPr>
        <a:xfrm>
          <a:off x="0" y="0"/>
          <a:ext cx="0" cy="0"/>
          <a:chOff x="0" y="0"/>
          <a:chExt cx="0" cy="0"/>
        </a:xfrm>
      </p:grpSpPr>
      <p:sp>
        <p:nvSpPr>
          <p:cNvPr id="1577" name="Google Shape;1577;p83"/>
          <p:cNvSpPr/>
          <p:nvPr/>
        </p:nvSpPr>
        <p:spPr>
          <a:xfrm>
            <a:off x="844250" y="2630200"/>
            <a:ext cx="5043900" cy="2164800"/>
          </a:xfrm>
          <a:prstGeom prst="rect">
            <a:avLst/>
          </a:prstGeom>
          <a:noFill/>
          <a:ln cap="flat" cmpd="sng" w="19050">
            <a:solidFill>
              <a:srgbClr val="0E235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78" name="Google Shape;1578;p83"/>
          <p:cNvSpPr txBox="1"/>
          <p:nvPr>
            <p:ph type="title"/>
          </p:nvPr>
        </p:nvSpPr>
        <p:spPr>
          <a:xfrm>
            <a:off x="0" y="0"/>
            <a:ext cx="7595700" cy="51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II.B.6. Positional Embeddings</a:t>
            </a:r>
            <a:endParaRPr/>
          </a:p>
        </p:txBody>
      </p:sp>
      <p:sp>
        <p:nvSpPr>
          <p:cNvPr id="1579" name="Google Shape;1579;p8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580" name="Google Shape;1580;p83"/>
          <p:cNvSpPr txBox="1"/>
          <p:nvPr/>
        </p:nvSpPr>
        <p:spPr>
          <a:xfrm>
            <a:off x="205650" y="763150"/>
            <a:ext cx="6332100" cy="19212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rgbClr val="011C5D"/>
              </a:buClr>
              <a:buSzPts val="1800"/>
              <a:buFont typeface="Ubuntu"/>
              <a:buChar char="●"/>
            </a:pPr>
            <a:r>
              <a:rPr lang="en" sz="1800">
                <a:solidFill>
                  <a:srgbClr val="011C5D"/>
                </a:solidFill>
                <a:latin typeface="Ubuntu"/>
                <a:ea typeface="Ubuntu"/>
                <a:cs typeface="Ubuntu"/>
                <a:sym typeface="Ubuntu"/>
              </a:rPr>
              <a:t>Same size embedding to represent position (computationnaly for efficient that concatenation and model size increase)</a:t>
            </a:r>
            <a:endParaRPr sz="1800">
              <a:solidFill>
                <a:srgbClr val="011C5D"/>
              </a:solidFill>
              <a:latin typeface="Ubuntu"/>
              <a:ea typeface="Ubuntu"/>
              <a:cs typeface="Ubuntu"/>
              <a:sym typeface="Ubuntu"/>
            </a:endParaRPr>
          </a:p>
          <a:p>
            <a:pPr indent="-342900" lvl="0" marL="457200" rtl="0" algn="l">
              <a:spcBef>
                <a:spcPts val="0"/>
              </a:spcBef>
              <a:spcAft>
                <a:spcPts val="0"/>
              </a:spcAft>
              <a:buClr>
                <a:srgbClr val="011C5D"/>
              </a:buClr>
              <a:buSzPts val="1800"/>
              <a:buFont typeface="Ubuntu"/>
              <a:buChar char="●"/>
            </a:pPr>
            <a:r>
              <a:rPr lang="en" sz="1800">
                <a:solidFill>
                  <a:srgbClr val="011C5D"/>
                </a:solidFill>
                <a:latin typeface="Ubuntu"/>
                <a:ea typeface="Ubuntu"/>
                <a:cs typeface="Ubuntu"/>
                <a:sym typeface="Ubuntu"/>
              </a:rPr>
              <a:t>Don’t want to allow the model to extract </a:t>
            </a:r>
            <a:r>
              <a:rPr lang="en" sz="1800">
                <a:solidFill>
                  <a:srgbClr val="011C5D"/>
                </a:solidFill>
                <a:latin typeface="Ubuntu"/>
                <a:ea typeface="Ubuntu"/>
                <a:cs typeface="Ubuntu"/>
                <a:sym typeface="Ubuntu"/>
              </a:rPr>
              <a:t>information about positional informations only. Have to be coupled with word meaning</a:t>
            </a:r>
            <a:endParaRPr sz="1800">
              <a:solidFill>
                <a:srgbClr val="011C5D"/>
              </a:solidFill>
              <a:latin typeface="Ubuntu"/>
              <a:ea typeface="Ubuntu"/>
              <a:cs typeface="Ubuntu"/>
              <a:sym typeface="Ubuntu"/>
            </a:endParaRPr>
          </a:p>
          <a:p>
            <a:pPr indent="0" lvl="0" marL="0" rtl="0" algn="l">
              <a:spcBef>
                <a:spcPts val="0"/>
              </a:spcBef>
              <a:spcAft>
                <a:spcPts val="0"/>
              </a:spcAft>
              <a:buNone/>
            </a:pPr>
            <a:r>
              <a:t/>
            </a:r>
            <a:endParaRPr sz="1800">
              <a:solidFill>
                <a:srgbClr val="011C5D"/>
              </a:solidFill>
              <a:latin typeface="Ubuntu"/>
              <a:ea typeface="Ubuntu"/>
              <a:cs typeface="Ubuntu"/>
              <a:sym typeface="Ubuntu"/>
            </a:endParaRPr>
          </a:p>
        </p:txBody>
      </p:sp>
      <p:pic>
        <p:nvPicPr>
          <p:cNvPr id="1581" name="Google Shape;1581;p83"/>
          <p:cNvPicPr preferRelativeResize="0"/>
          <p:nvPr/>
        </p:nvPicPr>
        <p:blipFill>
          <a:blip r:embed="rId3">
            <a:alphaModFix/>
          </a:blip>
          <a:stretch>
            <a:fillRect/>
          </a:stretch>
        </p:blipFill>
        <p:spPr>
          <a:xfrm>
            <a:off x="880800" y="2692063"/>
            <a:ext cx="4781826" cy="958700"/>
          </a:xfrm>
          <a:prstGeom prst="rect">
            <a:avLst/>
          </a:prstGeom>
          <a:noFill/>
          <a:ln>
            <a:noFill/>
          </a:ln>
        </p:spPr>
      </p:pic>
      <p:sp>
        <p:nvSpPr>
          <p:cNvPr id="1582" name="Google Shape;1582;p83"/>
          <p:cNvSpPr txBox="1"/>
          <p:nvPr/>
        </p:nvSpPr>
        <p:spPr>
          <a:xfrm>
            <a:off x="880800" y="3658500"/>
            <a:ext cx="58341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011C5D"/>
                </a:solidFill>
                <a:latin typeface="Ubuntu"/>
                <a:ea typeface="Ubuntu"/>
                <a:cs typeface="Ubuntu"/>
                <a:sym typeface="Ubuntu"/>
              </a:rPr>
              <a:t>Where</a:t>
            </a:r>
            <a:r>
              <a:rPr i="1" lang="en">
                <a:solidFill>
                  <a:srgbClr val="011C5D"/>
                </a:solidFill>
                <a:latin typeface="Ubuntu"/>
                <a:ea typeface="Ubuntu"/>
                <a:cs typeface="Ubuntu"/>
                <a:sym typeface="Ubuntu"/>
              </a:rPr>
              <a:t>:</a:t>
            </a:r>
            <a:endParaRPr i="1">
              <a:solidFill>
                <a:srgbClr val="011C5D"/>
              </a:solidFill>
              <a:latin typeface="Ubuntu"/>
              <a:ea typeface="Ubuntu"/>
              <a:cs typeface="Ubuntu"/>
              <a:sym typeface="Ubuntu"/>
            </a:endParaRPr>
          </a:p>
          <a:p>
            <a:pPr indent="-292100" lvl="0" marL="457200" rtl="0" algn="l">
              <a:spcBef>
                <a:spcPts val="0"/>
              </a:spcBef>
              <a:spcAft>
                <a:spcPts val="0"/>
              </a:spcAft>
              <a:buClr>
                <a:srgbClr val="011C5D"/>
              </a:buClr>
              <a:buSzPts val="1000"/>
              <a:buFont typeface="Ubuntu"/>
              <a:buChar char="●"/>
            </a:pPr>
            <a:r>
              <a:rPr i="1" lang="en">
                <a:solidFill>
                  <a:srgbClr val="011C5D"/>
                </a:solidFill>
                <a:latin typeface="Ubuntu"/>
                <a:ea typeface="Ubuntu"/>
                <a:cs typeface="Ubuntu"/>
                <a:sym typeface="Ubuntu"/>
              </a:rPr>
              <a:t>pos </a:t>
            </a:r>
            <a:r>
              <a:rPr lang="en">
                <a:solidFill>
                  <a:srgbClr val="011C5D"/>
                </a:solidFill>
                <a:latin typeface="Ubuntu"/>
                <a:ea typeface="Ubuntu"/>
                <a:cs typeface="Ubuntu"/>
                <a:sym typeface="Ubuntu"/>
              </a:rPr>
              <a:t>is the position {1, …, context </a:t>
            </a:r>
            <a:r>
              <a:rPr lang="en">
                <a:solidFill>
                  <a:srgbClr val="011C5D"/>
                </a:solidFill>
                <a:latin typeface="Ubuntu"/>
                <a:ea typeface="Ubuntu"/>
                <a:cs typeface="Ubuntu"/>
                <a:sym typeface="Ubuntu"/>
              </a:rPr>
              <a:t>length</a:t>
            </a:r>
            <a:r>
              <a:rPr lang="en">
                <a:solidFill>
                  <a:srgbClr val="011C5D"/>
                </a:solidFill>
                <a:latin typeface="Ubuntu"/>
                <a:ea typeface="Ubuntu"/>
                <a:cs typeface="Ubuntu"/>
                <a:sym typeface="Ubuntu"/>
              </a:rPr>
              <a:t>}</a:t>
            </a:r>
            <a:endParaRPr>
              <a:solidFill>
                <a:srgbClr val="011C5D"/>
              </a:solidFill>
              <a:latin typeface="Ubuntu"/>
              <a:ea typeface="Ubuntu"/>
              <a:cs typeface="Ubuntu"/>
              <a:sym typeface="Ubuntu"/>
            </a:endParaRPr>
          </a:p>
          <a:p>
            <a:pPr indent="-292100" lvl="0" marL="457200" rtl="0" algn="l">
              <a:spcBef>
                <a:spcPts val="0"/>
              </a:spcBef>
              <a:spcAft>
                <a:spcPts val="0"/>
              </a:spcAft>
              <a:buClr>
                <a:srgbClr val="011C5D"/>
              </a:buClr>
              <a:buSzPts val="1000"/>
              <a:buFont typeface="Ubuntu"/>
              <a:buChar char="●"/>
            </a:pPr>
            <a:r>
              <a:rPr i="1" lang="en">
                <a:solidFill>
                  <a:srgbClr val="011C5D"/>
                </a:solidFill>
                <a:latin typeface="Ubuntu"/>
                <a:ea typeface="Ubuntu"/>
                <a:cs typeface="Ubuntu"/>
                <a:sym typeface="Ubuntu"/>
              </a:rPr>
              <a:t>i </a:t>
            </a:r>
            <a:r>
              <a:rPr lang="en">
                <a:solidFill>
                  <a:srgbClr val="011C5D"/>
                </a:solidFill>
                <a:latin typeface="Ubuntu"/>
                <a:ea typeface="Ubuntu"/>
                <a:cs typeface="Ubuntu"/>
                <a:sym typeface="Ubuntu"/>
              </a:rPr>
              <a:t>is the dimension = {1, …, </a:t>
            </a:r>
            <a:r>
              <a:rPr lang="en">
                <a:solidFill>
                  <a:srgbClr val="011C5D"/>
                </a:solidFill>
                <a:latin typeface="Ubuntu"/>
                <a:ea typeface="Ubuntu"/>
                <a:cs typeface="Ubuntu"/>
                <a:sym typeface="Ubuntu"/>
              </a:rPr>
              <a:t>d</a:t>
            </a:r>
            <a:r>
              <a:rPr baseline="-25000" lang="en">
                <a:solidFill>
                  <a:srgbClr val="011C5D"/>
                </a:solidFill>
                <a:latin typeface="Ubuntu"/>
                <a:ea typeface="Ubuntu"/>
                <a:cs typeface="Ubuntu"/>
                <a:sym typeface="Ubuntu"/>
              </a:rPr>
              <a:t>model </a:t>
            </a:r>
            <a:r>
              <a:rPr lang="en">
                <a:solidFill>
                  <a:srgbClr val="011C5D"/>
                </a:solidFill>
                <a:latin typeface="Ubuntu"/>
                <a:ea typeface="Ubuntu"/>
                <a:cs typeface="Ubuntu"/>
                <a:sym typeface="Ubuntu"/>
              </a:rPr>
              <a:t>}</a:t>
            </a:r>
            <a:endParaRPr>
              <a:solidFill>
                <a:srgbClr val="011C5D"/>
              </a:solidFill>
              <a:latin typeface="Ubuntu"/>
              <a:ea typeface="Ubuntu"/>
              <a:cs typeface="Ubuntu"/>
              <a:sym typeface="Ubuntu"/>
            </a:endParaRPr>
          </a:p>
          <a:p>
            <a:pPr indent="-292100" lvl="0" marL="457200" rtl="0" algn="l">
              <a:spcBef>
                <a:spcPts val="0"/>
              </a:spcBef>
              <a:spcAft>
                <a:spcPts val="0"/>
              </a:spcAft>
              <a:buClr>
                <a:srgbClr val="011C5D"/>
              </a:buClr>
              <a:buSzPts val="1000"/>
              <a:buFont typeface="Ubuntu"/>
              <a:buChar char="●"/>
            </a:pPr>
            <a:r>
              <a:rPr lang="en">
                <a:solidFill>
                  <a:srgbClr val="011C5D"/>
                </a:solidFill>
                <a:latin typeface="Ubuntu"/>
                <a:ea typeface="Ubuntu"/>
                <a:cs typeface="Ubuntu"/>
                <a:sym typeface="Ubuntu"/>
              </a:rPr>
              <a:t>d</a:t>
            </a:r>
            <a:r>
              <a:rPr baseline="-25000" lang="en">
                <a:solidFill>
                  <a:srgbClr val="011C5D"/>
                </a:solidFill>
                <a:latin typeface="Ubuntu"/>
                <a:ea typeface="Ubuntu"/>
                <a:cs typeface="Ubuntu"/>
                <a:sym typeface="Ubuntu"/>
              </a:rPr>
              <a:t>model </a:t>
            </a:r>
            <a:r>
              <a:rPr lang="en">
                <a:solidFill>
                  <a:srgbClr val="011C5D"/>
                </a:solidFill>
                <a:latin typeface="Ubuntu"/>
                <a:ea typeface="Ubuntu"/>
                <a:cs typeface="Ubuntu"/>
                <a:sym typeface="Ubuntu"/>
              </a:rPr>
              <a:t>is the embedding dimension (</a:t>
            </a:r>
            <a:r>
              <a:rPr i="1" lang="en">
                <a:solidFill>
                  <a:srgbClr val="011C5D"/>
                </a:solidFill>
                <a:latin typeface="Ubuntu"/>
                <a:ea typeface="Ubuntu"/>
                <a:cs typeface="Ubuntu"/>
                <a:sym typeface="Ubuntu"/>
              </a:rPr>
              <a:t>GPT 3 = 12 288</a:t>
            </a:r>
            <a:r>
              <a:rPr lang="en">
                <a:solidFill>
                  <a:srgbClr val="011C5D"/>
                </a:solidFill>
                <a:latin typeface="Ubuntu"/>
                <a:ea typeface="Ubuntu"/>
                <a:cs typeface="Ubuntu"/>
                <a:sym typeface="Ubuntu"/>
              </a:rPr>
              <a:t>)</a:t>
            </a:r>
            <a:endParaRPr>
              <a:solidFill>
                <a:srgbClr val="011C5D"/>
              </a:solidFill>
              <a:latin typeface="Ubuntu"/>
              <a:ea typeface="Ubuntu"/>
              <a:cs typeface="Ubuntu"/>
              <a:sym typeface="Ubuntu"/>
            </a:endParaRPr>
          </a:p>
        </p:txBody>
      </p:sp>
      <p:pic>
        <p:nvPicPr>
          <p:cNvPr id="1583" name="Google Shape;1583;p83"/>
          <p:cNvPicPr preferRelativeResize="0"/>
          <p:nvPr/>
        </p:nvPicPr>
        <p:blipFill>
          <a:blip r:embed="rId4">
            <a:alphaModFix/>
          </a:blip>
          <a:stretch>
            <a:fillRect/>
          </a:stretch>
        </p:blipFill>
        <p:spPr>
          <a:xfrm>
            <a:off x="6878456" y="763150"/>
            <a:ext cx="1918319" cy="366828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80">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80">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80">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8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58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57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7" name="Shape 1587"/>
        <p:cNvGrpSpPr/>
        <p:nvPr/>
      </p:nvGrpSpPr>
      <p:grpSpPr>
        <a:xfrm>
          <a:off x="0" y="0"/>
          <a:ext cx="0" cy="0"/>
          <a:chOff x="0" y="0"/>
          <a:chExt cx="0" cy="0"/>
        </a:xfrm>
      </p:grpSpPr>
      <p:sp>
        <p:nvSpPr>
          <p:cNvPr id="1588" name="Google Shape;1588;p84"/>
          <p:cNvSpPr txBox="1"/>
          <p:nvPr>
            <p:ph type="title"/>
          </p:nvPr>
        </p:nvSpPr>
        <p:spPr>
          <a:xfrm>
            <a:off x="0" y="0"/>
            <a:ext cx="7595700" cy="51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a:t>II.B.6. Positional Embeddings</a:t>
            </a:r>
            <a:endParaRPr/>
          </a:p>
        </p:txBody>
      </p:sp>
      <p:sp>
        <p:nvSpPr>
          <p:cNvPr id="1589" name="Google Shape;1589;p8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590" name="Google Shape;1590;p84"/>
          <p:cNvPicPr preferRelativeResize="0"/>
          <p:nvPr/>
        </p:nvPicPr>
        <p:blipFill>
          <a:blip r:embed="rId3">
            <a:alphaModFix/>
          </a:blip>
          <a:stretch>
            <a:fillRect/>
          </a:stretch>
        </p:blipFill>
        <p:spPr>
          <a:xfrm>
            <a:off x="952525" y="601650"/>
            <a:ext cx="6254643" cy="4324499"/>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4" name="Shape 1594"/>
        <p:cNvGrpSpPr/>
        <p:nvPr/>
      </p:nvGrpSpPr>
      <p:grpSpPr>
        <a:xfrm>
          <a:off x="0" y="0"/>
          <a:ext cx="0" cy="0"/>
          <a:chOff x="0" y="0"/>
          <a:chExt cx="0" cy="0"/>
        </a:xfrm>
      </p:grpSpPr>
      <p:sp>
        <p:nvSpPr>
          <p:cNvPr id="1595" name="Google Shape;1595;p85"/>
          <p:cNvSpPr txBox="1"/>
          <p:nvPr>
            <p:ph type="title"/>
          </p:nvPr>
        </p:nvSpPr>
        <p:spPr>
          <a:xfrm>
            <a:off x="0" y="0"/>
            <a:ext cx="7595700" cy="51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II.B.6. Positional Embeddings</a:t>
            </a:r>
            <a:endParaRPr/>
          </a:p>
        </p:txBody>
      </p:sp>
      <p:sp>
        <p:nvSpPr>
          <p:cNvPr id="1596" name="Google Shape;1596;p8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597" name="Google Shape;1597;p85"/>
          <p:cNvSpPr txBox="1"/>
          <p:nvPr/>
        </p:nvSpPr>
        <p:spPr>
          <a:xfrm>
            <a:off x="205500" y="876725"/>
            <a:ext cx="8938500" cy="339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011C5D"/>
                </a:solidFill>
                <a:latin typeface="Ubuntu"/>
                <a:ea typeface="Ubuntu"/>
                <a:cs typeface="Ubuntu"/>
                <a:sym typeface="Ubuntu"/>
              </a:rPr>
              <a:t>Properties</a:t>
            </a:r>
            <a:endParaRPr b="1" sz="1800">
              <a:solidFill>
                <a:srgbClr val="011C5D"/>
              </a:solidFill>
              <a:latin typeface="Ubuntu"/>
              <a:ea typeface="Ubuntu"/>
              <a:cs typeface="Ubuntu"/>
              <a:sym typeface="Ubuntu"/>
            </a:endParaRPr>
          </a:p>
          <a:p>
            <a:pPr indent="0" lvl="0" marL="0" rtl="0" algn="l">
              <a:spcBef>
                <a:spcPts val="0"/>
              </a:spcBef>
              <a:spcAft>
                <a:spcPts val="0"/>
              </a:spcAft>
              <a:buNone/>
            </a:pPr>
            <a:r>
              <a:t/>
            </a:r>
            <a:endParaRPr sz="1500">
              <a:solidFill>
                <a:srgbClr val="011C5D"/>
              </a:solidFill>
              <a:latin typeface="Ubuntu"/>
              <a:ea typeface="Ubuntu"/>
              <a:cs typeface="Ubuntu"/>
              <a:sym typeface="Ubuntu"/>
            </a:endParaRPr>
          </a:p>
          <a:p>
            <a:pPr indent="0" lvl="0" marL="0" rtl="0" algn="l">
              <a:spcBef>
                <a:spcPts val="0"/>
              </a:spcBef>
              <a:spcAft>
                <a:spcPts val="0"/>
              </a:spcAft>
              <a:buNone/>
            </a:pPr>
            <a:r>
              <a:t/>
            </a:r>
            <a:endParaRPr sz="1500">
              <a:solidFill>
                <a:srgbClr val="011C5D"/>
              </a:solidFill>
              <a:latin typeface="Ubuntu"/>
              <a:ea typeface="Ubuntu"/>
              <a:cs typeface="Ubuntu"/>
              <a:sym typeface="Ubuntu"/>
            </a:endParaRPr>
          </a:p>
          <a:p>
            <a:pPr indent="0" lvl="0" marL="0" rtl="0" algn="l">
              <a:spcBef>
                <a:spcPts val="0"/>
              </a:spcBef>
              <a:spcAft>
                <a:spcPts val="0"/>
              </a:spcAft>
              <a:buNone/>
            </a:pPr>
            <a:r>
              <a:t/>
            </a:r>
            <a:endParaRPr sz="1500">
              <a:solidFill>
                <a:srgbClr val="011C5D"/>
              </a:solidFill>
              <a:latin typeface="Ubuntu"/>
              <a:ea typeface="Ubuntu"/>
              <a:cs typeface="Ubuntu"/>
              <a:sym typeface="Ubuntu"/>
            </a:endParaRPr>
          </a:p>
          <a:p>
            <a:pPr indent="-292100" lvl="0" marL="457200" rtl="0" algn="l">
              <a:spcBef>
                <a:spcPts val="0"/>
              </a:spcBef>
              <a:spcAft>
                <a:spcPts val="0"/>
              </a:spcAft>
              <a:buClr>
                <a:srgbClr val="011C5D"/>
              </a:buClr>
              <a:buSzPts val="1000"/>
              <a:buFont typeface="Ubuntu"/>
              <a:buChar char="●"/>
            </a:pPr>
            <a:r>
              <a:rPr lang="en" sz="1500">
                <a:solidFill>
                  <a:srgbClr val="011C5D"/>
                </a:solidFill>
                <a:latin typeface="Ubuntu"/>
                <a:ea typeface="Ubuntu"/>
                <a:cs typeface="Ubuntu"/>
                <a:sym typeface="Ubuntu"/>
              </a:rPr>
              <a:t>The positional values are unique if at least one function has maximum size of this sequence (context window) 👌</a:t>
            </a:r>
            <a:endParaRPr sz="1500">
              <a:solidFill>
                <a:srgbClr val="011C5D"/>
              </a:solidFill>
              <a:latin typeface="Ubuntu"/>
              <a:ea typeface="Ubuntu"/>
              <a:cs typeface="Ubuntu"/>
              <a:sym typeface="Ubuntu"/>
            </a:endParaRPr>
          </a:p>
          <a:p>
            <a:pPr indent="-292100" lvl="0" marL="457200" rtl="0" algn="l">
              <a:spcBef>
                <a:spcPts val="0"/>
              </a:spcBef>
              <a:spcAft>
                <a:spcPts val="0"/>
              </a:spcAft>
              <a:buClr>
                <a:srgbClr val="011C5D"/>
              </a:buClr>
              <a:buSzPts val="1000"/>
              <a:buFont typeface="Ubuntu"/>
              <a:buChar char="●"/>
            </a:pPr>
            <a:r>
              <a:rPr lang="en" sz="1500">
                <a:solidFill>
                  <a:srgbClr val="011C5D"/>
                </a:solidFill>
                <a:latin typeface="Ubuntu"/>
                <a:ea typeface="Ubuntu"/>
                <a:cs typeface="Ubuntu"/>
                <a:sym typeface="Ubuntu"/>
              </a:rPr>
              <a:t>The positional values are not random, created using two equations 👌</a:t>
            </a:r>
            <a:endParaRPr sz="1500">
              <a:solidFill>
                <a:srgbClr val="011C5D"/>
              </a:solidFill>
              <a:latin typeface="Ubuntu"/>
              <a:ea typeface="Ubuntu"/>
              <a:cs typeface="Ubuntu"/>
              <a:sym typeface="Ubuntu"/>
            </a:endParaRPr>
          </a:p>
          <a:p>
            <a:pPr indent="-292100" lvl="0" marL="457200" rtl="0" algn="l">
              <a:spcBef>
                <a:spcPts val="0"/>
              </a:spcBef>
              <a:spcAft>
                <a:spcPts val="0"/>
              </a:spcAft>
              <a:buClr>
                <a:srgbClr val="011C5D"/>
              </a:buClr>
              <a:buSzPts val="1000"/>
              <a:buFont typeface="Ubuntu"/>
              <a:buChar char="●"/>
            </a:pPr>
            <a:r>
              <a:rPr lang="en" sz="1500">
                <a:solidFill>
                  <a:srgbClr val="011C5D"/>
                </a:solidFill>
                <a:latin typeface="Ubuntu"/>
                <a:ea typeface="Ubuntu"/>
                <a:cs typeface="Ubuntu"/>
                <a:sym typeface="Ubuntu"/>
              </a:rPr>
              <a:t>Looking at frequencies, we can estimate distance between positions. For positions near to each other, we can use high frequency functions. For long distance position, we can use function with larger periods.  👌</a:t>
            </a:r>
            <a:endParaRPr sz="1500">
              <a:solidFill>
                <a:srgbClr val="011C5D"/>
              </a:solidFill>
              <a:latin typeface="Ubuntu"/>
              <a:ea typeface="Ubuntu"/>
              <a:cs typeface="Ubuntu"/>
              <a:sym typeface="Ubuntu"/>
            </a:endParaRPr>
          </a:p>
          <a:p>
            <a:pPr indent="-292100" lvl="0" marL="457200" rtl="0" algn="l">
              <a:spcBef>
                <a:spcPts val="0"/>
              </a:spcBef>
              <a:spcAft>
                <a:spcPts val="0"/>
              </a:spcAft>
              <a:buClr>
                <a:srgbClr val="011C5D"/>
              </a:buClr>
              <a:buSzPts val="1000"/>
              <a:buFont typeface="Ubuntu"/>
              <a:buChar char="●"/>
            </a:pPr>
            <a:r>
              <a:rPr lang="en" sz="1500">
                <a:solidFill>
                  <a:srgbClr val="011C5D"/>
                </a:solidFill>
                <a:latin typeface="Ubuntu"/>
                <a:ea typeface="Ubuntu"/>
                <a:cs typeface="Ubuntu"/>
                <a:sym typeface="Ubuntu"/>
              </a:rPr>
              <a:t>Since </a:t>
            </a:r>
            <a:r>
              <a:rPr i="1" lang="en" sz="1500">
                <a:solidFill>
                  <a:srgbClr val="011C5D"/>
                </a:solidFill>
                <a:latin typeface="Ubuntu"/>
                <a:ea typeface="Ubuntu"/>
                <a:cs typeface="Ubuntu"/>
                <a:sym typeface="Ubuntu"/>
              </a:rPr>
              <a:t>sin</a:t>
            </a:r>
            <a:r>
              <a:rPr lang="en" sz="1500">
                <a:solidFill>
                  <a:srgbClr val="011C5D"/>
                </a:solidFill>
                <a:latin typeface="Ubuntu"/>
                <a:ea typeface="Ubuntu"/>
                <a:cs typeface="Ubuntu"/>
                <a:sym typeface="Ubuntu"/>
              </a:rPr>
              <a:t> and </a:t>
            </a:r>
            <a:r>
              <a:rPr i="1" lang="en" sz="1500">
                <a:solidFill>
                  <a:srgbClr val="011C5D"/>
                </a:solidFill>
                <a:latin typeface="Ubuntu"/>
                <a:ea typeface="Ubuntu"/>
                <a:cs typeface="Ubuntu"/>
                <a:sym typeface="Ubuntu"/>
              </a:rPr>
              <a:t>cosine</a:t>
            </a:r>
            <a:r>
              <a:rPr lang="en" sz="1500">
                <a:solidFill>
                  <a:srgbClr val="011C5D"/>
                </a:solidFill>
                <a:latin typeface="Ubuntu"/>
                <a:ea typeface="Ubuntu"/>
                <a:cs typeface="Ubuntu"/>
                <a:sym typeface="Ubuntu"/>
              </a:rPr>
              <a:t> are periodic functions, the model can generalize for longer sequences 👌</a:t>
            </a:r>
            <a:endParaRPr sz="1500">
              <a:solidFill>
                <a:srgbClr val="011C5D"/>
              </a:solidFill>
              <a:latin typeface="Ubuntu"/>
              <a:ea typeface="Ubuntu"/>
              <a:cs typeface="Ubuntu"/>
              <a:sym typeface="Ubuntu"/>
            </a:endParaRPr>
          </a:p>
          <a:p>
            <a:pPr indent="0" lvl="0" marL="0" rtl="0" algn="l">
              <a:spcBef>
                <a:spcPts val="0"/>
              </a:spcBef>
              <a:spcAft>
                <a:spcPts val="0"/>
              </a:spcAft>
              <a:buNone/>
            </a:pPr>
            <a:r>
              <a:t/>
            </a:r>
            <a:endParaRPr b="1" sz="1800">
              <a:solidFill>
                <a:srgbClr val="011C5D"/>
              </a:solidFill>
              <a:latin typeface="Ubuntu"/>
              <a:ea typeface="Ubuntu"/>
              <a:cs typeface="Ubuntu"/>
              <a:sym typeface="Ubuntu"/>
            </a:endParaRPr>
          </a:p>
          <a:p>
            <a:pPr indent="0" lvl="0" marL="0" rtl="0" algn="l">
              <a:spcBef>
                <a:spcPts val="0"/>
              </a:spcBef>
              <a:spcAft>
                <a:spcPts val="0"/>
              </a:spcAft>
              <a:buNone/>
            </a:pPr>
            <a:r>
              <a:t/>
            </a:r>
            <a:endParaRPr sz="1800">
              <a:solidFill>
                <a:srgbClr val="011C5D"/>
              </a:solidFill>
              <a:latin typeface="Ubuntu"/>
              <a:ea typeface="Ubuntu"/>
              <a:cs typeface="Ubuntu"/>
              <a:sym typeface="Ubuntu"/>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97">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97">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97">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97">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97">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97">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97">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97">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97">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97">
                                            <p:txEl>
                                              <p:pRg end="9" st="9"/>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1" name="Shape 1601"/>
        <p:cNvGrpSpPr/>
        <p:nvPr/>
      </p:nvGrpSpPr>
      <p:grpSpPr>
        <a:xfrm>
          <a:off x="0" y="0"/>
          <a:ext cx="0" cy="0"/>
          <a:chOff x="0" y="0"/>
          <a:chExt cx="0" cy="0"/>
        </a:xfrm>
      </p:grpSpPr>
      <p:sp>
        <p:nvSpPr>
          <p:cNvPr id="1602" name="Google Shape;1602;p86"/>
          <p:cNvSpPr txBox="1"/>
          <p:nvPr>
            <p:ph type="title"/>
          </p:nvPr>
        </p:nvSpPr>
        <p:spPr>
          <a:xfrm>
            <a:off x="0" y="0"/>
            <a:ext cx="7595700" cy="51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II.B.6. Positional Embeddings</a:t>
            </a:r>
            <a:endParaRPr/>
          </a:p>
        </p:txBody>
      </p:sp>
      <p:sp>
        <p:nvSpPr>
          <p:cNvPr id="1603" name="Google Shape;1603;p8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604" name="Google Shape;1604;p86"/>
          <p:cNvSpPr txBox="1"/>
          <p:nvPr/>
        </p:nvSpPr>
        <p:spPr>
          <a:xfrm>
            <a:off x="389650" y="4713925"/>
            <a:ext cx="3825300" cy="29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u="sng">
                <a:solidFill>
                  <a:schemeClr val="hlink"/>
                </a:solidFill>
                <a:hlinkClick r:id="rId3"/>
              </a:rPr>
              <a:t>Kazemnejads, 2019, Transformer Architecture: The Positional Encoding [Blog]</a:t>
            </a:r>
            <a:endParaRPr sz="800">
              <a:solidFill>
                <a:schemeClr val="dk2"/>
              </a:solidFill>
            </a:endParaRPr>
          </a:p>
        </p:txBody>
      </p:sp>
      <p:sp>
        <p:nvSpPr>
          <p:cNvPr id="1605" name="Google Shape;1605;p86"/>
          <p:cNvSpPr txBox="1"/>
          <p:nvPr/>
        </p:nvSpPr>
        <p:spPr>
          <a:xfrm>
            <a:off x="627775" y="963325"/>
            <a:ext cx="7595700" cy="83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500">
                <a:solidFill>
                  <a:srgbClr val="011C5D"/>
                </a:solidFill>
                <a:latin typeface="Ubuntu"/>
                <a:ea typeface="Ubuntu"/>
                <a:cs typeface="Ubuntu"/>
                <a:sym typeface="Ubuntu"/>
              </a:rPr>
              <a:t>“We chose this function because we hypothesized it would allow the model to easily learn to attend by relative positions, since for any fixed offset k, PE</a:t>
            </a:r>
            <a:r>
              <a:rPr baseline="-25000" i="1" lang="en" sz="1500">
                <a:solidFill>
                  <a:srgbClr val="011C5D"/>
                </a:solidFill>
                <a:latin typeface="Ubuntu"/>
                <a:ea typeface="Ubuntu"/>
                <a:cs typeface="Ubuntu"/>
                <a:sym typeface="Ubuntu"/>
              </a:rPr>
              <a:t>pos+k </a:t>
            </a:r>
            <a:r>
              <a:rPr i="1" lang="en" sz="1500">
                <a:solidFill>
                  <a:srgbClr val="011C5D"/>
                </a:solidFill>
                <a:latin typeface="Ubuntu"/>
                <a:ea typeface="Ubuntu"/>
                <a:cs typeface="Ubuntu"/>
                <a:sym typeface="Ubuntu"/>
              </a:rPr>
              <a:t>can be represented as a linear function of PE</a:t>
            </a:r>
            <a:r>
              <a:rPr baseline="-25000" i="1" lang="en" sz="1500">
                <a:solidFill>
                  <a:srgbClr val="011C5D"/>
                </a:solidFill>
                <a:latin typeface="Ubuntu"/>
                <a:ea typeface="Ubuntu"/>
                <a:cs typeface="Ubuntu"/>
                <a:sym typeface="Ubuntu"/>
              </a:rPr>
              <a:t>pos</a:t>
            </a:r>
            <a:r>
              <a:rPr i="1" lang="en" sz="1500">
                <a:solidFill>
                  <a:srgbClr val="011C5D"/>
                </a:solidFill>
                <a:latin typeface="Ubuntu"/>
                <a:ea typeface="Ubuntu"/>
                <a:cs typeface="Ubuntu"/>
                <a:sym typeface="Ubuntu"/>
              </a:rPr>
              <a:t>.”</a:t>
            </a:r>
            <a:endParaRPr i="1" sz="1500">
              <a:solidFill>
                <a:srgbClr val="011C5D"/>
              </a:solidFill>
              <a:latin typeface="Ubuntu"/>
              <a:ea typeface="Ubuntu"/>
              <a:cs typeface="Ubuntu"/>
              <a:sym typeface="Ubuntu"/>
            </a:endParaRPr>
          </a:p>
        </p:txBody>
      </p:sp>
      <p:pic>
        <p:nvPicPr>
          <p:cNvPr id="1606" name="Google Shape;1606;p86"/>
          <p:cNvPicPr preferRelativeResize="0"/>
          <p:nvPr/>
        </p:nvPicPr>
        <p:blipFill>
          <a:blip r:embed="rId4">
            <a:alphaModFix/>
          </a:blip>
          <a:stretch>
            <a:fillRect/>
          </a:stretch>
        </p:blipFill>
        <p:spPr>
          <a:xfrm>
            <a:off x="627775" y="1911502"/>
            <a:ext cx="7072646" cy="1933375"/>
          </a:xfrm>
          <a:prstGeom prst="rect">
            <a:avLst/>
          </a:prstGeom>
          <a:noFill/>
          <a:ln>
            <a:noFill/>
          </a:ln>
        </p:spPr>
      </p:pic>
      <p:pic>
        <p:nvPicPr>
          <p:cNvPr id="1607" name="Google Shape;1607;p86"/>
          <p:cNvPicPr preferRelativeResize="0"/>
          <p:nvPr/>
        </p:nvPicPr>
        <p:blipFill>
          <a:blip r:embed="rId5">
            <a:alphaModFix/>
          </a:blip>
          <a:stretch>
            <a:fillRect/>
          </a:stretch>
        </p:blipFill>
        <p:spPr>
          <a:xfrm>
            <a:off x="6789650" y="2780550"/>
            <a:ext cx="1787847" cy="1933374"/>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1" name="Shape 1611"/>
        <p:cNvGrpSpPr/>
        <p:nvPr/>
      </p:nvGrpSpPr>
      <p:grpSpPr>
        <a:xfrm>
          <a:off x="0" y="0"/>
          <a:ext cx="0" cy="0"/>
          <a:chOff x="0" y="0"/>
          <a:chExt cx="0" cy="0"/>
        </a:xfrm>
      </p:grpSpPr>
      <p:sp>
        <p:nvSpPr>
          <p:cNvPr id="1612" name="Google Shape;1612;p87"/>
          <p:cNvSpPr txBox="1"/>
          <p:nvPr>
            <p:ph type="title"/>
          </p:nvPr>
        </p:nvSpPr>
        <p:spPr>
          <a:xfrm>
            <a:off x="0" y="0"/>
            <a:ext cx="7595700" cy="51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II.B.6. Positional Embeddings</a:t>
            </a:r>
            <a:endParaRPr/>
          </a:p>
        </p:txBody>
      </p:sp>
      <p:sp>
        <p:nvSpPr>
          <p:cNvPr id="1613" name="Google Shape;1613;p8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614" name="Google Shape;1614;p87"/>
          <p:cNvPicPr preferRelativeResize="0"/>
          <p:nvPr/>
        </p:nvPicPr>
        <p:blipFill>
          <a:blip r:embed="rId3">
            <a:alphaModFix/>
          </a:blip>
          <a:stretch>
            <a:fillRect/>
          </a:stretch>
        </p:blipFill>
        <p:spPr>
          <a:xfrm>
            <a:off x="1103975" y="871400"/>
            <a:ext cx="6336951" cy="2948175"/>
          </a:xfrm>
          <a:prstGeom prst="rect">
            <a:avLst/>
          </a:prstGeom>
          <a:noFill/>
          <a:ln>
            <a:noFill/>
          </a:ln>
        </p:spPr>
      </p:pic>
      <p:sp>
        <p:nvSpPr>
          <p:cNvPr id="1615" name="Google Shape;1615;p87"/>
          <p:cNvSpPr txBox="1"/>
          <p:nvPr/>
        </p:nvSpPr>
        <p:spPr>
          <a:xfrm>
            <a:off x="389650" y="4713925"/>
            <a:ext cx="3825300" cy="29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u="sng">
                <a:solidFill>
                  <a:schemeClr val="accent5"/>
                </a:solidFill>
                <a:hlinkClick r:id="rId4">
                  <a:extLst>
                    <a:ext uri="{A12FA001-AC4F-418D-AE19-62706E023703}">
                      <ahyp:hlinkClr val="tx"/>
                    </a:ext>
                  </a:extLst>
                </a:hlinkClick>
              </a:rPr>
              <a:t>Kazemnejads, 2019, Transformer Architecture: The Positional Encoding [Blog]</a:t>
            </a:r>
            <a:endParaRPr sz="800">
              <a:solidFill>
                <a:schemeClr val="dk2"/>
              </a:solidFill>
            </a:endParaRPr>
          </a:p>
        </p:txBody>
      </p:sp>
      <p:sp>
        <p:nvSpPr>
          <p:cNvPr id="1616" name="Google Shape;1616;p87"/>
          <p:cNvSpPr txBox="1"/>
          <p:nvPr/>
        </p:nvSpPr>
        <p:spPr>
          <a:xfrm>
            <a:off x="1314625" y="3745075"/>
            <a:ext cx="6126300" cy="292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011C5D"/>
                </a:solidFill>
                <a:latin typeface="Ubuntu"/>
                <a:ea typeface="Ubuntu"/>
                <a:cs typeface="Ubuntu"/>
                <a:sym typeface="Ubuntu"/>
              </a:rPr>
              <a:t>Figure: Positional encoding representation</a:t>
            </a:r>
            <a:endParaRPr>
              <a:solidFill>
                <a:srgbClr val="011C5D"/>
              </a:solidFill>
              <a:latin typeface="Ubuntu"/>
              <a:ea typeface="Ubuntu"/>
              <a:cs typeface="Ubuntu"/>
              <a:sym typeface="Ubuntu"/>
            </a:endParaRPr>
          </a:p>
          <a:p>
            <a:pPr indent="0" lvl="0" marL="0" rtl="0" algn="ctr">
              <a:spcBef>
                <a:spcPts val="0"/>
              </a:spcBef>
              <a:spcAft>
                <a:spcPts val="0"/>
              </a:spcAft>
              <a:buNone/>
            </a:pPr>
            <a:r>
              <a:rPr lang="en">
                <a:solidFill>
                  <a:srgbClr val="011C5D"/>
                </a:solidFill>
                <a:latin typeface="Ubuntu"/>
                <a:ea typeface="Ubuntu"/>
                <a:cs typeface="Ubuntu"/>
                <a:sym typeface="Ubuntu"/>
              </a:rPr>
              <a:t>Each row represent a positional vector for a given token </a:t>
            </a:r>
            <a:endParaRPr>
              <a:solidFill>
                <a:srgbClr val="011C5D"/>
              </a:solidFill>
              <a:latin typeface="Ubuntu"/>
              <a:ea typeface="Ubuntu"/>
              <a:cs typeface="Ubuntu"/>
              <a:sym typeface="Ubuntu"/>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0" name="Shape 1620"/>
        <p:cNvGrpSpPr/>
        <p:nvPr/>
      </p:nvGrpSpPr>
      <p:grpSpPr>
        <a:xfrm>
          <a:off x="0" y="0"/>
          <a:ext cx="0" cy="0"/>
          <a:chOff x="0" y="0"/>
          <a:chExt cx="0" cy="0"/>
        </a:xfrm>
      </p:grpSpPr>
      <p:sp>
        <p:nvSpPr>
          <p:cNvPr id="1621" name="Google Shape;1621;p8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622" name="Google Shape;1622;p88"/>
          <p:cNvSpPr txBox="1"/>
          <p:nvPr>
            <p:ph type="title"/>
          </p:nvPr>
        </p:nvSpPr>
        <p:spPr>
          <a:xfrm>
            <a:off x="311700" y="156675"/>
            <a:ext cx="8520600" cy="841800"/>
          </a:xfrm>
          <a:prstGeom prst="rect">
            <a:avLst/>
          </a:prstGeom>
        </p:spPr>
        <p:txBody>
          <a:bodyPr anchorCtr="0" anchor="ctr" bIns="91425" lIns="91425" spcFirstLastPara="1" rIns="91425" wrap="square" tIns="91425">
            <a:normAutofit/>
          </a:bodyPr>
          <a:lstStyle/>
          <a:p>
            <a:pPr indent="0" lvl="0" marL="457200" rtl="0" algn="ctr">
              <a:spcBef>
                <a:spcPts val="0"/>
              </a:spcBef>
              <a:spcAft>
                <a:spcPts val="0"/>
              </a:spcAft>
              <a:buNone/>
            </a:pPr>
            <a:r>
              <a:rPr lang="en"/>
              <a:t>So far …</a:t>
            </a:r>
            <a:endParaRPr/>
          </a:p>
        </p:txBody>
      </p:sp>
      <p:pic>
        <p:nvPicPr>
          <p:cNvPr id="1623" name="Google Shape;1623;p88"/>
          <p:cNvPicPr preferRelativeResize="0"/>
          <p:nvPr/>
        </p:nvPicPr>
        <p:blipFill>
          <a:blip r:embed="rId3">
            <a:alphaModFix/>
          </a:blip>
          <a:stretch>
            <a:fillRect/>
          </a:stretch>
        </p:blipFill>
        <p:spPr>
          <a:xfrm>
            <a:off x="3370200" y="998475"/>
            <a:ext cx="2570110" cy="3090500"/>
          </a:xfrm>
          <a:prstGeom prst="rect">
            <a:avLst/>
          </a:prstGeom>
          <a:noFill/>
          <a:ln>
            <a:noFill/>
          </a:ln>
        </p:spPr>
      </p:pic>
      <p:sp>
        <p:nvSpPr>
          <p:cNvPr id="1624" name="Google Shape;1624;p88"/>
          <p:cNvSpPr/>
          <p:nvPr/>
        </p:nvSpPr>
        <p:spPr>
          <a:xfrm>
            <a:off x="4180575" y="2782050"/>
            <a:ext cx="439200" cy="180900"/>
          </a:xfrm>
          <a:prstGeom prst="roundRect">
            <a:avLst>
              <a:gd fmla="val 16667" name="adj"/>
            </a:avLst>
          </a:prstGeom>
          <a:noFill/>
          <a:ln cap="flat" cmpd="sng" w="2857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625" name="Google Shape;1625;p88"/>
          <p:cNvSpPr/>
          <p:nvPr/>
        </p:nvSpPr>
        <p:spPr>
          <a:xfrm>
            <a:off x="4842125" y="2708400"/>
            <a:ext cx="439200" cy="254700"/>
          </a:xfrm>
          <a:prstGeom prst="roundRect">
            <a:avLst>
              <a:gd fmla="val 16667" name="adj"/>
            </a:avLst>
          </a:prstGeom>
          <a:noFill/>
          <a:ln cap="flat" cmpd="sng" w="2857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626" name="Google Shape;1626;p88"/>
          <p:cNvSpPr/>
          <p:nvPr/>
        </p:nvSpPr>
        <p:spPr>
          <a:xfrm>
            <a:off x="4842125" y="2268050"/>
            <a:ext cx="439200" cy="180900"/>
          </a:xfrm>
          <a:prstGeom prst="roundRect">
            <a:avLst>
              <a:gd fmla="val 16667" name="adj"/>
            </a:avLst>
          </a:prstGeom>
          <a:noFill/>
          <a:ln cap="flat" cmpd="sng" w="2857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627" name="Google Shape;1627;p88"/>
          <p:cNvSpPr/>
          <p:nvPr/>
        </p:nvSpPr>
        <p:spPr>
          <a:xfrm>
            <a:off x="4180575" y="2672050"/>
            <a:ext cx="439200" cy="99900"/>
          </a:xfrm>
          <a:prstGeom prst="roundRect">
            <a:avLst>
              <a:gd fmla="val 16667" name="adj"/>
            </a:avLst>
          </a:prstGeom>
          <a:noFill/>
          <a:ln cap="flat" cmpd="sng" w="2857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628" name="Google Shape;1628;p88"/>
          <p:cNvSpPr/>
          <p:nvPr/>
        </p:nvSpPr>
        <p:spPr>
          <a:xfrm>
            <a:off x="4180575" y="2220900"/>
            <a:ext cx="439200" cy="99900"/>
          </a:xfrm>
          <a:prstGeom prst="roundRect">
            <a:avLst>
              <a:gd fmla="val 16667" name="adj"/>
            </a:avLst>
          </a:prstGeom>
          <a:noFill/>
          <a:ln cap="flat" cmpd="sng" w="2857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629" name="Google Shape;1629;p88"/>
          <p:cNvSpPr/>
          <p:nvPr/>
        </p:nvSpPr>
        <p:spPr>
          <a:xfrm>
            <a:off x="4842125" y="2147250"/>
            <a:ext cx="439200" cy="99900"/>
          </a:xfrm>
          <a:prstGeom prst="roundRect">
            <a:avLst>
              <a:gd fmla="val 16667" name="adj"/>
            </a:avLst>
          </a:prstGeom>
          <a:noFill/>
          <a:ln cap="flat" cmpd="sng" w="2857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630" name="Google Shape;1630;p88"/>
          <p:cNvSpPr/>
          <p:nvPr/>
        </p:nvSpPr>
        <p:spPr>
          <a:xfrm>
            <a:off x="4842125" y="2595075"/>
            <a:ext cx="439200" cy="99900"/>
          </a:xfrm>
          <a:prstGeom prst="roundRect">
            <a:avLst>
              <a:gd fmla="val 16667" name="adj"/>
            </a:avLst>
          </a:prstGeom>
          <a:noFill/>
          <a:ln cap="flat" cmpd="sng" w="2857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631" name="Google Shape;1631;p88"/>
          <p:cNvSpPr/>
          <p:nvPr/>
        </p:nvSpPr>
        <p:spPr>
          <a:xfrm>
            <a:off x="4842125" y="1761050"/>
            <a:ext cx="439200" cy="99900"/>
          </a:xfrm>
          <a:prstGeom prst="roundRect">
            <a:avLst>
              <a:gd fmla="val 16667" name="adj"/>
            </a:avLst>
          </a:prstGeom>
          <a:noFill/>
          <a:ln cap="flat" cmpd="sng" w="2857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632" name="Google Shape;1632;p88"/>
          <p:cNvSpPr/>
          <p:nvPr/>
        </p:nvSpPr>
        <p:spPr>
          <a:xfrm>
            <a:off x="4180575" y="2334150"/>
            <a:ext cx="439200" cy="167700"/>
          </a:xfrm>
          <a:prstGeom prst="roundRect">
            <a:avLst>
              <a:gd fmla="val 16667" name="adj"/>
            </a:avLst>
          </a:prstGeom>
          <a:noFill/>
          <a:ln cap="flat" cmpd="sng" w="2857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633" name="Google Shape;1633;p88"/>
          <p:cNvSpPr/>
          <p:nvPr/>
        </p:nvSpPr>
        <p:spPr>
          <a:xfrm>
            <a:off x="4842125" y="1883075"/>
            <a:ext cx="439200" cy="167700"/>
          </a:xfrm>
          <a:prstGeom prst="roundRect">
            <a:avLst>
              <a:gd fmla="val 16667" name="adj"/>
            </a:avLst>
          </a:prstGeom>
          <a:noFill/>
          <a:ln cap="flat" cmpd="sng" w="2857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634" name="Google Shape;1634;p88"/>
          <p:cNvSpPr/>
          <p:nvPr/>
        </p:nvSpPr>
        <p:spPr>
          <a:xfrm>
            <a:off x="4842125" y="1583313"/>
            <a:ext cx="439200" cy="99900"/>
          </a:xfrm>
          <a:prstGeom prst="roundRect">
            <a:avLst>
              <a:gd fmla="val 16667" name="adj"/>
            </a:avLst>
          </a:prstGeom>
          <a:noFill/>
          <a:ln cap="flat" cmpd="sng" w="2857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635" name="Google Shape;1635;p88"/>
          <p:cNvSpPr/>
          <p:nvPr/>
        </p:nvSpPr>
        <p:spPr>
          <a:xfrm>
            <a:off x="4842125" y="1405600"/>
            <a:ext cx="439200" cy="99900"/>
          </a:xfrm>
          <a:prstGeom prst="roundRect">
            <a:avLst>
              <a:gd fmla="val 16667" name="adj"/>
            </a:avLst>
          </a:prstGeom>
          <a:noFill/>
          <a:ln cap="flat" cmpd="sng" w="2857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636" name="Google Shape;1636;p88"/>
          <p:cNvSpPr/>
          <p:nvPr/>
        </p:nvSpPr>
        <p:spPr>
          <a:xfrm>
            <a:off x="3713075" y="3123200"/>
            <a:ext cx="906600" cy="422100"/>
          </a:xfrm>
          <a:prstGeom prst="roundRect">
            <a:avLst>
              <a:gd fmla="val 16667" name="adj"/>
            </a:avLst>
          </a:prstGeom>
          <a:noFill/>
          <a:ln cap="flat" cmpd="sng" w="2857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637" name="Google Shape;1637;p88"/>
          <p:cNvSpPr/>
          <p:nvPr/>
        </p:nvSpPr>
        <p:spPr>
          <a:xfrm>
            <a:off x="4813750" y="3140750"/>
            <a:ext cx="906600" cy="422100"/>
          </a:xfrm>
          <a:prstGeom prst="roundRect">
            <a:avLst>
              <a:gd fmla="val 16667" name="adj"/>
            </a:avLst>
          </a:prstGeom>
          <a:noFill/>
          <a:ln cap="flat" cmpd="sng" w="2857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1" name="Shape 1641"/>
        <p:cNvGrpSpPr/>
        <p:nvPr/>
      </p:nvGrpSpPr>
      <p:grpSpPr>
        <a:xfrm>
          <a:off x="0" y="0"/>
          <a:ext cx="0" cy="0"/>
          <a:chOff x="0" y="0"/>
          <a:chExt cx="0" cy="0"/>
        </a:xfrm>
      </p:grpSpPr>
      <p:sp>
        <p:nvSpPr>
          <p:cNvPr id="1642" name="Google Shape;1642;p8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643" name="Google Shape;1643;p89"/>
          <p:cNvSpPr txBox="1"/>
          <p:nvPr>
            <p:ph type="title"/>
          </p:nvPr>
        </p:nvSpPr>
        <p:spPr>
          <a:xfrm>
            <a:off x="0" y="0"/>
            <a:ext cx="7595700" cy="514200"/>
          </a:xfrm>
          <a:prstGeom prst="rect">
            <a:avLst/>
          </a:prstGeom>
        </p:spPr>
        <p:txBody>
          <a:bodyPr anchorCtr="0" anchor="t" bIns="91425" lIns="91425" spcFirstLastPara="1" rIns="91425" wrap="square" tIns="91425">
            <a:normAutofit/>
          </a:bodyPr>
          <a:lstStyle/>
          <a:p>
            <a:pPr indent="0" lvl="0" marL="457200" rtl="0" algn="l">
              <a:spcBef>
                <a:spcPts val="0"/>
              </a:spcBef>
              <a:spcAft>
                <a:spcPts val="0"/>
              </a:spcAft>
              <a:buNone/>
            </a:pPr>
            <a:r>
              <a:rPr lang="en"/>
              <a:t>II. Resources</a:t>
            </a:r>
            <a:endParaRPr/>
          </a:p>
        </p:txBody>
      </p:sp>
      <p:sp>
        <p:nvSpPr>
          <p:cNvPr id="1644" name="Google Shape;1644;p89"/>
          <p:cNvSpPr txBox="1"/>
          <p:nvPr/>
        </p:nvSpPr>
        <p:spPr>
          <a:xfrm>
            <a:off x="635000" y="696725"/>
            <a:ext cx="7431900" cy="420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rPr>
              <a:t>Blogs:</a:t>
            </a:r>
            <a:endParaRPr sz="1800">
              <a:solidFill>
                <a:schemeClr val="dk2"/>
              </a:solidFill>
            </a:endParaRPr>
          </a:p>
          <a:p>
            <a:pPr indent="0" lvl="0" marL="0" rtl="0" algn="l">
              <a:spcBef>
                <a:spcPts val="0"/>
              </a:spcBef>
              <a:spcAft>
                <a:spcPts val="0"/>
              </a:spcAft>
              <a:buNone/>
            </a:pPr>
            <a:r>
              <a:t/>
            </a:r>
            <a:endParaRPr sz="1800">
              <a:solidFill>
                <a:schemeClr val="dk2"/>
              </a:solidFill>
            </a:endParaRPr>
          </a:p>
          <a:p>
            <a:pPr indent="-292100" lvl="0" marL="457200" rtl="0" algn="l">
              <a:spcBef>
                <a:spcPts val="0"/>
              </a:spcBef>
              <a:spcAft>
                <a:spcPts val="0"/>
              </a:spcAft>
              <a:buSzPts val="1000"/>
              <a:buChar char="●"/>
            </a:pPr>
            <a:r>
              <a:rPr lang="en" u="sng">
                <a:solidFill>
                  <a:schemeClr val="hlink"/>
                </a:solidFill>
                <a:hlinkClick r:id="rId3"/>
              </a:rPr>
              <a:t>The Illustrated Transformer</a:t>
            </a:r>
            <a:endParaRPr>
              <a:solidFill>
                <a:schemeClr val="dk2"/>
              </a:solidFill>
            </a:endParaRPr>
          </a:p>
          <a:p>
            <a:pPr indent="-292100" lvl="0" marL="457200" rtl="0" algn="l">
              <a:spcBef>
                <a:spcPts val="0"/>
              </a:spcBef>
              <a:spcAft>
                <a:spcPts val="0"/>
              </a:spcAft>
              <a:buSzPts val="1000"/>
              <a:buChar char="●"/>
            </a:pPr>
            <a:r>
              <a:rPr lang="en" u="sng">
                <a:solidFill>
                  <a:schemeClr val="hlink"/>
                </a:solidFill>
                <a:hlinkClick r:id="rId4"/>
              </a:rPr>
              <a:t>Transformers Explained Visually (Part 3): Multi-head Attention, deep dive</a:t>
            </a:r>
            <a:endParaRPr>
              <a:solidFill>
                <a:schemeClr val="dk2"/>
              </a:solidFill>
            </a:endParaRPr>
          </a:p>
          <a:p>
            <a:pPr indent="0" lvl="0" marL="0" rtl="0" algn="l">
              <a:spcBef>
                <a:spcPts val="0"/>
              </a:spcBef>
              <a:spcAft>
                <a:spcPts val="0"/>
              </a:spcAft>
              <a:buNone/>
            </a:pPr>
            <a:r>
              <a:t/>
            </a:r>
            <a:endParaRPr sz="1800">
              <a:solidFill>
                <a:schemeClr val="dk2"/>
              </a:solidFill>
            </a:endParaRPr>
          </a:p>
          <a:p>
            <a:pPr indent="0" lvl="0" marL="0" rtl="0" algn="l">
              <a:spcBef>
                <a:spcPts val="0"/>
              </a:spcBef>
              <a:spcAft>
                <a:spcPts val="0"/>
              </a:spcAft>
              <a:buNone/>
            </a:pPr>
            <a:r>
              <a:rPr lang="en" sz="1800">
                <a:solidFill>
                  <a:schemeClr val="dk2"/>
                </a:solidFill>
              </a:rPr>
              <a:t>Papers:</a:t>
            </a:r>
            <a:endParaRPr sz="1800">
              <a:solidFill>
                <a:schemeClr val="dk2"/>
              </a:solidFill>
            </a:endParaRPr>
          </a:p>
          <a:p>
            <a:pPr indent="-292100" lvl="0" marL="457200" rtl="0" algn="l">
              <a:spcBef>
                <a:spcPts val="0"/>
              </a:spcBef>
              <a:spcAft>
                <a:spcPts val="0"/>
              </a:spcAft>
              <a:buSzPts val="1000"/>
              <a:buChar char="●"/>
            </a:pPr>
            <a:r>
              <a:rPr lang="en" u="sng">
                <a:solidFill>
                  <a:schemeClr val="hlink"/>
                </a:solidFill>
                <a:hlinkClick r:id="rId5"/>
              </a:rPr>
              <a:t>Attention is All You Need</a:t>
            </a:r>
            <a:endParaRPr>
              <a:solidFill>
                <a:schemeClr val="dk2"/>
              </a:solidFill>
            </a:endParaRPr>
          </a:p>
          <a:p>
            <a:pPr indent="0" lvl="0" marL="0" rtl="0" algn="l">
              <a:spcBef>
                <a:spcPts val="0"/>
              </a:spcBef>
              <a:spcAft>
                <a:spcPts val="0"/>
              </a:spcAft>
              <a:buNone/>
            </a:pPr>
            <a:r>
              <a:t/>
            </a:r>
            <a:endParaRPr sz="1800">
              <a:solidFill>
                <a:schemeClr val="dk2"/>
              </a:solidFill>
            </a:endParaRPr>
          </a:p>
          <a:p>
            <a:pPr indent="0" lvl="0" marL="0" rtl="0" algn="l">
              <a:spcBef>
                <a:spcPts val="0"/>
              </a:spcBef>
              <a:spcAft>
                <a:spcPts val="0"/>
              </a:spcAft>
              <a:buNone/>
            </a:pPr>
            <a:r>
              <a:rPr lang="en" sz="1800">
                <a:solidFill>
                  <a:schemeClr val="dk2"/>
                </a:solidFill>
              </a:rPr>
              <a:t>Videos:</a:t>
            </a:r>
            <a:endParaRPr sz="1800">
              <a:solidFill>
                <a:schemeClr val="dk2"/>
              </a:solidFill>
            </a:endParaRPr>
          </a:p>
          <a:p>
            <a:pPr indent="-292100" lvl="0" marL="457200" rtl="0" algn="l">
              <a:spcBef>
                <a:spcPts val="0"/>
              </a:spcBef>
              <a:spcAft>
                <a:spcPts val="0"/>
              </a:spcAft>
              <a:buSzPts val="1000"/>
              <a:buChar char="●"/>
            </a:pPr>
            <a:r>
              <a:rPr lang="en" u="sng">
                <a:solidFill>
                  <a:schemeClr val="hlink"/>
                </a:solidFill>
                <a:hlinkClick r:id="rId6"/>
              </a:rPr>
              <a:t>Visual introduction to Transformers (part 1)</a:t>
            </a:r>
            <a:endParaRPr>
              <a:solidFill>
                <a:schemeClr val="dk2"/>
              </a:solidFill>
            </a:endParaRPr>
          </a:p>
          <a:p>
            <a:pPr indent="-292100" lvl="0" marL="457200" rtl="0" algn="l">
              <a:spcBef>
                <a:spcPts val="0"/>
              </a:spcBef>
              <a:spcAft>
                <a:spcPts val="0"/>
              </a:spcAft>
              <a:buClr>
                <a:schemeClr val="dk2"/>
              </a:buClr>
              <a:buSzPts val="1000"/>
              <a:buChar char="●"/>
            </a:pPr>
            <a:r>
              <a:rPr lang="en" u="sng">
                <a:solidFill>
                  <a:schemeClr val="hlink"/>
                </a:solidFill>
                <a:hlinkClick r:id="rId7"/>
              </a:rPr>
              <a:t>Transformers visualized (part 2)</a:t>
            </a:r>
            <a:endParaRPr>
              <a:solidFill>
                <a:schemeClr val="dk2"/>
              </a:solidFill>
            </a:endParaRPr>
          </a:p>
          <a:p>
            <a:pPr indent="-292100" lvl="0" marL="457200" rtl="0" algn="l">
              <a:spcBef>
                <a:spcPts val="0"/>
              </a:spcBef>
              <a:spcAft>
                <a:spcPts val="0"/>
              </a:spcAft>
              <a:buClr>
                <a:schemeClr val="dk2"/>
              </a:buClr>
              <a:buSzPts val="1000"/>
              <a:buChar char="●"/>
            </a:pPr>
            <a:r>
              <a:rPr lang="en" u="sng">
                <a:solidFill>
                  <a:schemeClr val="hlink"/>
                </a:solidFill>
                <a:hlinkClick r:id="rId8"/>
              </a:rPr>
              <a:t>How might LLMs store fact (part 3)</a:t>
            </a:r>
            <a:endParaRPr>
              <a:solidFill>
                <a:schemeClr val="dk2"/>
              </a:solidFill>
            </a:endParaRPr>
          </a:p>
          <a:p>
            <a:pPr indent="-292100" lvl="0" marL="457200" rtl="0" algn="l">
              <a:spcBef>
                <a:spcPts val="0"/>
              </a:spcBef>
              <a:spcAft>
                <a:spcPts val="0"/>
              </a:spcAft>
              <a:buClr>
                <a:schemeClr val="dk2"/>
              </a:buClr>
              <a:buSzPts val="1000"/>
              <a:buChar char="●"/>
            </a:pPr>
            <a:r>
              <a:rPr lang="en" u="sng">
                <a:solidFill>
                  <a:schemeClr val="hlink"/>
                </a:solidFill>
                <a:hlinkClick r:id="rId9"/>
              </a:rPr>
              <a:t>Residual Network and skip connections</a:t>
            </a:r>
            <a:endParaRPr>
              <a:solidFill>
                <a:schemeClr val="dk2"/>
              </a:solidFill>
            </a:endParaRPr>
          </a:p>
          <a:p>
            <a:pPr indent="-292100" lvl="0" marL="457200" rtl="0" algn="l">
              <a:spcBef>
                <a:spcPts val="0"/>
              </a:spcBef>
              <a:spcAft>
                <a:spcPts val="0"/>
              </a:spcAft>
              <a:buClr>
                <a:schemeClr val="dk2"/>
              </a:buClr>
              <a:buSzPts val="1000"/>
              <a:buChar char="●"/>
            </a:pPr>
            <a:r>
              <a:rPr lang="en" u="sng">
                <a:solidFill>
                  <a:schemeClr val="hlink"/>
                </a:solidFill>
                <a:hlinkClick r:id="rId10"/>
              </a:rPr>
              <a:t>Stanford CS25: V2 I Introduction to Transformers w/ Andrej Karpathy</a:t>
            </a:r>
            <a:endParaRPr>
              <a:solidFill>
                <a:schemeClr val="dk2"/>
              </a:solidFill>
            </a:endParaRPr>
          </a:p>
          <a:p>
            <a:pPr indent="0" lvl="0" marL="457200" rtl="0" algn="l">
              <a:spcBef>
                <a:spcPts val="0"/>
              </a:spcBef>
              <a:spcAft>
                <a:spcPts val="0"/>
              </a:spcAft>
              <a:buNone/>
            </a:pPr>
            <a:r>
              <a:t/>
            </a:r>
            <a:endParaRPr>
              <a:solidFill>
                <a:schemeClr val="dk2"/>
              </a:solidFill>
            </a:endParaRPr>
          </a:p>
          <a:p>
            <a:pPr indent="0" lvl="0" marL="0" rtl="0" algn="l">
              <a:spcBef>
                <a:spcPts val="0"/>
              </a:spcBef>
              <a:spcAft>
                <a:spcPts val="0"/>
              </a:spcAft>
              <a:buNone/>
            </a:pPr>
            <a:r>
              <a:t/>
            </a:r>
            <a:endParaRPr>
              <a:solidFill>
                <a:schemeClr val="dk2"/>
              </a:solidFill>
            </a:endParaRPr>
          </a:p>
          <a:p>
            <a:pPr indent="0" lvl="0" marL="0" rtl="0" algn="l">
              <a:spcBef>
                <a:spcPts val="0"/>
              </a:spcBef>
              <a:spcAft>
                <a:spcPts val="0"/>
              </a:spcAft>
              <a:buNone/>
            </a:pPr>
            <a:r>
              <a:t/>
            </a:r>
            <a:endParaRPr>
              <a:solidFill>
                <a:schemeClr val="dk2"/>
              </a:solidFill>
            </a:endParaRPr>
          </a:p>
          <a:p>
            <a:pPr indent="0" lvl="0" marL="0" rtl="0" algn="l">
              <a:spcBef>
                <a:spcPts val="0"/>
              </a:spcBef>
              <a:spcAft>
                <a:spcPts val="0"/>
              </a:spcAft>
              <a:buNone/>
            </a:pPr>
            <a:r>
              <a:t/>
            </a:r>
            <a:endParaRPr sz="1800">
              <a:solidFill>
                <a:schemeClr val="dk2"/>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21"/>
          <p:cNvSpPr txBox="1"/>
          <p:nvPr>
            <p:ph type="title"/>
          </p:nvPr>
        </p:nvSpPr>
        <p:spPr>
          <a:xfrm>
            <a:off x="0" y="0"/>
            <a:ext cx="7595700" cy="51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II.B. </a:t>
            </a:r>
            <a:r>
              <a:rPr lang="en"/>
              <a:t>Introduction</a:t>
            </a:r>
            <a:endParaRPr/>
          </a:p>
        </p:txBody>
      </p:sp>
      <p:sp>
        <p:nvSpPr>
          <p:cNvPr id="166" name="Google Shape;166;p2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67" name="Google Shape;167;p21"/>
          <p:cNvSpPr txBox="1"/>
          <p:nvPr>
            <p:ph idx="1" type="body"/>
          </p:nvPr>
        </p:nvSpPr>
        <p:spPr>
          <a:xfrm>
            <a:off x="189375" y="630300"/>
            <a:ext cx="5998800" cy="605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solidFill>
                  <a:srgbClr val="011C5D"/>
                </a:solidFill>
              </a:rPr>
              <a:t>GPT 3</a:t>
            </a:r>
            <a:endParaRPr b="1">
              <a:solidFill>
                <a:srgbClr val="011C5D"/>
              </a:solidFill>
            </a:endParaRPr>
          </a:p>
        </p:txBody>
      </p:sp>
      <p:pic>
        <p:nvPicPr>
          <p:cNvPr id="168" name="Google Shape;168;p21"/>
          <p:cNvPicPr preferRelativeResize="0"/>
          <p:nvPr/>
        </p:nvPicPr>
        <p:blipFill>
          <a:blip r:embed="rId3">
            <a:alphaModFix/>
          </a:blip>
          <a:stretch>
            <a:fillRect/>
          </a:stretch>
        </p:blipFill>
        <p:spPr>
          <a:xfrm>
            <a:off x="5074202" y="714100"/>
            <a:ext cx="1222500" cy="3949124"/>
          </a:xfrm>
          <a:prstGeom prst="rect">
            <a:avLst/>
          </a:prstGeom>
          <a:noFill/>
          <a:ln>
            <a:noFill/>
          </a:ln>
        </p:spPr>
      </p:pic>
      <p:sp>
        <p:nvSpPr>
          <p:cNvPr id="169" name="Google Shape;169;p21"/>
          <p:cNvSpPr txBox="1"/>
          <p:nvPr/>
        </p:nvSpPr>
        <p:spPr>
          <a:xfrm>
            <a:off x="459550" y="1420400"/>
            <a:ext cx="3776700" cy="1938300"/>
          </a:xfrm>
          <a:prstGeom prst="rect">
            <a:avLst/>
          </a:prstGeom>
          <a:noFill/>
          <a:ln>
            <a:noFill/>
          </a:ln>
        </p:spPr>
        <p:txBody>
          <a:bodyPr anchorCtr="0" anchor="t" bIns="91425" lIns="91425" spcFirstLastPara="1" rIns="91425" wrap="square" tIns="91425">
            <a:noAutofit/>
          </a:bodyPr>
          <a:lstStyle/>
          <a:p>
            <a:pPr indent="-292100" lvl="0" marL="457200" rtl="0" algn="l">
              <a:spcBef>
                <a:spcPts val="0"/>
              </a:spcBef>
              <a:spcAft>
                <a:spcPts val="0"/>
              </a:spcAft>
              <a:buClr>
                <a:srgbClr val="011C5D"/>
              </a:buClr>
              <a:buSzPts val="1000"/>
              <a:buFont typeface="Ubuntu"/>
              <a:buChar char="●"/>
            </a:pPr>
            <a:r>
              <a:rPr lang="en" sz="1800">
                <a:solidFill>
                  <a:srgbClr val="011C5D"/>
                </a:solidFill>
                <a:latin typeface="Ubuntu"/>
                <a:ea typeface="Ubuntu"/>
                <a:cs typeface="Ubuntu"/>
                <a:sym typeface="Ubuntu"/>
              </a:rPr>
              <a:t>Each word is generated one by one</a:t>
            </a:r>
            <a:endParaRPr sz="1800">
              <a:solidFill>
                <a:srgbClr val="011C5D"/>
              </a:solidFill>
              <a:latin typeface="Ubuntu"/>
              <a:ea typeface="Ubuntu"/>
              <a:cs typeface="Ubuntu"/>
              <a:sym typeface="Ubuntu"/>
            </a:endParaRPr>
          </a:p>
          <a:p>
            <a:pPr indent="-292100" lvl="0" marL="457200" rtl="0" algn="l">
              <a:spcBef>
                <a:spcPts val="0"/>
              </a:spcBef>
              <a:spcAft>
                <a:spcPts val="0"/>
              </a:spcAft>
              <a:buClr>
                <a:srgbClr val="011C5D"/>
              </a:buClr>
              <a:buSzPts val="1000"/>
              <a:buFont typeface="Ubuntu"/>
              <a:buChar char="●"/>
            </a:pPr>
            <a:r>
              <a:rPr lang="en" sz="1800">
                <a:solidFill>
                  <a:srgbClr val="011C5D"/>
                </a:solidFill>
                <a:latin typeface="Ubuntu"/>
                <a:ea typeface="Ubuntu"/>
                <a:cs typeface="Ubuntu"/>
                <a:sym typeface="Ubuntu"/>
              </a:rPr>
              <a:t>Only the decoder part is used</a:t>
            </a:r>
            <a:endParaRPr sz="1800">
              <a:solidFill>
                <a:srgbClr val="011C5D"/>
              </a:solidFill>
              <a:latin typeface="Ubuntu"/>
              <a:ea typeface="Ubuntu"/>
              <a:cs typeface="Ubuntu"/>
              <a:sym typeface="Ubuntu"/>
            </a:endParaRPr>
          </a:p>
        </p:txBody>
      </p:sp>
      <p:pic>
        <p:nvPicPr>
          <p:cNvPr id="170" name="Google Shape;170;p21"/>
          <p:cNvPicPr preferRelativeResize="0"/>
          <p:nvPr/>
        </p:nvPicPr>
        <p:blipFill>
          <a:blip r:embed="rId4">
            <a:alphaModFix/>
          </a:blip>
          <a:stretch>
            <a:fillRect/>
          </a:stretch>
        </p:blipFill>
        <p:spPr>
          <a:xfrm>
            <a:off x="6753800" y="758400"/>
            <a:ext cx="1171675" cy="3949125"/>
          </a:xfrm>
          <a:prstGeom prst="rect">
            <a:avLst/>
          </a:prstGeom>
          <a:noFill/>
          <a:ln>
            <a:noFill/>
          </a:ln>
        </p:spPr>
      </p:pic>
      <p:cxnSp>
        <p:nvCxnSpPr>
          <p:cNvPr id="171" name="Google Shape;171;p21"/>
          <p:cNvCxnSpPr>
            <a:endCxn id="170" idx="1"/>
          </p:cNvCxnSpPr>
          <p:nvPr/>
        </p:nvCxnSpPr>
        <p:spPr>
          <a:xfrm>
            <a:off x="6212000" y="2729363"/>
            <a:ext cx="541800" cy="36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2"/>
          <p:cNvSpPr txBox="1"/>
          <p:nvPr>
            <p:ph type="title"/>
          </p:nvPr>
        </p:nvSpPr>
        <p:spPr>
          <a:xfrm>
            <a:off x="0" y="0"/>
            <a:ext cx="7595700" cy="51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II.B. </a:t>
            </a:r>
            <a:r>
              <a:rPr lang="en"/>
              <a:t>Introduction</a:t>
            </a:r>
            <a:endParaRPr/>
          </a:p>
        </p:txBody>
      </p:sp>
      <p:sp>
        <p:nvSpPr>
          <p:cNvPr id="177" name="Google Shape;177;p2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78" name="Google Shape;178;p22"/>
          <p:cNvSpPr txBox="1"/>
          <p:nvPr>
            <p:ph idx="1" type="body"/>
          </p:nvPr>
        </p:nvSpPr>
        <p:spPr>
          <a:xfrm>
            <a:off x="189375" y="630300"/>
            <a:ext cx="5998800" cy="605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sz="1900">
                <a:solidFill>
                  <a:srgbClr val="011C5D"/>
                </a:solidFill>
              </a:rPr>
              <a:t>Translation model (FR -&gt; EN example)</a:t>
            </a:r>
            <a:endParaRPr b="1" sz="1900">
              <a:solidFill>
                <a:srgbClr val="011C5D"/>
              </a:solidFill>
            </a:endParaRPr>
          </a:p>
        </p:txBody>
      </p:sp>
      <p:sp>
        <p:nvSpPr>
          <p:cNvPr id="179" name="Google Shape;179;p22"/>
          <p:cNvSpPr txBox="1"/>
          <p:nvPr/>
        </p:nvSpPr>
        <p:spPr>
          <a:xfrm>
            <a:off x="459550" y="1420400"/>
            <a:ext cx="3776700" cy="1938300"/>
          </a:xfrm>
          <a:prstGeom prst="rect">
            <a:avLst/>
          </a:prstGeom>
          <a:noFill/>
          <a:ln>
            <a:noFill/>
          </a:ln>
        </p:spPr>
        <p:txBody>
          <a:bodyPr anchorCtr="0" anchor="t" bIns="91425" lIns="91425" spcFirstLastPara="1" rIns="91425" wrap="square" tIns="91425">
            <a:noAutofit/>
          </a:bodyPr>
          <a:lstStyle/>
          <a:p>
            <a:pPr indent="-279400" lvl="0" marL="457200" rtl="0" algn="l">
              <a:spcBef>
                <a:spcPts val="0"/>
              </a:spcBef>
              <a:spcAft>
                <a:spcPts val="0"/>
              </a:spcAft>
              <a:buClr>
                <a:srgbClr val="011C5D"/>
              </a:buClr>
              <a:buSzPts val="800"/>
              <a:buFont typeface="Ubuntu"/>
              <a:buChar char="●"/>
            </a:pPr>
            <a:r>
              <a:rPr lang="en" sz="1600">
                <a:solidFill>
                  <a:srgbClr val="011C5D"/>
                </a:solidFill>
                <a:latin typeface="Ubuntu"/>
                <a:ea typeface="Ubuntu"/>
                <a:cs typeface="Ubuntu"/>
                <a:sym typeface="Ubuntu"/>
              </a:rPr>
              <a:t>The sentence to translate given to the encoder</a:t>
            </a:r>
            <a:endParaRPr sz="1600">
              <a:solidFill>
                <a:srgbClr val="011C5D"/>
              </a:solidFill>
              <a:latin typeface="Ubuntu"/>
              <a:ea typeface="Ubuntu"/>
              <a:cs typeface="Ubuntu"/>
              <a:sym typeface="Ubuntu"/>
            </a:endParaRPr>
          </a:p>
          <a:p>
            <a:pPr indent="-279400" lvl="0" marL="457200" rtl="0" algn="l">
              <a:spcBef>
                <a:spcPts val="0"/>
              </a:spcBef>
              <a:spcAft>
                <a:spcPts val="0"/>
              </a:spcAft>
              <a:buClr>
                <a:srgbClr val="011C5D"/>
              </a:buClr>
              <a:buSzPts val="800"/>
              <a:buFont typeface="Ubuntu"/>
              <a:buChar char="●"/>
            </a:pPr>
            <a:r>
              <a:rPr lang="en" sz="1600">
                <a:solidFill>
                  <a:srgbClr val="011C5D"/>
                </a:solidFill>
                <a:latin typeface="Ubuntu"/>
                <a:ea typeface="Ubuntu"/>
                <a:cs typeface="Ubuntu"/>
                <a:sym typeface="Ubuntu"/>
              </a:rPr>
              <a:t>Each generated word added to the decoder </a:t>
            </a:r>
            <a:endParaRPr sz="1600">
              <a:solidFill>
                <a:srgbClr val="011C5D"/>
              </a:solidFill>
              <a:latin typeface="Ubuntu"/>
              <a:ea typeface="Ubuntu"/>
              <a:cs typeface="Ubuntu"/>
              <a:sym typeface="Ubuntu"/>
            </a:endParaRPr>
          </a:p>
        </p:txBody>
      </p:sp>
      <p:pic>
        <p:nvPicPr>
          <p:cNvPr id="180" name="Google Shape;180;p22"/>
          <p:cNvPicPr preferRelativeResize="0"/>
          <p:nvPr/>
        </p:nvPicPr>
        <p:blipFill>
          <a:blip r:embed="rId3">
            <a:alphaModFix/>
          </a:blip>
          <a:stretch>
            <a:fillRect/>
          </a:stretch>
        </p:blipFill>
        <p:spPr>
          <a:xfrm>
            <a:off x="4945625" y="1301850"/>
            <a:ext cx="3848602" cy="3207175"/>
          </a:xfrm>
          <a:prstGeom prst="rect">
            <a:avLst/>
          </a:prstGeom>
          <a:noFill/>
          <a:ln>
            <a:noFill/>
          </a:ln>
        </p:spPr>
      </p:pic>
      <p:cxnSp>
        <p:nvCxnSpPr>
          <p:cNvPr id="181" name="Google Shape;181;p22"/>
          <p:cNvCxnSpPr/>
          <p:nvPr/>
        </p:nvCxnSpPr>
        <p:spPr>
          <a:xfrm>
            <a:off x="6636775" y="3018800"/>
            <a:ext cx="430200" cy="0"/>
          </a:xfrm>
          <a:prstGeom prst="straightConnector1">
            <a:avLst/>
          </a:prstGeom>
          <a:noFill/>
          <a:ln cap="flat" cmpd="sng" w="9525">
            <a:solidFill>
              <a:schemeClr val="dk2"/>
            </a:solidFill>
            <a:prstDash val="solid"/>
            <a:round/>
            <a:headEnd len="med" w="med" type="none"/>
            <a:tailEnd len="med" w="med" type="triangle"/>
          </a:ln>
        </p:spPr>
      </p:cxnSp>
      <p:pic>
        <p:nvPicPr>
          <p:cNvPr id="182" name="Google Shape;182;p22"/>
          <p:cNvPicPr preferRelativeResize="0"/>
          <p:nvPr/>
        </p:nvPicPr>
        <p:blipFill>
          <a:blip r:embed="rId4">
            <a:alphaModFix/>
          </a:blip>
          <a:stretch>
            <a:fillRect/>
          </a:stretch>
        </p:blipFill>
        <p:spPr>
          <a:xfrm>
            <a:off x="1179050" y="2677150"/>
            <a:ext cx="3126350" cy="1886225"/>
          </a:xfrm>
          <a:prstGeom prst="rect">
            <a:avLst/>
          </a:prstGeom>
          <a:noFill/>
          <a:ln>
            <a:noFill/>
          </a:ln>
        </p:spPr>
      </p:pic>
      <p:sp>
        <p:nvSpPr>
          <p:cNvPr id="183" name="Google Shape;183;p22"/>
          <p:cNvSpPr txBox="1"/>
          <p:nvPr/>
        </p:nvSpPr>
        <p:spPr>
          <a:xfrm>
            <a:off x="998600" y="4685675"/>
            <a:ext cx="3306900" cy="27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u="sng">
                <a:solidFill>
                  <a:schemeClr val="hlink"/>
                </a:solidFill>
                <a:hlinkClick r:id="rId5"/>
              </a:rPr>
              <a:t>Jay Allamar,  2019, The Illustrated Transformer</a:t>
            </a:r>
            <a:endParaRPr sz="800">
              <a:solidFill>
                <a:schemeClr val="dk2"/>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A71AD"/>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